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6.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ppt/diagrams/data61.xml" ContentType="application/vnd.openxmlformats-officedocument.drawingml.diagramData+xml"/>
  <Override PartName="/ppt/diagrams/layout61.xml" ContentType="application/vnd.openxmlformats-officedocument.drawingml.diagramLayout+xml"/>
  <Override PartName="/ppt/diagrams/quickStyle61.xml" ContentType="application/vnd.openxmlformats-officedocument.drawingml.diagramStyle+xml"/>
  <Override PartName="/ppt/diagrams/colors61.xml" ContentType="application/vnd.openxmlformats-officedocument.drawingml.diagramColors+xml"/>
  <Override PartName="/ppt/diagrams/drawing61.xml" ContentType="application/vnd.ms-office.drawingml.diagramDrawing+xml"/>
  <Override PartName="/ppt/diagrams/data62.xml" ContentType="application/vnd.openxmlformats-officedocument.drawingml.diagramData+xml"/>
  <Override PartName="/ppt/diagrams/layout62.xml" ContentType="application/vnd.openxmlformats-officedocument.drawingml.diagramLayout+xml"/>
  <Override PartName="/ppt/diagrams/quickStyle62.xml" ContentType="application/vnd.openxmlformats-officedocument.drawingml.diagramStyle+xml"/>
  <Override PartName="/ppt/diagrams/colors62.xml" ContentType="application/vnd.openxmlformats-officedocument.drawingml.diagramColors+xml"/>
  <Override PartName="/ppt/diagrams/drawing62.xml" ContentType="application/vnd.ms-office.drawingml.diagramDrawing+xml"/>
  <Override PartName="/ppt/diagrams/data63.xml" ContentType="application/vnd.openxmlformats-officedocument.drawingml.diagramData+xml"/>
  <Override PartName="/ppt/diagrams/layout63.xml" ContentType="application/vnd.openxmlformats-officedocument.drawingml.diagramLayout+xml"/>
  <Override PartName="/ppt/diagrams/quickStyle63.xml" ContentType="application/vnd.openxmlformats-officedocument.drawingml.diagramStyle+xml"/>
  <Override PartName="/ppt/diagrams/colors63.xml" ContentType="application/vnd.openxmlformats-officedocument.drawingml.diagramColors+xml"/>
  <Override PartName="/ppt/diagrams/drawing63.xml" ContentType="application/vnd.ms-office.drawingml.diagramDrawing+xml"/>
  <Override PartName="/ppt/diagrams/data64.xml" ContentType="application/vnd.openxmlformats-officedocument.drawingml.diagramData+xml"/>
  <Override PartName="/ppt/diagrams/layout64.xml" ContentType="application/vnd.openxmlformats-officedocument.drawingml.diagramLayout+xml"/>
  <Override PartName="/ppt/diagrams/quickStyle64.xml" ContentType="application/vnd.openxmlformats-officedocument.drawingml.diagramStyle+xml"/>
  <Override PartName="/ppt/diagrams/colors64.xml" ContentType="application/vnd.openxmlformats-officedocument.drawingml.diagramColors+xml"/>
  <Override PartName="/ppt/diagrams/drawing64.xml" ContentType="application/vnd.ms-office.drawingml.diagramDrawing+xml"/>
  <Override PartName="/ppt/diagrams/data65.xml" ContentType="application/vnd.openxmlformats-officedocument.drawingml.diagramData+xml"/>
  <Override PartName="/ppt/diagrams/layout65.xml" ContentType="application/vnd.openxmlformats-officedocument.drawingml.diagramLayout+xml"/>
  <Override PartName="/ppt/diagrams/quickStyle65.xml" ContentType="application/vnd.openxmlformats-officedocument.drawingml.diagramStyle+xml"/>
  <Override PartName="/ppt/diagrams/colors65.xml" ContentType="application/vnd.openxmlformats-officedocument.drawingml.diagramColors+xml"/>
  <Override PartName="/ppt/diagrams/drawing65.xml" ContentType="application/vnd.ms-office.drawingml.diagramDrawing+xml"/>
  <Override PartName="/ppt/diagrams/data66.xml" ContentType="application/vnd.openxmlformats-officedocument.drawingml.diagramData+xml"/>
  <Override PartName="/ppt/diagrams/layout66.xml" ContentType="application/vnd.openxmlformats-officedocument.drawingml.diagramLayout+xml"/>
  <Override PartName="/ppt/diagrams/quickStyle66.xml" ContentType="application/vnd.openxmlformats-officedocument.drawingml.diagramStyle+xml"/>
  <Override PartName="/ppt/diagrams/colors66.xml" ContentType="application/vnd.openxmlformats-officedocument.drawingml.diagramColors+xml"/>
  <Override PartName="/ppt/diagrams/drawing66.xml" ContentType="application/vnd.ms-office.drawingml.diagramDrawing+xml"/>
  <Override PartName="/ppt/diagrams/data67.xml" ContentType="application/vnd.openxmlformats-officedocument.drawingml.diagramData+xml"/>
  <Override PartName="/ppt/diagrams/layout67.xml" ContentType="application/vnd.openxmlformats-officedocument.drawingml.diagramLayout+xml"/>
  <Override PartName="/ppt/diagrams/quickStyle67.xml" ContentType="application/vnd.openxmlformats-officedocument.drawingml.diagramStyle+xml"/>
  <Override PartName="/ppt/diagrams/colors67.xml" ContentType="application/vnd.openxmlformats-officedocument.drawingml.diagramColors+xml"/>
  <Override PartName="/ppt/diagrams/drawing67.xml" ContentType="application/vnd.ms-office.drawingml.diagramDrawing+xml"/>
  <Override PartName="/ppt/diagrams/data68.xml" ContentType="application/vnd.openxmlformats-officedocument.drawingml.diagramData+xml"/>
  <Override PartName="/ppt/diagrams/layout68.xml" ContentType="application/vnd.openxmlformats-officedocument.drawingml.diagramLayout+xml"/>
  <Override PartName="/ppt/diagrams/quickStyle68.xml" ContentType="application/vnd.openxmlformats-officedocument.drawingml.diagramStyle+xml"/>
  <Override PartName="/ppt/diagrams/colors68.xml" ContentType="application/vnd.openxmlformats-officedocument.drawingml.diagramColors+xml"/>
  <Override PartName="/ppt/diagrams/drawing68.xml" ContentType="application/vnd.ms-office.drawingml.diagramDrawing+xml"/>
  <Override PartName="/ppt/diagrams/data69.xml" ContentType="application/vnd.openxmlformats-officedocument.drawingml.diagramData+xml"/>
  <Override PartName="/ppt/diagrams/layout69.xml" ContentType="application/vnd.openxmlformats-officedocument.drawingml.diagramLayout+xml"/>
  <Override PartName="/ppt/diagrams/quickStyle69.xml" ContentType="application/vnd.openxmlformats-officedocument.drawingml.diagramStyle+xml"/>
  <Override PartName="/ppt/diagrams/colors69.xml" ContentType="application/vnd.openxmlformats-officedocument.drawingml.diagramColors+xml"/>
  <Override PartName="/ppt/diagrams/drawing69.xml" ContentType="application/vnd.ms-office.drawingml.diagramDrawing+xml"/>
  <Override PartName="/ppt/diagrams/data70.xml" ContentType="application/vnd.openxmlformats-officedocument.drawingml.diagramData+xml"/>
  <Override PartName="/ppt/diagrams/layout70.xml" ContentType="application/vnd.openxmlformats-officedocument.drawingml.diagramLayout+xml"/>
  <Override PartName="/ppt/diagrams/quickStyle70.xml" ContentType="application/vnd.openxmlformats-officedocument.drawingml.diagramStyle+xml"/>
  <Override PartName="/ppt/diagrams/colors70.xml" ContentType="application/vnd.openxmlformats-officedocument.drawingml.diagramColors+xml"/>
  <Override PartName="/ppt/diagrams/drawing70.xml" ContentType="application/vnd.ms-office.drawingml.diagramDrawing+xml"/>
  <Override PartName="/ppt/diagrams/data71.xml" ContentType="application/vnd.openxmlformats-officedocument.drawingml.diagramData+xml"/>
  <Override PartName="/ppt/diagrams/layout71.xml" ContentType="application/vnd.openxmlformats-officedocument.drawingml.diagramLayout+xml"/>
  <Override PartName="/ppt/diagrams/quickStyle71.xml" ContentType="application/vnd.openxmlformats-officedocument.drawingml.diagramStyle+xml"/>
  <Override PartName="/ppt/diagrams/colors71.xml" ContentType="application/vnd.openxmlformats-officedocument.drawingml.diagramColors+xml"/>
  <Override PartName="/ppt/diagrams/drawing71.xml" ContentType="application/vnd.ms-office.drawingml.diagramDrawing+xml"/>
  <Override PartName="/ppt/diagrams/data72.xml" ContentType="application/vnd.openxmlformats-officedocument.drawingml.diagramData+xml"/>
  <Override PartName="/ppt/diagrams/layout72.xml" ContentType="application/vnd.openxmlformats-officedocument.drawingml.diagramLayout+xml"/>
  <Override PartName="/ppt/diagrams/quickStyle72.xml" ContentType="application/vnd.openxmlformats-officedocument.drawingml.diagramStyle+xml"/>
  <Override PartName="/ppt/diagrams/colors72.xml" ContentType="application/vnd.openxmlformats-officedocument.drawingml.diagramColors+xml"/>
  <Override PartName="/ppt/diagrams/drawing72.xml" ContentType="application/vnd.ms-office.drawingml.diagramDrawing+xml"/>
  <Override PartName="/ppt/diagrams/data73.xml" ContentType="application/vnd.openxmlformats-officedocument.drawingml.diagramData+xml"/>
  <Override PartName="/ppt/diagrams/layout73.xml" ContentType="application/vnd.openxmlformats-officedocument.drawingml.diagramLayout+xml"/>
  <Override PartName="/ppt/diagrams/quickStyle73.xml" ContentType="application/vnd.openxmlformats-officedocument.drawingml.diagramStyle+xml"/>
  <Override PartName="/ppt/diagrams/colors73.xml" ContentType="application/vnd.openxmlformats-officedocument.drawingml.diagramColors+xml"/>
  <Override PartName="/ppt/diagrams/drawing73.xml" ContentType="application/vnd.ms-office.drawingml.diagramDrawing+xml"/>
  <Override PartName="/ppt/diagrams/data74.xml" ContentType="application/vnd.openxmlformats-officedocument.drawingml.diagramData+xml"/>
  <Override PartName="/ppt/diagrams/layout74.xml" ContentType="application/vnd.openxmlformats-officedocument.drawingml.diagramLayout+xml"/>
  <Override PartName="/ppt/diagrams/quickStyle74.xml" ContentType="application/vnd.openxmlformats-officedocument.drawingml.diagramStyle+xml"/>
  <Override PartName="/ppt/diagrams/colors74.xml" ContentType="application/vnd.openxmlformats-officedocument.drawingml.diagramColors+xml"/>
  <Override PartName="/ppt/diagrams/drawing74.xml" ContentType="application/vnd.ms-office.drawingml.diagramDrawing+xml"/>
  <Override PartName="/ppt/diagrams/data75.xml" ContentType="application/vnd.openxmlformats-officedocument.drawingml.diagramData+xml"/>
  <Override PartName="/ppt/diagrams/layout75.xml" ContentType="application/vnd.openxmlformats-officedocument.drawingml.diagramLayout+xml"/>
  <Override PartName="/ppt/diagrams/quickStyle75.xml" ContentType="application/vnd.openxmlformats-officedocument.drawingml.diagramStyle+xml"/>
  <Override PartName="/ppt/diagrams/colors75.xml" ContentType="application/vnd.openxmlformats-officedocument.drawingml.diagramColors+xml"/>
  <Override PartName="/ppt/diagrams/drawing75.xml" ContentType="application/vnd.ms-office.drawingml.diagramDrawing+xml"/>
  <Override PartName="/ppt/diagrams/data76.xml" ContentType="application/vnd.openxmlformats-officedocument.drawingml.diagramData+xml"/>
  <Override PartName="/ppt/diagrams/layout76.xml" ContentType="application/vnd.openxmlformats-officedocument.drawingml.diagramLayout+xml"/>
  <Override PartName="/ppt/diagrams/quickStyle76.xml" ContentType="application/vnd.openxmlformats-officedocument.drawingml.diagramStyle+xml"/>
  <Override PartName="/ppt/diagrams/colors76.xml" ContentType="application/vnd.openxmlformats-officedocument.drawingml.diagramColors+xml"/>
  <Override PartName="/ppt/diagrams/drawing76.xml" ContentType="application/vnd.ms-office.drawingml.diagramDrawing+xml"/>
  <Override PartName="/ppt/diagrams/data77.xml" ContentType="application/vnd.openxmlformats-officedocument.drawingml.diagramData+xml"/>
  <Override PartName="/ppt/diagrams/layout77.xml" ContentType="application/vnd.openxmlformats-officedocument.drawingml.diagramLayout+xml"/>
  <Override PartName="/ppt/diagrams/quickStyle77.xml" ContentType="application/vnd.openxmlformats-officedocument.drawingml.diagramStyle+xml"/>
  <Override PartName="/ppt/diagrams/colors77.xml" ContentType="application/vnd.openxmlformats-officedocument.drawingml.diagramColors+xml"/>
  <Override PartName="/ppt/diagrams/drawing77.xml" ContentType="application/vnd.ms-office.drawingml.diagramDrawing+xml"/>
  <Override PartName="/ppt/diagrams/data78.xml" ContentType="application/vnd.openxmlformats-officedocument.drawingml.diagramData+xml"/>
  <Override PartName="/ppt/diagrams/layout78.xml" ContentType="application/vnd.openxmlformats-officedocument.drawingml.diagramLayout+xml"/>
  <Override PartName="/ppt/diagrams/quickStyle78.xml" ContentType="application/vnd.openxmlformats-officedocument.drawingml.diagramStyle+xml"/>
  <Override PartName="/ppt/diagrams/colors78.xml" ContentType="application/vnd.openxmlformats-officedocument.drawingml.diagramColors+xml"/>
  <Override PartName="/ppt/diagrams/drawing78.xml" ContentType="application/vnd.ms-office.drawingml.diagramDrawing+xml"/>
  <Override PartName="/ppt/diagrams/data79.xml" ContentType="application/vnd.openxmlformats-officedocument.drawingml.diagramData+xml"/>
  <Override PartName="/ppt/diagrams/layout79.xml" ContentType="application/vnd.openxmlformats-officedocument.drawingml.diagramLayout+xml"/>
  <Override PartName="/ppt/diagrams/quickStyle79.xml" ContentType="application/vnd.openxmlformats-officedocument.drawingml.diagramStyle+xml"/>
  <Override PartName="/ppt/diagrams/colors79.xml" ContentType="application/vnd.openxmlformats-officedocument.drawingml.diagramColors+xml"/>
  <Override PartName="/ppt/diagrams/drawing79.xml" ContentType="application/vnd.ms-office.drawingml.diagramDrawing+xml"/>
  <Override PartName="/ppt/diagrams/data80.xml" ContentType="application/vnd.openxmlformats-officedocument.drawingml.diagramData+xml"/>
  <Override PartName="/ppt/diagrams/layout80.xml" ContentType="application/vnd.openxmlformats-officedocument.drawingml.diagramLayout+xml"/>
  <Override PartName="/ppt/diagrams/quickStyle80.xml" ContentType="application/vnd.openxmlformats-officedocument.drawingml.diagramStyle+xml"/>
  <Override PartName="/ppt/diagrams/colors80.xml" ContentType="application/vnd.openxmlformats-officedocument.drawingml.diagramColors+xml"/>
  <Override PartName="/ppt/diagrams/drawing80.xml" ContentType="application/vnd.ms-office.drawingml.diagramDrawing+xml"/>
  <Override PartName="/ppt/diagrams/data81.xml" ContentType="application/vnd.openxmlformats-officedocument.drawingml.diagramData+xml"/>
  <Override PartName="/ppt/diagrams/layout81.xml" ContentType="application/vnd.openxmlformats-officedocument.drawingml.diagramLayout+xml"/>
  <Override PartName="/ppt/diagrams/quickStyle81.xml" ContentType="application/vnd.openxmlformats-officedocument.drawingml.diagramStyle+xml"/>
  <Override PartName="/ppt/diagrams/colors81.xml" ContentType="application/vnd.openxmlformats-officedocument.drawingml.diagramColors+xml"/>
  <Override PartName="/ppt/diagrams/drawing81.xml" ContentType="application/vnd.ms-office.drawingml.diagramDrawing+xml"/>
  <Override PartName="/ppt/diagrams/data82.xml" ContentType="application/vnd.openxmlformats-officedocument.drawingml.diagramData+xml"/>
  <Override PartName="/ppt/diagrams/layout82.xml" ContentType="application/vnd.openxmlformats-officedocument.drawingml.diagramLayout+xml"/>
  <Override PartName="/ppt/diagrams/quickStyle82.xml" ContentType="application/vnd.openxmlformats-officedocument.drawingml.diagramStyle+xml"/>
  <Override PartName="/ppt/diagrams/colors82.xml" ContentType="application/vnd.openxmlformats-officedocument.drawingml.diagramColors+xml"/>
  <Override PartName="/ppt/diagrams/drawing82.xml" ContentType="application/vnd.ms-office.drawingml.diagramDrawing+xml"/>
  <Override PartName="/ppt/diagrams/data83.xml" ContentType="application/vnd.openxmlformats-officedocument.drawingml.diagramData+xml"/>
  <Override PartName="/ppt/diagrams/layout83.xml" ContentType="application/vnd.openxmlformats-officedocument.drawingml.diagramLayout+xml"/>
  <Override PartName="/ppt/diagrams/quickStyle83.xml" ContentType="application/vnd.openxmlformats-officedocument.drawingml.diagramStyle+xml"/>
  <Override PartName="/ppt/diagrams/colors83.xml" ContentType="application/vnd.openxmlformats-officedocument.drawingml.diagramColors+xml"/>
  <Override PartName="/ppt/diagrams/drawing83.xml" ContentType="application/vnd.ms-office.drawingml.diagramDrawing+xml"/>
  <Override PartName="/ppt/diagrams/data84.xml" ContentType="application/vnd.openxmlformats-officedocument.drawingml.diagramData+xml"/>
  <Override PartName="/ppt/diagrams/layout84.xml" ContentType="application/vnd.openxmlformats-officedocument.drawingml.diagramLayout+xml"/>
  <Override PartName="/ppt/diagrams/quickStyle84.xml" ContentType="application/vnd.openxmlformats-officedocument.drawingml.diagramStyle+xml"/>
  <Override PartName="/ppt/diagrams/colors84.xml" ContentType="application/vnd.openxmlformats-officedocument.drawingml.diagramColors+xml"/>
  <Override PartName="/ppt/diagrams/drawing84.xml" ContentType="application/vnd.ms-office.drawingml.diagramDrawing+xml"/>
  <Override PartName="/ppt/diagrams/data85.xml" ContentType="application/vnd.openxmlformats-officedocument.drawingml.diagramData+xml"/>
  <Override PartName="/ppt/diagrams/layout85.xml" ContentType="application/vnd.openxmlformats-officedocument.drawingml.diagramLayout+xml"/>
  <Override PartName="/ppt/diagrams/quickStyle85.xml" ContentType="application/vnd.openxmlformats-officedocument.drawingml.diagramStyle+xml"/>
  <Override PartName="/ppt/diagrams/colors85.xml" ContentType="application/vnd.openxmlformats-officedocument.drawingml.diagramColors+xml"/>
  <Override PartName="/ppt/diagrams/drawing85.xml" ContentType="application/vnd.ms-office.drawingml.diagramDrawing+xml"/>
  <Override PartName="/ppt/diagrams/data86.xml" ContentType="application/vnd.openxmlformats-officedocument.drawingml.diagramData+xml"/>
  <Override PartName="/ppt/diagrams/layout86.xml" ContentType="application/vnd.openxmlformats-officedocument.drawingml.diagramLayout+xml"/>
  <Override PartName="/ppt/diagrams/quickStyle86.xml" ContentType="application/vnd.openxmlformats-officedocument.drawingml.diagramStyle+xml"/>
  <Override PartName="/ppt/diagrams/colors86.xml" ContentType="application/vnd.openxmlformats-officedocument.drawingml.diagramColors+xml"/>
  <Override PartName="/ppt/diagrams/drawing86.xml" ContentType="application/vnd.ms-office.drawingml.diagramDrawing+xml"/>
  <Override PartName="/ppt/diagrams/data87.xml" ContentType="application/vnd.openxmlformats-officedocument.drawingml.diagramData+xml"/>
  <Override PartName="/ppt/diagrams/layout87.xml" ContentType="application/vnd.openxmlformats-officedocument.drawingml.diagramLayout+xml"/>
  <Override PartName="/ppt/diagrams/quickStyle87.xml" ContentType="application/vnd.openxmlformats-officedocument.drawingml.diagramStyle+xml"/>
  <Override PartName="/ppt/diagrams/colors87.xml" ContentType="application/vnd.openxmlformats-officedocument.drawingml.diagramColors+xml"/>
  <Override PartName="/ppt/diagrams/drawing87.xml" ContentType="application/vnd.ms-office.drawingml.diagramDrawing+xml"/>
  <Override PartName="/ppt/diagrams/data88.xml" ContentType="application/vnd.openxmlformats-officedocument.drawingml.diagramData+xml"/>
  <Override PartName="/ppt/diagrams/layout88.xml" ContentType="application/vnd.openxmlformats-officedocument.drawingml.diagramLayout+xml"/>
  <Override PartName="/ppt/diagrams/quickStyle88.xml" ContentType="application/vnd.openxmlformats-officedocument.drawingml.diagramStyle+xml"/>
  <Override PartName="/ppt/diagrams/colors88.xml" ContentType="application/vnd.openxmlformats-officedocument.drawingml.diagramColors+xml"/>
  <Override PartName="/ppt/diagrams/drawing88.xml" ContentType="application/vnd.ms-office.drawingml.diagramDrawing+xml"/>
  <Override PartName="/ppt/diagrams/data89.xml" ContentType="application/vnd.openxmlformats-officedocument.drawingml.diagramData+xml"/>
  <Override PartName="/ppt/diagrams/layout89.xml" ContentType="application/vnd.openxmlformats-officedocument.drawingml.diagramLayout+xml"/>
  <Override PartName="/ppt/diagrams/quickStyle89.xml" ContentType="application/vnd.openxmlformats-officedocument.drawingml.diagramStyle+xml"/>
  <Override PartName="/ppt/diagrams/colors89.xml" ContentType="application/vnd.openxmlformats-officedocument.drawingml.diagramColors+xml"/>
  <Override PartName="/ppt/diagrams/drawing89.xml" ContentType="application/vnd.ms-office.drawingml.diagramDrawing+xml"/>
  <Override PartName="/ppt/diagrams/data90.xml" ContentType="application/vnd.openxmlformats-officedocument.drawingml.diagramData+xml"/>
  <Override PartName="/ppt/diagrams/layout90.xml" ContentType="application/vnd.openxmlformats-officedocument.drawingml.diagramLayout+xml"/>
  <Override PartName="/ppt/diagrams/quickStyle90.xml" ContentType="application/vnd.openxmlformats-officedocument.drawingml.diagramStyle+xml"/>
  <Override PartName="/ppt/diagrams/colors90.xml" ContentType="application/vnd.openxmlformats-officedocument.drawingml.diagramColors+xml"/>
  <Override PartName="/ppt/diagrams/drawing90.xml" ContentType="application/vnd.ms-office.drawingml.diagramDrawing+xml"/>
  <Override PartName="/ppt/diagrams/data91.xml" ContentType="application/vnd.openxmlformats-officedocument.drawingml.diagramData+xml"/>
  <Override PartName="/ppt/diagrams/layout91.xml" ContentType="application/vnd.openxmlformats-officedocument.drawingml.diagramLayout+xml"/>
  <Override PartName="/ppt/diagrams/quickStyle91.xml" ContentType="application/vnd.openxmlformats-officedocument.drawingml.diagramStyle+xml"/>
  <Override PartName="/ppt/diagrams/colors91.xml" ContentType="application/vnd.openxmlformats-officedocument.drawingml.diagramColors+xml"/>
  <Override PartName="/ppt/diagrams/drawing91.xml" ContentType="application/vnd.ms-office.drawingml.diagramDrawing+xml"/>
  <Override PartName="/ppt/diagrams/data92.xml" ContentType="application/vnd.openxmlformats-officedocument.drawingml.diagramData+xml"/>
  <Override PartName="/ppt/diagrams/layout92.xml" ContentType="application/vnd.openxmlformats-officedocument.drawingml.diagramLayout+xml"/>
  <Override PartName="/ppt/diagrams/quickStyle92.xml" ContentType="application/vnd.openxmlformats-officedocument.drawingml.diagramStyle+xml"/>
  <Override PartName="/ppt/diagrams/colors92.xml" ContentType="application/vnd.openxmlformats-officedocument.drawingml.diagramColors+xml"/>
  <Override PartName="/ppt/diagrams/drawing92.xml" ContentType="application/vnd.ms-office.drawingml.diagramDrawing+xml"/>
  <Override PartName="/ppt/diagrams/data93.xml" ContentType="application/vnd.openxmlformats-officedocument.drawingml.diagramData+xml"/>
  <Override PartName="/ppt/diagrams/layout93.xml" ContentType="application/vnd.openxmlformats-officedocument.drawingml.diagramLayout+xml"/>
  <Override PartName="/ppt/diagrams/quickStyle93.xml" ContentType="application/vnd.openxmlformats-officedocument.drawingml.diagramStyle+xml"/>
  <Override PartName="/ppt/diagrams/colors93.xml" ContentType="application/vnd.openxmlformats-officedocument.drawingml.diagramColors+xml"/>
  <Override PartName="/ppt/diagrams/drawing93.xml" ContentType="application/vnd.ms-office.drawingml.diagramDrawing+xml"/>
  <Override PartName="/ppt/diagrams/data94.xml" ContentType="application/vnd.openxmlformats-officedocument.drawingml.diagramData+xml"/>
  <Override PartName="/ppt/diagrams/layout94.xml" ContentType="application/vnd.openxmlformats-officedocument.drawingml.diagramLayout+xml"/>
  <Override PartName="/ppt/diagrams/quickStyle94.xml" ContentType="application/vnd.openxmlformats-officedocument.drawingml.diagramStyle+xml"/>
  <Override PartName="/ppt/diagrams/colors94.xml" ContentType="application/vnd.openxmlformats-officedocument.drawingml.diagramColors+xml"/>
  <Override PartName="/ppt/diagrams/drawing94.xml" ContentType="application/vnd.ms-office.drawingml.diagramDrawing+xml"/>
  <Override PartName="/ppt/diagrams/data95.xml" ContentType="application/vnd.openxmlformats-officedocument.drawingml.diagramData+xml"/>
  <Override PartName="/ppt/diagrams/layout95.xml" ContentType="application/vnd.openxmlformats-officedocument.drawingml.diagramLayout+xml"/>
  <Override PartName="/ppt/diagrams/quickStyle95.xml" ContentType="application/vnd.openxmlformats-officedocument.drawingml.diagramStyle+xml"/>
  <Override PartName="/ppt/diagrams/colors95.xml" ContentType="application/vnd.openxmlformats-officedocument.drawingml.diagramColors+xml"/>
  <Override PartName="/ppt/diagrams/drawing95.xml" ContentType="application/vnd.ms-office.drawingml.diagramDrawing+xml"/>
  <Override PartName="/ppt/diagrams/data96.xml" ContentType="application/vnd.openxmlformats-officedocument.drawingml.diagramData+xml"/>
  <Override PartName="/ppt/diagrams/layout96.xml" ContentType="application/vnd.openxmlformats-officedocument.drawingml.diagramLayout+xml"/>
  <Override PartName="/ppt/diagrams/quickStyle96.xml" ContentType="application/vnd.openxmlformats-officedocument.drawingml.diagramStyle+xml"/>
  <Override PartName="/ppt/diagrams/colors96.xml" ContentType="application/vnd.openxmlformats-officedocument.drawingml.diagramColors+xml"/>
  <Override PartName="/ppt/diagrams/drawing96.xml" ContentType="application/vnd.ms-office.drawingml.diagramDrawing+xml"/>
  <Override PartName="/ppt/diagrams/data97.xml" ContentType="application/vnd.openxmlformats-officedocument.drawingml.diagramData+xml"/>
  <Override PartName="/ppt/diagrams/layout97.xml" ContentType="application/vnd.openxmlformats-officedocument.drawingml.diagramLayout+xml"/>
  <Override PartName="/ppt/diagrams/quickStyle97.xml" ContentType="application/vnd.openxmlformats-officedocument.drawingml.diagramStyle+xml"/>
  <Override PartName="/ppt/diagrams/colors97.xml" ContentType="application/vnd.openxmlformats-officedocument.drawingml.diagramColors+xml"/>
  <Override PartName="/ppt/diagrams/drawing97.xml" ContentType="application/vnd.ms-office.drawingml.diagramDrawing+xml"/>
  <Override PartName="/ppt/diagrams/data98.xml" ContentType="application/vnd.openxmlformats-officedocument.drawingml.diagramData+xml"/>
  <Override PartName="/ppt/diagrams/layout98.xml" ContentType="application/vnd.openxmlformats-officedocument.drawingml.diagramLayout+xml"/>
  <Override PartName="/ppt/diagrams/quickStyle98.xml" ContentType="application/vnd.openxmlformats-officedocument.drawingml.diagramStyle+xml"/>
  <Override PartName="/ppt/diagrams/colors98.xml" ContentType="application/vnd.openxmlformats-officedocument.drawingml.diagramColors+xml"/>
  <Override PartName="/ppt/diagrams/drawing98.xml" ContentType="application/vnd.ms-office.drawingml.diagramDrawing+xml"/>
  <Override PartName="/ppt/diagrams/data99.xml" ContentType="application/vnd.openxmlformats-officedocument.drawingml.diagramData+xml"/>
  <Override PartName="/ppt/diagrams/layout99.xml" ContentType="application/vnd.openxmlformats-officedocument.drawingml.diagramLayout+xml"/>
  <Override PartName="/ppt/diagrams/quickStyle99.xml" ContentType="application/vnd.openxmlformats-officedocument.drawingml.diagramStyle+xml"/>
  <Override PartName="/ppt/diagrams/colors99.xml" ContentType="application/vnd.openxmlformats-officedocument.drawingml.diagramColors+xml"/>
  <Override PartName="/ppt/diagrams/drawing99.xml" ContentType="application/vnd.ms-office.drawingml.diagramDrawing+xml"/>
  <Override PartName="/ppt/diagrams/data100.xml" ContentType="application/vnd.openxmlformats-officedocument.drawingml.diagramData+xml"/>
  <Override PartName="/ppt/diagrams/layout100.xml" ContentType="application/vnd.openxmlformats-officedocument.drawingml.diagramLayout+xml"/>
  <Override PartName="/ppt/diagrams/quickStyle100.xml" ContentType="application/vnd.openxmlformats-officedocument.drawingml.diagramStyle+xml"/>
  <Override PartName="/ppt/diagrams/colors100.xml" ContentType="application/vnd.openxmlformats-officedocument.drawingml.diagramColors+xml"/>
  <Override PartName="/ppt/diagrams/drawing100.xml" ContentType="application/vnd.ms-office.drawingml.diagramDrawing+xml"/>
  <Override PartName="/ppt/diagrams/data101.xml" ContentType="application/vnd.openxmlformats-officedocument.drawingml.diagramData+xml"/>
  <Override PartName="/ppt/diagrams/layout101.xml" ContentType="application/vnd.openxmlformats-officedocument.drawingml.diagramLayout+xml"/>
  <Override PartName="/ppt/diagrams/quickStyle101.xml" ContentType="application/vnd.openxmlformats-officedocument.drawingml.diagramStyle+xml"/>
  <Override PartName="/ppt/diagrams/colors101.xml" ContentType="application/vnd.openxmlformats-officedocument.drawingml.diagramColors+xml"/>
  <Override PartName="/ppt/diagrams/drawing101.xml" ContentType="application/vnd.ms-office.drawingml.diagramDrawing+xml"/>
  <Override PartName="/ppt/diagrams/data102.xml" ContentType="application/vnd.openxmlformats-officedocument.drawingml.diagramData+xml"/>
  <Override PartName="/ppt/diagrams/layout102.xml" ContentType="application/vnd.openxmlformats-officedocument.drawingml.diagramLayout+xml"/>
  <Override PartName="/ppt/diagrams/quickStyle102.xml" ContentType="application/vnd.openxmlformats-officedocument.drawingml.diagramStyle+xml"/>
  <Override PartName="/ppt/diagrams/colors102.xml" ContentType="application/vnd.openxmlformats-officedocument.drawingml.diagramColors+xml"/>
  <Override PartName="/ppt/diagrams/drawing102.xml" ContentType="application/vnd.ms-office.drawingml.diagramDrawing+xml"/>
  <Override PartName="/ppt/diagrams/data103.xml" ContentType="application/vnd.openxmlformats-officedocument.drawingml.diagramData+xml"/>
  <Override PartName="/ppt/diagrams/layout103.xml" ContentType="application/vnd.openxmlformats-officedocument.drawingml.diagramLayout+xml"/>
  <Override PartName="/ppt/diagrams/quickStyle103.xml" ContentType="application/vnd.openxmlformats-officedocument.drawingml.diagramStyle+xml"/>
  <Override PartName="/ppt/diagrams/colors103.xml" ContentType="application/vnd.openxmlformats-officedocument.drawingml.diagramColors+xml"/>
  <Override PartName="/ppt/diagrams/drawing103.xml" ContentType="application/vnd.ms-office.drawingml.diagramDrawing+xml"/>
  <Override PartName="/ppt/diagrams/data104.xml" ContentType="application/vnd.openxmlformats-officedocument.drawingml.diagramData+xml"/>
  <Override PartName="/ppt/diagrams/layout104.xml" ContentType="application/vnd.openxmlformats-officedocument.drawingml.diagramLayout+xml"/>
  <Override PartName="/ppt/diagrams/quickStyle104.xml" ContentType="application/vnd.openxmlformats-officedocument.drawingml.diagramStyle+xml"/>
  <Override PartName="/ppt/diagrams/colors104.xml" ContentType="application/vnd.openxmlformats-officedocument.drawingml.diagramColors+xml"/>
  <Override PartName="/ppt/diagrams/drawing104.xml" ContentType="application/vnd.ms-office.drawingml.diagramDrawing+xml"/>
  <Override PartName="/ppt/diagrams/data105.xml" ContentType="application/vnd.openxmlformats-officedocument.drawingml.diagramData+xml"/>
  <Override PartName="/ppt/diagrams/layout105.xml" ContentType="application/vnd.openxmlformats-officedocument.drawingml.diagramLayout+xml"/>
  <Override PartName="/ppt/diagrams/quickStyle105.xml" ContentType="application/vnd.openxmlformats-officedocument.drawingml.diagramStyle+xml"/>
  <Override PartName="/ppt/diagrams/colors105.xml" ContentType="application/vnd.openxmlformats-officedocument.drawingml.diagramColors+xml"/>
  <Override PartName="/ppt/diagrams/drawing105.xml" ContentType="application/vnd.ms-office.drawingml.diagramDrawing+xml"/>
  <Override PartName="/ppt/diagrams/data106.xml" ContentType="application/vnd.openxmlformats-officedocument.drawingml.diagramData+xml"/>
  <Override PartName="/ppt/diagrams/layout106.xml" ContentType="application/vnd.openxmlformats-officedocument.drawingml.diagramLayout+xml"/>
  <Override PartName="/ppt/diagrams/quickStyle106.xml" ContentType="application/vnd.openxmlformats-officedocument.drawingml.diagramStyle+xml"/>
  <Override PartName="/ppt/diagrams/colors106.xml" ContentType="application/vnd.openxmlformats-officedocument.drawingml.diagramColors+xml"/>
  <Override PartName="/ppt/diagrams/drawing106.xml" ContentType="application/vnd.ms-office.drawingml.diagramDrawing+xml"/>
  <Override PartName="/ppt/diagrams/data107.xml" ContentType="application/vnd.openxmlformats-officedocument.drawingml.diagramData+xml"/>
  <Override PartName="/ppt/diagrams/layout107.xml" ContentType="application/vnd.openxmlformats-officedocument.drawingml.diagramLayout+xml"/>
  <Override PartName="/ppt/diagrams/quickStyle107.xml" ContentType="application/vnd.openxmlformats-officedocument.drawingml.diagramStyle+xml"/>
  <Override PartName="/ppt/diagrams/colors107.xml" ContentType="application/vnd.openxmlformats-officedocument.drawingml.diagramColors+xml"/>
  <Override PartName="/ppt/diagrams/drawing107.xml" ContentType="application/vnd.ms-office.drawingml.diagramDrawing+xml"/>
  <Override PartName="/ppt/diagrams/data108.xml" ContentType="application/vnd.openxmlformats-officedocument.drawingml.diagramData+xml"/>
  <Override PartName="/ppt/diagrams/layout108.xml" ContentType="application/vnd.openxmlformats-officedocument.drawingml.diagramLayout+xml"/>
  <Override PartName="/ppt/diagrams/quickStyle108.xml" ContentType="application/vnd.openxmlformats-officedocument.drawingml.diagramStyle+xml"/>
  <Override PartName="/ppt/diagrams/colors108.xml" ContentType="application/vnd.openxmlformats-officedocument.drawingml.diagramColors+xml"/>
  <Override PartName="/ppt/diagrams/drawing108.xml" ContentType="application/vnd.ms-office.drawingml.diagramDrawing+xml"/>
  <Override PartName="/ppt/diagrams/data109.xml" ContentType="application/vnd.openxmlformats-officedocument.drawingml.diagramData+xml"/>
  <Override PartName="/ppt/diagrams/layout109.xml" ContentType="application/vnd.openxmlformats-officedocument.drawingml.diagramLayout+xml"/>
  <Override PartName="/ppt/diagrams/quickStyle109.xml" ContentType="application/vnd.openxmlformats-officedocument.drawingml.diagramStyle+xml"/>
  <Override PartName="/ppt/diagrams/colors109.xml" ContentType="application/vnd.openxmlformats-officedocument.drawingml.diagramColors+xml"/>
  <Override PartName="/ppt/diagrams/drawing109.xml" ContentType="application/vnd.ms-office.drawingml.diagramDrawing+xml"/>
  <Override PartName="/ppt/diagrams/data110.xml" ContentType="application/vnd.openxmlformats-officedocument.drawingml.diagramData+xml"/>
  <Override PartName="/ppt/diagrams/layout110.xml" ContentType="application/vnd.openxmlformats-officedocument.drawingml.diagramLayout+xml"/>
  <Override PartName="/ppt/diagrams/quickStyle110.xml" ContentType="application/vnd.openxmlformats-officedocument.drawingml.diagramStyle+xml"/>
  <Override PartName="/ppt/diagrams/colors110.xml" ContentType="application/vnd.openxmlformats-officedocument.drawingml.diagramColors+xml"/>
  <Override PartName="/ppt/diagrams/drawing110.xml" ContentType="application/vnd.ms-office.drawingml.diagramDrawing+xml"/>
  <Override PartName="/ppt/diagrams/data111.xml" ContentType="application/vnd.openxmlformats-officedocument.drawingml.diagramData+xml"/>
  <Override PartName="/ppt/diagrams/layout111.xml" ContentType="application/vnd.openxmlformats-officedocument.drawingml.diagramLayout+xml"/>
  <Override PartName="/ppt/diagrams/quickStyle111.xml" ContentType="application/vnd.openxmlformats-officedocument.drawingml.diagramStyle+xml"/>
  <Override PartName="/ppt/diagrams/colors111.xml" ContentType="application/vnd.openxmlformats-officedocument.drawingml.diagramColors+xml"/>
  <Override PartName="/ppt/diagrams/drawing111.xml" ContentType="application/vnd.ms-office.drawingml.diagramDrawing+xml"/>
  <Override PartName="/ppt/diagrams/data112.xml" ContentType="application/vnd.openxmlformats-officedocument.drawingml.diagramData+xml"/>
  <Override PartName="/ppt/diagrams/layout112.xml" ContentType="application/vnd.openxmlformats-officedocument.drawingml.diagramLayout+xml"/>
  <Override PartName="/ppt/diagrams/quickStyle112.xml" ContentType="application/vnd.openxmlformats-officedocument.drawingml.diagramStyle+xml"/>
  <Override PartName="/ppt/diagrams/colors112.xml" ContentType="application/vnd.openxmlformats-officedocument.drawingml.diagramColors+xml"/>
  <Override PartName="/ppt/diagrams/drawing112.xml" ContentType="application/vnd.ms-office.drawingml.diagramDrawing+xml"/>
  <Override PartName="/ppt/diagrams/data113.xml" ContentType="application/vnd.openxmlformats-officedocument.drawingml.diagramData+xml"/>
  <Override PartName="/ppt/diagrams/layout113.xml" ContentType="application/vnd.openxmlformats-officedocument.drawingml.diagramLayout+xml"/>
  <Override PartName="/ppt/diagrams/quickStyle113.xml" ContentType="application/vnd.openxmlformats-officedocument.drawingml.diagramStyle+xml"/>
  <Override PartName="/ppt/diagrams/colors113.xml" ContentType="application/vnd.openxmlformats-officedocument.drawingml.diagramColors+xml"/>
  <Override PartName="/ppt/diagrams/drawing113.xml" ContentType="application/vnd.ms-office.drawingml.diagramDrawing+xml"/>
  <Override PartName="/ppt/diagrams/data114.xml" ContentType="application/vnd.openxmlformats-officedocument.drawingml.diagramData+xml"/>
  <Override PartName="/ppt/diagrams/layout114.xml" ContentType="application/vnd.openxmlformats-officedocument.drawingml.diagramLayout+xml"/>
  <Override PartName="/ppt/diagrams/quickStyle114.xml" ContentType="application/vnd.openxmlformats-officedocument.drawingml.diagramStyle+xml"/>
  <Override PartName="/ppt/diagrams/colors114.xml" ContentType="application/vnd.openxmlformats-officedocument.drawingml.diagramColors+xml"/>
  <Override PartName="/ppt/diagrams/drawing114.xml" ContentType="application/vnd.ms-office.drawingml.diagramDrawing+xml"/>
  <Override PartName="/ppt/diagrams/data115.xml" ContentType="application/vnd.openxmlformats-officedocument.drawingml.diagramData+xml"/>
  <Override PartName="/ppt/diagrams/layout115.xml" ContentType="application/vnd.openxmlformats-officedocument.drawingml.diagramLayout+xml"/>
  <Override PartName="/ppt/diagrams/quickStyle115.xml" ContentType="application/vnd.openxmlformats-officedocument.drawingml.diagramStyle+xml"/>
  <Override PartName="/ppt/diagrams/colors115.xml" ContentType="application/vnd.openxmlformats-officedocument.drawingml.diagramColors+xml"/>
  <Override PartName="/ppt/diagrams/drawing115.xml" ContentType="application/vnd.ms-office.drawingml.diagramDrawing+xml"/>
  <Override PartName="/ppt/diagrams/data116.xml" ContentType="application/vnd.openxmlformats-officedocument.drawingml.diagramData+xml"/>
  <Override PartName="/ppt/diagrams/layout116.xml" ContentType="application/vnd.openxmlformats-officedocument.drawingml.diagramLayout+xml"/>
  <Override PartName="/ppt/diagrams/quickStyle116.xml" ContentType="application/vnd.openxmlformats-officedocument.drawingml.diagramStyle+xml"/>
  <Override PartName="/ppt/diagrams/colors116.xml" ContentType="application/vnd.openxmlformats-officedocument.drawingml.diagramColors+xml"/>
  <Override PartName="/ppt/diagrams/drawing116.xml" ContentType="application/vnd.ms-office.drawingml.diagramDrawing+xml"/>
  <Override PartName="/ppt/diagrams/data117.xml" ContentType="application/vnd.openxmlformats-officedocument.drawingml.diagramData+xml"/>
  <Override PartName="/ppt/diagrams/layout117.xml" ContentType="application/vnd.openxmlformats-officedocument.drawingml.diagramLayout+xml"/>
  <Override PartName="/ppt/diagrams/quickStyle117.xml" ContentType="application/vnd.openxmlformats-officedocument.drawingml.diagramStyle+xml"/>
  <Override PartName="/ppt/diagrams/colors117.xml" ContentType="application/vnd.openxmlformats-officedocument.drawingml.diagramColors+xml"/>
  <Override PartName="/ppt/diagrams/drawing117.xml" ContentType="application/vnd.ms-office.drawingml.diagramDrawing+xml"/>
  <Override PartName="/ppt/diagrams/data118.xml" ContentType="application/vnd.openxmlformats-officedocument.drawingml.diagramData+xml"/>
  <Override PartName="/ppt/diagrams/layout118.xml" ContentType="application/vnd.openxmlformats-officedocument.drawingml.diagramLayout+xml"/>
  <Override PartName="/ppt/diagrams/quickStyle118.xml" ContentType="application/vnd.openxmlformats-officedocument.drawingml.diagramStyle+xml"/>
  <Override PartName="/ppt/diagrams/colors118.xml" ContentType="application/vnd.openxmlformats-officedocument.drawingml.diagramColors+xml"/>
  <Override PartName="/ppt/diagrams/drawing118.xml" ContentType="application/vnd.ms-office.drawingml.diagramDrawing+xml"/>
  <Override PartName="/ppt/diagrams/data119.xml" ContentType="application/vnd.openxmlformats-officedocument.drawingml.diagramData+xml"/>
  <Override PartName="/ppt/diagrams/layout119.xml" ContentType="application/vnd.openxmlformats-officedocument.drawingml.diagramLayout+xml"/>
  <Override PartName="/ppt/diagrams/quickStyle119.xml" ContentType="application/vnd.openxmlformats-officedocument.drawingml.diagramStyle+xml"/>
  <Override PartName="/ppt/diagrams/colors119.xml" ContentType="application/vnd.openxmlformats-officedocument.drawingml.diagramColors+xml"/>
  <Override PartName="/ppt/diagrams/drawing119.xml" ContentType="application/vnd.ms-office.drawingml.diagramDrawing+xml"/>
  <Override PartName="/ppt/diagrams/data120.xml" ContentType="application/vnd.openxmlformats-officedocument.drawingml.diagramData+xml"/>
  <Override PartName="/ppt/diagrams/layout120.xml" ContentType="application/vnd.openxmlformats-officedocument.drawingml.diagramLayout+xml"/>
  <Override PartName="/ppt/diagrams/quickStyle120.xml" ContentType="application/vnd.openxmlformats-officedocument.drawingml.diagramStyle+xml"/>
  <Override PartName="/ppt/diagrams/colors120.xml" ContentType="application/vnd.openxmlformats-officedocument.drawingml.diagramColors+xml"/>
  <Override PartName="/ppt/diagrams/drawing120.xml" ContentType="application/vnd.ms-office.drawingml.diagramDrawing+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96" r:id="rId1"/>
    <p:sldMasterId id="2147484164" r:id="rId2"/>
  </p:sldMasterIdLst>
  <p:notesMasterIdLst>
    <p:notesMasterId r:id="rId329"/>
  </p:notesMasterIdLst>
  <p:handoutMasterIdLst>
    <p:handoutMasterId r:id="rId330"/>
  </p:handoutMasterIdLst>
  <p:sldIdLst>
    <p:sldId id="256" r:id="rId3"/>
    <p:sldId id="1171" r:id="rId4"/>
    <p:sldId id="1236" r:id="rId5"/>
    <p:sldId id="1201" r:id="rId6"/>
    <p:sldId id="1174" r:id="rId7"/>
    <p:sldId id="1175" r:id="rId8"/>
    <p:sldId id="1178" r:id="rId9"/>
    <p:sldId id="1202" r:id="rId10"/>
    <p:sldId id="1179" r:id="rId11"/>
    <p:sldId id="1184" r:id="rId12"/>
    <p:sldId id="1185" r:id="rId13"/>
    <p:sldId id="1186" r:id="rId14"/>
    <p:sldId id="1189" r:id="rId15"/>
    <p:sldId id="1352" r:id="rId16"/>
    <p:sldId id="1190" r:id="rId17"/>
    <p:sldId id="1191" r:id="rId18"/>
    <p:sldId id="1192" r:id="rId19"/>
    <p:sldId id="1381" r:id="rId20"/>
    <p:sldId id="1382" r:id="rId21"/>
    <p:sldId id="1383" r:id="rId22"/>
    <p:sldId id="1193" r:id="rId23"/>
    <p:sldId id="1194" r:id="rId24"/>
    <p:sldId id="1195" r:id="rId25"/>
    <p:sldId id="1196" r:id="rId26"/>
    <p:sldId id="1200" r:id="rId27"/>
    <p:sldId id="1384" r:id="rId28"/>
    <p:sldId id="1237" r:id="rId29"/>
    <p:sldId id="1238" r:id="rId30"/>
    <p:sldId id="1255" r:id="rId31"/>
    <p:sldId id="1256" r:id="rId32"/>
    <p:sldId id="1257" r:id="rId33"/>
    <p:sldId id="1258" r:id="rId34"/>
    <p:sldId id="1385" r:id="rId35"/>
    <p:sldId id="1353" r:id="rId36"/>
    <p:sldId id="1354" r:id="rId37"/>
    <p:sldId id="1355" r:id="rId38"/>
    <p:sldId id="1356" r:id="rId39"/>
    <p:sldId id="1357" r:id="rId40"/>
    <p:sldId id="1358" r:id="rId41"/>
    <p:sldId id="1360" r:id="rId42"/>
    <p:sldId id="1361" r:id="rId43"/>
    <p:sldId id="1362" r:id="rId44"/>
    <p:sldId id="1363" r:id="rId45"/>
    <p:sldId id="1364" r:id="rId46"/>
    <p:sldId id="1365" r:id="rId47"/>
    <p:sldId id="1366" r:id="rId48"/>
    <p:sldId id="1367" r:id="rId49"/>
    <p:sldId id="1368" r:id="rId50"/>
    <p:sldId id="1369" r:id="rId51"/>
    <p:sldId id="1370" r:id="rId52"/>
    <p:sldId id="1371" r:id="rId53"/>
    <p:sldId id="1376" r:id="rId54"/>
    <p:sldId id="1377" r:id="rId55"/>
    <p:sldId id="1378" r:id="rId56"/>
    <p:sldId id="1379" r:id="rId57"/>
    <p:sldId id="1380" r:id="rId58"/>
    <p:sldId id="1386" r:id="rId59"/>
    <p:sldId id="1387" r:id="rId60"/>
    <p:sldId id="1388" r:id="rId61"/>
    <p:sldId id="1389" r:id="rId62"/>
    <p:sldId id="1390" r:id="rId63"/>
    <p:sldId id="1391" r:id="rId64"/>
    <p:sldId id="1392" r:id="rId65"/>
    <p:sldId id="1393" r:id="rId66"/>
    <p:sldId id="1394" r:id="rId67"/>
    <p:sldId id="1395" r:id="rId68"/>
    <p:sldId id="1396" r:id="rId69"/>
    <p:sldId id="1397" r:id="rId70"/>
    <p:sldId id="1398" r:id="rId71"/>
    <p:sldId id="1399" r:id="rId72"/>
    <p:sldId id="1400" r:id="rId73"/>
    <p:sldId id="1401" r:id="rId74"/>
    <p:sldId id="1402" r:id="rId75"/>
    <p:sldId id="1403" r:id="rId76"/>
    <p:sldId id="1404" r:id="rId77"/>
    <p:sldId id="1405" r:id="rId78"/>
    <p:sldId id="1406" r:id="rId79"/>
    <p:sldId id="1407" r:id="rId80"/>
    <p:sldId id="1408" r:id="rId81"/>
    <p:sldId id="1409" r:id="rId82"/>
    <p:sldId id="1410" r:id="rId83"/>
    <p:sldId id="1412" r:id="rId84"/>
    <p:sldId id="1413" r:id="rId85"/>
    <p:sldId id="1414" r:id="rId86"/>
    <p:sldId id="1415" r:id="rId87"/>
    <p:sldId id="1416" r:id="rId88"/>
    <p:sldId id="1417" r:id="rId89"/>
    <p:sldId id="1418" r:id="rId90"/>
    <p:sldId id="1419" r:id="rId91"/>
    <p:sldId id="1420" r:id="rId92"/>
    <p:sldId id="1421" r:id="rId93"/>
    <p:sldId id="1422" r:id="rId94"/>
    <p:sldId id="1423" r:id="rId95"/>
    <p:sldId id="1424" r:id="rId96"/>
    <p:sldId id="1425" r:id="rId97"/>
    <p:sldId id="1426" r:id="rId98"/>
    <p:sldId id="1427" r:id="rId99"/>
    <p:sldId id="1428" r:id="rId100"/>
    <p:sldId id="1429" r:id="rId101"/>
    <p:sldId id="1430" r:id="rId102"/>
    <p:sldId id="1431" r:id="rId103"/>
    <p:sldId id="1432" r:id="rId104"/>
    <p:sldId id="1433" r:id="rId105"/>
    <p:sldId id="1434" r:id="rId106"/>
    <p:sldId id="1435" r:id="rId107"/>
    <p:sldId id="1436" r:id="rId108"/>
    <p:sldId id="1437" r:id="rId109"/>
    <p:sldId id="1438" r:id="rId110"/>
    <p:sldId id="1439" r:id="rId111"/>
    <p:sldId id="1440" r:id="rId112"/>
    <p:sldId id="1441" r:id="rId113"/>
    <p:sldId id="1442" r:id="rId114"/>
    <p:sldId id="1443" r:id="rId115"/>
    <p:sldId id="1447" r:id="rId116"/>
    <p:sldId id="1448" r:id="rId117"/>
    <p:sldId id="1449" r:id="rId118"/>
    <p:sldId id="1450" r:id="rId119"/>
    <p:sldId id="1451" r:id="rId120"/>
    <p:sldId id="1453" r:id="rId121"/>
    <p:sldId id="1454" r:id="rId122"/>
    <p:sldId id="1455" r:id="rId123"/>
    <p:sldId id="1456" r:id="rId124"/>
    <p:sldId id="1457" r:id="rId125"/>
    <p:sldId id="1458" r:id="rId126"/>
    <p:sldId id="1459" r:id="rId127"/>
    <p:sldId id="1460" r:id="rId128"/>
    <p:sldId id="1461" r:id="rId129"/>
    <p:sldId id="1462" r:id="rId130"/>
    <p:sldId id="1463" r:id="rId131"/>
    <p:sldId id="1464" r:id="rId132"/>
    <p:sldId id="1465" r:id="rId133"/>
    <p:sldId id="1466" r:id="rId134"/>
    <p:sldId id="1467" r:id="rId135"/>
    <p:sldId id="1468" r:id="rId136"/>
    <p:sldId id="1469" r:id="rId137"/>
    <p:sldId id="1470" r:id="rId138"/>
    <p:sldId id="1471" r:id="rId139"/>
    <p:sldId id="1472" r:id="rId140"/>
    <p:sldId id="1473" r:id="rId141"/>
    <p:sldId id="1474" r:id="rId142"/>
    <p:sldId id="1475" r:id="rId143"/>
    <p:sldId id="1476" r:id="rId144"/>
    <p:sldId id="1477" r:id="rId145"/>
    <p:sldId id="1478" r:id="rId146"/>
    <p:sldId id="1479" r:id="rId147"/>
    <p:sldId id="1480" r:id="rId148"/>
    <p:sldId id="1481" r:id="rId149"/>
    <p:sldId id="1482" r:id="rId150"/>
    <p:sldId id="1483" r:id="rId151"/>
    <p:sldId id="1484" r:id="rId152"/>
    <p:sldId id="1485" r:id="rId153"/>
    <p:sldId id="1486" r:id="rId154"/>
    <p:sldId id="1487" r:id="rId155"/>
    <p:sldId id="1488" r:id="rId156"/>
    <p:sldId id="1489" r:id="rId157"/>
    <p:sldId id="1490" r:id="rId158"/>
    <p:sldId id="1491" r:id="rId159"/>
    <p:sldId id="1492" r:id="rId160"/>
    <p:sldId id="1493" r:id="rId161"/>
    <p:sldId id="1494" r:id="rId162"/>
    <p:sldId id="1495" r:id="rId163"/>
    <p:sldId id="1496" r:id="rId164"/>
    <p:sldId id="1497" r:id="rId165"/>
    <p:sldId id="1498" r:id="rId166"/>
    <p:sldId id="1499" r:id="rId167"/>
    <p:sldId id="1500" r:id="rId168"/>
    <p:sldId id="1501" r:id="rId169"/>
    <p:sldId id="1502" r:id="rId170"/>
    <p:sldId id="1503" r:id="rId171"/>
    <p:sldId id="1504" r:id="rId172"/>
    <p:sldId id="1505" r:id="rId173"/>
    <p:sldId id="1506" r:id="rId174"/>
    <p:sldId id="1507" r:id="rId175"/>
    <p:sldId id="1508" r:id="rId176"/>
    <p:sldId id="1509" r:id="rId177"/>
    <p:sldId id="1535" r:id="rId178"/>
    <p:sldId id="1536" r:id="rId179"/>
    <p:sldId id="1510" r:id="rId180"/>
    <p:sldId id="1513" r:id="rId181"/>
    <p:sldId id="1514" r:id="rId182"/>
    <p:sldId id="1515" r:id="rId183"/>
    <p:sldId id="1516" r:id="rId184"/>
    <p:sldId id="1517" r:id="rId185"/>
    <p:sldId id="1518" r:id="rId186"/>
    <p:sldId id="1519" r:id="rId187"/>
    <p:sldId id="1520" r:id="rId188"/>
    <p:sldId id="1521" r:id="rId189"/>
    <p:sldId id="1522" r:id="rId190"/>
    <p:sldId id="1523" r:id="rId191"/>
    <p:sldId id="1524" r:id="rId192"/>
    <p:sldId id="1525" r:id="rId193"/>
    <p:sldId id="1526" r:id="rId194"/>
    <p:sldId id="1527" r:id="rId195"/>
    <p:sldId id="1528" r:id="rId196"/>
    <p:sldId id="1529" r:id="rId197"/>
    <p:sldId id="1530" r:id="rId198"/>
    <p:sldId id="1531" r:id="rId199"/>
    <p:sldId id="1532" r:id="rId200"/>
    <p:sldId id="1533" r:id="rId201"/>
    <p:sldId id="1534" r:id="rId202"/>
    <p:sldId id="1538" r:id="rId203"/>
    <p:sldId id="1539" r:id="rId204"/>
    <p:sldId id="1540" r:id="rId205"/>
    <p:sldId id="1541" r:id="rId206"/>
    <p:sldId id="1542" r:id="rId207"/>
    <p:sldId id="1543" r:id="rId208"/>
    <p:sldId id="1544" r:id="rId209"/>
    <p:sldId id="1545" r:id="rId210"/>
    <p:sldId id="1546" r:id="rId211"/>
    <p:sldId id="1547" r:id="rId212"/>
    <p:sldId id="1548" r:id="rId213"/>
    <p:sldId id="1549" r:id="rId214"/>
    <p:sldId id="1550" r:id="rId215"/>
    <p:sldId id="1551" r:id="rId216"/>
    <p:sldId id="1552" r:id="rId217"/>
    <p:sldId id="1553" r:id="rId218"/>
    <p:sldId id="1554" r:id="rId219"/>
    <p:sldId id="1555" r:id="rId220"/>
    <p:sldId id="1556" r:id="rId221"/>
    <p:sldId id="1557" r:id="rId222"/>
    <p:sldId id="1558" r:id="rId223"/>
    <p:sldId id="1559" r:id="rId224"/>
    <p:sldId id="1560" r:id="rId225"/>
    <p:sldId id="1561" r:id="rId226"/>
    <p:sldId id="1562" r:id="rId227"/>
    <p:sldId id="1563" r:id="rId228"/>
    <p:sldId id="1564" r:id="rId229"/>
    <p:sldId id="1565" r:id="rId230"/>
    <p:sldId id="1566" r:id="rId231"/>
    <p:sldId id="1567" r:id="rId232"/>
    <p:sldId id="1568" r:id="rId233"/>
    <p:sldId id="1569" r:id="rId234"/>
    <p:sldId id="1570" r:id="rId235"/>
    <p:sldId id="1571" r:id="rId236"/>
    <p:sldId id="1572" r:id="rId237"/>
    <p:sldId id="1573" r:id="rId238"/>
    <p:sldId id="1574" r:id="rId239"/>
    <p:sldId id="1575" r:id="rId240"/>
    <p:sldId id="1576" r:id="rId241"/>
    <p:sldId id="1577" r:id="rId242"/>
    <p:sldId id="1578" r:id="rId243"/>
    <p:sldId id="1579" r:id="rId244"/>
    <p:sldId id="1580" r:id="rId245"/>
    <p:sldId id="1581" r:id="rId246"/>
    <p:sldId id="1582" r:id="rId247"/>
    <p:sldId id="1583" r:id="rId248"/>
    <p:sldId id="1584" r:id="rId249"/>
    <p:sldId id="1585" r:id="rId250"/>
    <p:sldId id="1586" r:id="rId251"/>
    <p:sldId id="1587" r:id="rId252"/>
    <p:sldId id="1588" r:id="rId253"/>
    <p:sldId id="1589" r:id="rId254"/>
    <p:sldId id="1590" r:id="rId255"/>
    <p:sldId id="1591" r:id="rId256"/>
    <p:sldId id="1592" r:id="rId257"/>
    <p:sldId id="1593" r:id="rId258"/>
    <p:sldId id="1594" r:id="rId259"/>
    <p:sldId id="1595" r:id="rId260"/>
    <p:sldId id="1596" r:id="rId261"/>
    <p:sldId id="1597" r:id="rId262"/>
    <p:sldId id="1598" r:id="rId263"/>
    <p:sldId id="1599" r:id="rId264"/>
    <p:sldId id="1600" r:id="rId265"/>
    <p:sldId id="1601" r:id="rId266"/>
    <p:sldId id="1602" r:id="rId267"/>
    <p:sldId id="1603" r:id="rId268"/>
    <p:sldId id="1604" r:id="rId269"/>
    <p:sldId id="1605" r:id="rId270"/>
    <p:sldId id="1606" r:id="rId271"/>
    <p:sldId id="1607" r:id="rId272"/>
    <p:sldId id="1608" r:id="rId273"/>
    <p:sldId id="1609" r:id="rId274"/>
    <p:sldId id="1610" r:id="rId275"/>
    <p:sldId id="1611" r:id="rId276"/>
    <p:sldId id="1612" r:id="rId277"/>
    <p:sldId id="1613" r:id="rId278"/>
    <p:sldId id="1614" r:id="rId279"/>
    <p:sldId id="1615" r:id="rId280"/>
    <p:sldId id="1616" r:id="rId281"/>
    <p:sldId id="1617" r:id="rId282"/>
    <p:sldId id="1618" r:id="rId283"/>
    <p:sldId id="1619" r:id="rId284"/>
    <p:sldId id="1620" r:id="rId285"/>
    <p:sldId id="1621" r:id="rId286"/>
    <p:sldId id="1622" r:id="rId287"/>
    <p:sldId id="1623" r:id="rId288"/>
    <p:sldId id="1624" r:id="rId289"/>
    <p:sldId id="1625" r:id="rId290"/>
    <p:sldId id="1626" r:id="rId291"/>
    <p:sldId id="1627" r:id="rId292"/>
    <p:sldId id="1628" r:id="rId293"/>
    <p:sldId id="1629" r:id="rId294"/>
    <p:sldId id="1630" r:id="rId295"/>
    <p:sldId id="1631" r:id="rId296"/>
    <p:sldId id="1632" r:id="rId297"/>
    <p:sldId id="1633" r:id="rId298"/>
    <p:sldId id="1634" r:id="rId299"/>
    <p:sldId id="1635" r:id="rId300"/>
    <p:sldId id="1636" r:id="rId301"/>
    <p:sldId id="1637" r:id="rId302"/>
    <p:sldId id="1640" r:id="rId303"/>
    <p:sldId id="1641" r:id="rId304"/>
    <p:sldId id="1642" r:id="rId305"/>
    <p:sldId id="1643" r:id="rId306"/>
    <p:sldId id="1644" r:id="rId307"/>
    <p:sldId id="1645" r:id="rId308"/>
    <p:sldId id="1646" r:id="rId309"/>
    <p:sldId id="1647" r:id="rId310"/>
    <p:sldId id="1648" r:id="rId311"/>
    <p:sldId id="1649" r:id="rId312"/>
    <p:sldId id="1650" r:id="rId313"/>
    <p:sldId id="1651" r:id="rId314"/>
    <p:sldId id="1652" r:id="rId315"/>
    <p:sldId id="1653" r:id="rId316"/>
    <p:sldId id="1654" r:id="rId317"/>
    <p:sldId id="1655" r:id="rId318"/>
    <p:sldId id="1656" r:id="rId319"/>
    <p:sldId id="1657" r:id="rId320"/>
    <p:sldId id="1658" r:id="rId321"/>
    <p:sldId id="1659" r:id="rId322"/>
    <p:sldId id="1660" r:id="rId323"/>
    <p:sldId id="1661" r:id="rId324"/>
    <p:sldId id="1662" r:id="rId325"/>
    <p:sldId id="1663" r:id="rId326"/>
    <p:sldId id="1173" r:id="rId327"/>
    <p:sldId id="969" r:id="rId3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B66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17" autoAdjust="0"/>
    <p:restoredTop sz="99460" autoAdjust="0"/>
  </p:normalViewPr>
  <p:slideViewPr>
    <p:cSldViewPr>
      <p:cViewPr varScale="1">
        <p:scale>
          <a:sx n="65" d="100"/>
          <a:sy n="65" d="100"/>
        </p:scale>
        <p:origin x="1032" y="32"/>
      </p:cViewPr>
      <p:guideLst>
        <p:guide orient="horz" pos="2160"/>
        <p:guide pos="2880"/>
      </p:guideLst>
    </p:cSldViewPr>
  </p:slideViewPr>
  <p:outlineViewPr>
    <p:cViewPr>
      <p:scale>
        <a:sx n="33" d="100"/>
        <a:sy n="33" d="100"/>
      </p:scale>
      <p:origin x="0" y="141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520"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99" Type="http://schemas.openxmlformats.org/officeDocument/2006/relationships/slide" Target="slides/slide297.xml"/><Relationship Id="rId303" Type="http://schemas.openxmlformats.org/officeDocument/2006/relationships/slide" Target="slides/slide301.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324" Type="http://schemas.openxmlformats.org/officeDocument/2006/relationships/slide" Target="slides/slide322.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247" Type="http://schemas.openxmlformats.org/officeDocument/2006/relationships/slide" Target="slides/slide245.xml"/><Relationship Id="rId107" Type="http://schemas.openxmlformats.org/officeDocument/2006/relationships/slide" Target="slides/slide105.xml"/><Relationship Id="rId268" Type="http://schemas.openxmlformats.org/officeDocument/2006/relationships/slide" Target="slides/slide266.xml"/><Relationship Id="rId289" Type="http://schemas.openxmlformats.org/officeDocument/2006/relationships/slide" Target="slides/slide287.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314" Type="http://schemas.openxmlformats.org/officeDocument/2006/relationships/slide" Target="slides/slide312.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slide" Target="slides/slide235.xml"/><Relationship Id="rId258" Type="http://schemas.openxmlformats.org/officeDocument/2006/relationships/slide" Target="slides/slide256.xml"/><Relationship Id="rId279" Type="http://schemas.openxmlformats.org/officeDocument/2006/relationships/slide" Target="slides/slide277.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290" Type="http://schemas.openxmlformats.org/officeDocument/2006/relationships/slide" Target="slides/slide288.xml"/><Relationship Id="rId304" Type="http://schemas.openxmlformats.org/officeDocument/2006/relationships/slide" Target="slides/slide302.xml"/><Relationship Id="rId325" Type="http://schemas.openxmlformats.org/officeDocument/2006/relationships/slide" Target="slides/slide323.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slide" Target="slides/slide246.xml"/><Relationship Id="rId269" Type="http://schemas.openxmlformats.org/officeDocument/2006/relationships/slide" Target="slides/slide267.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280" Type="http://schemas.openxmlformats.org/officeDocument/2006/relationships/slide" Target="slides/slide278.xml"/><Relationship Id="rId315" Type="http://schemas.openxmlformats.org/officeDocument/2006/relationships/slide" Target="slides/slide313.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217" Type="http://schemas.openxmlformats.org/officeDocument/2006/relationships/slide" Target="slides/slide215.xml"/><Relationship Id="rId6" Type="http://schemas.openxmlformats.org/officeDocument/2006/relationships/slide" Target="slides/slide4.xml"/><Relationship Id="rId238" Type="http://schemas.openxmlformats.org/officeDocument/2006/relationships/slide" Target="slides/slide236.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291" Type="http://schemas.openxmlformats.org/officeDocument/2006/relationships/slide" Target="slides/slide289.xml"/><Relationship Id="rId305" Type="http://schemas.openxmlformats.org/officeDocument/2006/relationships/slide" Target="slides/slide303.xml"/><Relationship Id="rId326" Type="http://schemas.openxmlformats.org/officeDocument/2006/relationships/slide" Target="slides/slide324.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93" Type="http://schemas.openxmlformats.org/officeDocument/2006/relationships/slide" Target="slides/slide191.xml"/><Relationship Id="rId207" Type="http://schemas.openxmlformats.org/officeDocument/2006/relationships/slide" Target="slides/slide205.xml"/><Relationship Id="rId228" Type="http://schemas.openxmlformats.org/officeDocument/2006/relationships/slide" Target="slides/slide226.xml"/><Relationship Id="rId249" Type="http://schemas.openxmlformats.org/officeDocument/2006/relationships/slide" Target="slides/slide247.xml"/><Relationship Id="rId13" Type="http://schemas.openxmlformats.org/officeDocument/2006/relationships/slide" Target="slides/slide11.xml"/><Relationship Id="rId109" Type="http://schemas.openxmlformats.org/officeDocument/2006/relationships/slide" Target="slides/slide107.xml"/><Relationship Id="rId260" Type="http://schemas.openxmlformats.org/officeDocument/2006/relationships/slide" Target="slides/slide258.xml"/><Relationship Id="rId281" Type="http://schemas.openxmlformats.org/officeDocument/2006/relationships/slide" Target="slides/slide279.xml"/><Relationship Id="rId316" Type="http://schemas.openxmlformats.org/officeDocument/2006/relationships/slide" Target="slides/slide314.xml"/><Relationship Id="rId34" Type="http://schemas.openxmlformats.org/officeDocument/2006/relationships/slide" Target="slides/slide32.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20" Type="http://schemas.openxmlformats.org/officeDocument/2006/relationships/slide" Target="slides/slide118.xml"/><Relationship Id="rId141" Type="http://schemas.openxmlformats.org/officeDocument/2006/relationships/slide" Target="slides/slide139.xml"/><Relationship Id="rId7" Type="http://schemas.openxmlformats.org/officeDocument/2006/relationships/slide" Target="slides/slide5.xml"/><Relationship Id="rId162" Type="http://schemas.openxmlformats.org/officeDocument/2006/relationships/slide" Target="slides/slide160.xml"/><Relationship Id="rId183" Type="http://schemas.openxmlformats.org/officeDocument/2006/relationships/slide" Target="slides/slide181.xml"/><Relationship Id="rId218" Type="http://schemas.openxmlformats.org/officeDocument/2006/relationships/slide" Target="slides/slide216.xml"/><Relationship Id="rId239" Type="http://schemas.openxmlformats.org/officeDocument/2006/relationships/slide" Target="slides/slide237.xml"/><Relationship Id="rId250" Type="http://schemas.openxmlformats.org/officeDocument/2006/relationships/slide" Target="slides/slide248.xml"/><Relationship Id="rId271" Type="http://schemas.openxmlformats.org/officeDocument/2006/relationships/slide" Target="slides/slide269.xml"/><Relationship Id="rId292" Type="http://schemas.openxmlformats.org/officeDocument/2006/relationships/slide" Target="slides/slide290.xml"/><Relationship Id="rId306" Type="http://schemas.openxmlformats.org/officeDocument/2006/relationships/slide" Target="slides/slide304.xml"/><Relationship Id="rId24" Type="http://schemas.openxmlformats.org/officeDocument/2006/relationships/slide" Target="slides/slide22.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31" Type="http://schemas.openxmlformats.org/officeDocument/2006/relationships/slide" Target="slides/slide129.xml"/><Relationship Id="rId327" Type="http://schemas.openxmlformats.org/officeDocument/2006/relationships/slide" Target="slides/slide325.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208" Type="http://schemas.openxmlformats.org/officeDocument/2006/relationships/slide" Target="slides/slide206.xml"/><Relationship Id="rId229" Type="http://schemas.openxmlformats.org/officeDocument/2006/relationships/slide" Target="slides/slide227.xml"/><Relationship Id="rId240" Type="http://schemas.openxmlformats.org/officeDocument/2006/relationships/slide" Target="slides/slide238.xml"/><Relationship Id="rId261" Type="http://schemas.openxmlformats.org/officeDocument/2006/relationships/slide" Target="slides/slide259.xml"/><Relationship Id="rId14" Type="http://schemas.openxmlformats.org/officeDocument/2006/relationships/slide" Target="slides/slide12.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282" Type="http://schemas.openxmlformats.org/officeDocument/2006/relationships/slide" Target="slides/slide280.xml"/><Relationship Id="rId317" Type="http://schemas.openxmlformats.org/officeDocument/2006/relationships/slide" Target="slides/slide31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slide" Target="slides/slide228.xml"/><Relationship Id="rId235" Type="http://schemas.openxmlformats.org/officeDocument/2006/relationships/slide" Target="slides/slide233.xml"/><Relationship Id="rId251" Type="http://schemas.openxmlformats.org/officeDocument/2006/relationships/slide" Target="slides/slide249.xml"/><Relationship Id="rId256" Type="http://schemas.openxmlformats.org/officeDocument/2006/relationships/slide" Target="slides/slide254.xml"/><Relationship Id="rId277" Type="http://schemas.openxmlformats.org/officeDocument/2006/relationships/slide" Target="slides/slide275.xml"/><Relationship Id="rId298" Type="http://schemas.openxmlformats.org/officeDocument/2006/relationships/slide" Target="slides/slide296.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72" Type="http://schemas.openxmlformats.org/officeDocument/2006/relationships/slide" Target="slides/slide270.xml"/><Relationship Id="rId293" Type="http://schemas.openxmlformats.org/officeDocument/2006/relationships/slide" Target="slides/slide291.xml"/><Relationship Id="rId302" Type="http://schemas.openxmlformats.org/officeDocument/2006/relationships/slide" Target="slides/slide300.xml"/><Relationship Id="rId307" Type="http://schemas.openxmlformats.org/officeDocument/2006/relationships/slide" Target="slides/slide305.xml"/><Relationship Id="rId323" Type="http://schemas.openxmlformats.org/officeDocument/2006/relationships/slide" Target="slides/slide321.xml"/><Relationship Id="rId328" Type="http://schemas.openxmlformats.org/officeDocument/2006/relationships/slide" Target="slides/slide32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241" Type="http://schemas.openxmlformats.org/officeDocument/2006/relationships/slide" Target="slides/slide239.xml"/><Relationship Id="rId246" Type="http://schemas.openxmlformats.org/officeDocument/2006/relationships/slide" Target="slides/slide244.xml"/><Relationship Id="rId267" Type="http://schemas.openxmlformats.org/officeDocument/2006/relationships/slide" Target="slides/slide265.xml"/><Relationship Id="rId288" Type="http://schemas.openxmlformats.org/officeDocument/2006/relationships/slide" Target="slides/slide286.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262" Type="http://schemas.openxmlformats.org/officeDocument/2006/relationships/slide" Target="slides/slide260.xml"/><Relationship Id="rId283" Type="http://schemas.openxmlformats.org/officeDocument/2006/relationships/slide" Target="slides/slide281.xml"/><Relationship Id="rId313" Type="http://schemas.openxmlformats.org/officeDocument/2006/relationships/slide" Target="slides/slide311.xml"/><Relationship Id="rId318" Type="http://schemas.openxmlformats.org/officeDocument/2006/relationships/slide" Target="slides/slide316.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33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slide" Target="slides/slide276.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slide" Target="slides/slide271.xml"/><Relationship Id="rId294" Type="http://schemas.openxmlformats.org/officeDocument/2006/relationships/slide" Target="slides/slide292.xml"/><Relationship Id="rId308" Type="http://schemas.openxmlformats.org/officeDocument/2006/relationships/slide" Target="slides/slide306.xml"/><Relationship Id="rId329" Type="http://schemas.openxmlformats.org/officeDocument/2006/relationships/notesMaster" Target="notesMasters/notesMaster1.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284" Type="http://schemas.openxmlformats.org/officeDocument/2006/relationships/slide" Target="slides/slide282.xml"/><Relationship Id="rId319" Type="http://schemas.openxmlformats.org/officeDocument/2006/relationships/slide" Target="slides/slide317.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330" Type="http://schemas.openxmlformats.org/officeDocument/2006/relationships/handoutMaster" Target="handoutMasters/handoutMaster1.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slide" Target="slides/slide272.xml"/><Relationship Id="rId295" Type="http://schemas.openxmlformats.org/officeDocument/2006/relationships/slide" Target="slides/slide293.xml"/><Relationship Id="rId309" Type="http://schemas.openxmlformats.org/officeDocument/2006/relationships/slide" Target="slides/slide307.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320" Type="http://schemas.openxmlformats.org/officeDocument/2006/relationships/slide" Target="slides/slide318.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285" Type="http://schemas.openxmlformats.org/officeDocument/2006/relationships/slide" Target="slides/slide283.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310" Type="http://schemas.openxmlformats.org/officeDocument/2006/relationships/slide" Target="slides/slide308.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331" Type="http://schemas.openxmlformats.org/officeDocument/2006/relationships/presProps" Target="presProps.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slide" Target="slides/slide273.xml"/><Relationship Id="rId296" Type="http://schemas.openxmlformats.org/officeDocument/2006/relationships/slide" Target="slides/slide294.xml"/><Relationship Id="rId300" Type="http://schemas.openxmlformats.org/officeDocument/2006/relationships/slide" Target="slides/slide298.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321" Type="http://schemas.openxmlformats.org/officeDocument/2006/relationships/slide" Target="slides/slide319.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 Id="rId18" Type="http://schemas.openxmlformats.org/officeDocument/2006/relationships/slide" Target="slides/slide16.xml"/><Relationship Id="rId39" Type="http://schemas.openxmlformats.org/officeDocument/2006/relationships/slide" Target="slides/slide37.xml"/><Relationship Id="rId265" Type="http://schemas.openxmlformats.org/officeDocument/2006/relationships/slide" Target="slides/slide263.xml"/><Relationship Id="rId286" Type="http://schemas.openxmlformats.org/officeDocument/2006/relationships/slide" Target="slides/slide284.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311" Type="http://schemas.openxmlformats.org/officeDocument/2006/relationships/slide" Target="slides/slide309.xml"/><Relationship Id="rId332" Type="http://schemas.openxmlformats.org/officeDocument/2006/relationships/viewProps" Target="viewProps.xml"/><Relationship Id="rId71" Type="http://schemas.openxmlformats.org/officeDocument/2006/relationships/slide" Target="slides/slide69.xml"/><Relationship Id="rId92" Type="http://schemas.openxmlformats.org/officeDocument/2006/relationships/slide" Target="slides/slide90.xml"/><Relationship Id="rId213" Type="http://schemas.openxmlformats.org/officeDocument/2006/relationships/slide" Target="slides/slide211.xml"/><Relationship Id="rId234" Type="http://schemas.openxmlformats.org/officeDocument/2006/relationships/slide" Target="slides/slide232.xml"/><Relationship Id="rId2" Type="http://schemas.openxmlformats.org/officeDocument/2006/relationships/slideMaster" Target="slideMasters/slideMaster2.xml"/><Relationship Id="rId29" Type="http://schemas.openxmlformats.org/officeDocument/2006/relationships/slide" Target="slides/slide27.xml"/><Relationship Id="rId255" Type="http://schemas.openxmlformats.org/officeDocument/2006/relationships/slide" Target="slides/slide253.xml"/><Relationship Id="rId276" Type="http://schemas.openxmlformats.org/officeDocument/2006/relationships/slide" Target="slides/slide274.xml"/><Relationship Id="rId297" Type="http://schemas.openxmlformats.org/officeDocument/2006/relationships/slide" Target="slides/slide295.xml"/><Relationship Id="rId40" Type="http://schemas.openxmlformats.org/officeDocument/2006/relationships/slide" Target="slides/slide38.xml"/><Relationship Id="rId115" Type="http://schemas.openxmlformats.org/officeDocument/2006/relationships/slide" Target="slides/slide113.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301" Type="http://schemas.openxmlformats.org/officeDocument/2006/relationships/slide" Target="slides/slide299.xml"/><Relationship Id="rId322" Type="http://schemas.openxmlformats.org/officeDocument/2006/relationships/slide" Target="slides/slide320.xml"/><Relationship Id="rId61" Type="http://schemas.openxmlformats.org/officeDocument/2006/relationships/slide" Target="slides/slide59.xml"/><Relationship Id="rId82" Type="http://schemas.openxmlformats.org/officeDocument/2006/relationships/slide" Target="slides/slide80.xml"/><Relationship Id="rId199" Type="http://schemas.openxmlformats.org/officeDocument/2006/relationships/slide" Target="slides/slide197.xml"/><Relationship Id="rId203" Type="http://schemas.openxmlformats.org/officeDocument/2006/relationships/slide" Target="slides/slide201.xml"/><Relationship Id="rId19" Type="http://schemas.openxmlformats.org/officeDocument/2006/relationships/slide" Target="slides/slide17.xml"/><Relationship Id="rId224" Type="http://schemas.openxmlformats.org/officeDocument/2006/relationships/slide" Target="slides/slide222.xml"/><Relationship Id="rId245" Type="http://schemas.openxmlformats.org/officeDocument/2006/relationships/slide" Target="slides/slide243.xml"/><Relationship Id="rId266" Type="http://schemas.openxmlformats.org/officeDocument/2006/relationships/slide" Target="slides/slide264.xml"/><Relationship Id="rId287" Type="http://schemas.openxmlformats.org/officeDocument/2006/relationships/slide" Target="slides/slide285.xml"/><Relationship Id="rId30" Type="http://schemas.openxmlformats.org/officeDocument/2006/relationships/slide" Target="slides/slide2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312" Type="http://schemas.openxmlformats.org/officeDocument/2006/relationships/slide" Target="slides/slide310.xml"/><Relationship Id="rId333" Type="http://schemas.openxmlformats.org/officeDocument/2006/relationships/theme" Target="theme/theme1.xml"/></Relationships>
</file>

<file path=ppt/diagrams/_rels/data1.xml.rels><?xml version="1.0" encoding="UTF-8" standalone="yes"?>
<Relationships xmlns="http://schemas.openxmlformats.org/package/2006/relationships"><Relationship Id="rId1" Type="http://schemas.openxmlformats.org/officeDocument/2006/relationships/image" Target="../media/image13.jpeg"/></Relationships>
</file>

<file path=ppt/diagrams/_rels/data102.xml.rels><?xml version="1.0" encoding="UTF-8" standalone="yes"?>
<Relationships xmlns="http://schemas.openxmlformats.org/package/2006/relationships"><Relationship Id="rId1" Type="http://schemas.openxmlformats.org/officeDocument/2006/relationships/image" Target="../media/image151.png"/></Relationships>
</file>

<file path=ppt/diagrams/_rels/data103.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image" Target="../media/image148.png"/></Relationships>
</file>

<file path=ppt/diagrams/_rels/data105.xml.rels><?xml version="1.0" encoding="UTF-8" standalone="yes"?>
<Relationships xmlns="http://schemas.openxmlformats.org/package/2006/relationships"><Relationship Id="rId1" Type="http://schemas.openxmlformats.org/officeDocument/2006/relationships/image" Target="../media/image156.jpeg"/></Relationships>
</file>

<file path=ppt/diagrams/_rels/data107.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image" Target="../media/image148.png"/></Relationships>
</file>

<file path=ppt/diagrams/_rels/data108.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image" Target="../media/image148.png"/></Relationships>
</file>

<file path=ppt/diagrams/_rels/data110.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image" Target="../media/image162.jpeg"/><Relationship Id="rId1" Type="http://schemas.openxmlformats.org/officeDocument/2006/relationships/image" Target="../media/image161.jpeg"/></Relationships>
</file>

<file path=ppt/diagrams/_rels/data112.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image" Target="../media/image165.jpeg"/><Relationship Id="rId1" Type="http://schemas.openxmlformats.org/officeDocument/2006/relationships/image" Target="../media/image164.jpeg"/></Relationships>
</file>

<file path=ppt/diagrams/_rels/data113.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hyperlink" Target="http://www.slideshare.net/m_dirienzo/il-whistleblowing-e-la-democrazia-vibrante" TargetMode="External"/></Relationships>
</file>

<file path=ppt/diagrams/_rels/data114.xml.rels><?xml version="1.0" encoding="UTF-8" standalone="yes"?>
<Relationships xmlns="http://schemas.openxmlformats.org/package/2006/relationships"><Relationship Id="rId1" Type="http://schemas.openxmlformats.org/officeDocument/2006/relationships/image" Target="../media/image167.png"/></Relationships>
</file>

<file path=ppt/diagrams/_rels/data117.xml.rels><?xml version="1.0" encoding="UTF-8" standalone="yes"?>
<Relationships xmlns="http://schemas.openxmlformats.org/package/2006/relationships"><Relationship Id="rId1" Type="http://schemas.openxmlformats.org/officeDocument/2006/relationships/image" Target="../media/image170.jpg"/></Relationships>
</file>

<file path=ppt/diagrams/_rels/data118.xml.rels><?xml version="1.0" encoding="UTF-8" standalone="yes"?>
<Relationships xmlns="http://schemas.openxmlformats.org/package/2006/relationships"><Relationship Id="rId2" Type="http://schemas.openxmlformats.org/officeDocument/2006/relationships/image" Target="../media/image171.jpg"/><Relationship Id="rId1" Type="http://schemas.openxmlformats.org/officeDocument/2006/relationships/hyperlink" Target="http://www.altalex.com/index.php?idnot=23141" TargetMode="External"/></Relationships>
</file>

<file path=ppt/diagrams/_rels/data119.xml.rels><?xml version="1.0" encoding="UTF-8" standalone="yes"?>
<Relationships xmlns="http://schemas.openxmlformats.org/package/2006/relationships"><Relationship Id="rId2" Type="http://schemas.openxmlformats.org/officeDocument/2006/relationships/image" Target="../media/image171.jpg"/><Relationship Id="rId1" Type="http://schemas.openxmlformats.org/officeDocument/2006/relationships/hyperlink" Target="http://www.altalex.com/index.php?idnot=23141" TargetMode="External"/></Relationships>
</file>

<file path=ppt/diagrams/_rels/data120.xml.rels><?xml version="1.0" encoding="UTF-8" standalone="yes"?>
<Relationships xmlns="http://schemas.openxmlformats.org/package/2006/relationships"><Relationship Id="rId2" Type="http://schemas.openxmlformats.org/officeDocument/2006/relationships/image" Target="../media/image173.jpg"/><Relationship Id="rId1" Type="http://schemas.openxmlformats.org/officeDocument/2006/relationships/hyperlink" Target="http://www.altalex.com/index.php?idnot=23141" TargetMode="External"/></Relationships>
</file>

<file path=ppt/diagrams/_rels/data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hyperlink" Target="https://sites.google.com/site/dicarloe/conflitto-di-interessi/cos-e-il-cdi" TargetMode="External"/></Relationships>
</file>

<file path=ppt/diagrams/_rels/data18.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image" Target="../media/image29.jpeg"/><Relationship Id="rId1" Type="http://schemas.openxmlformats.org/officeDocument/2006/relationships/image" Target="../media/image28.jpeg"/><Relationship Id="rId6" Type="http://schemas.openxmlformats.org/officeDocument/2006/relationships/image" Target="../media/image33.jpeg"/><Relationship Id="rId5" Type="http://schemas.openxmlformats.org/officeDocument/2006/relationships/image" Target="../media/image32.jpeg"/><Relationship Id="rId10" Type="http://schemas.openxmlformats.org/officeDocument/2006/relationships/image" Target="../media/image37.jpeg"/><Relationship Id="rId4" Type="http://schemas.openxmlformats.org/officeDocument/2006/relationships/image" Target="../media/image31.jpeg"/><Relationship Id="rId9" Type="http://schemas.openxmlformats.org/officeDocument/2006/relationships/image" Target="../media/image36.jpeg"/></Relationships>
</file>

<file path=ppt/diagrams/_rels/data25.xml.rels><?xml version="1.0" encoding="UTF-8" standalone="yes"?>
<Relationships xmlns="http://schemas.openxmlformats.org/package/2006/relationships"><Relationship Id="rId1" Type="http://schemas.openxmlformats.org/officeDocument/2006/relationships/image" Target="../media/image52.png"/></Relationships>
</file>

<file path=ppt/diagrams/_rels/data51.xml.rels><?xml version="1.0" encoding="UTF-8" standalone="yes"?>
<Relationships xmlns="http://schemas.openxmlformats.org/package/2006/relationships"><Relationship Id="rId1" Type="http://schemas.openxmlformats.org/officeDocument/2006/relationships/image" Target="../media/image97.jpeg"/></Relationships>
</file>

<file path=ppt/diagrams/_rels/data72.xml.rels><?xml version="1.0" encoding="UTF-8" standalone="yes"?>
<Relationships xmlns="http://schemas.openxmlformats.org/package/2006/relationships"><Relationship Id="rId1" Type="http://schemas.openxmlformats.org/officeDocument/2006/relationships/hyperlink" Target="http://www.academia.edu/1348441/Whistleblowing_and_Democratic_Values_free_ebook_" TargetMode="External"/></Relationships>
</file>

<file path=ppt/diagrams/_rels/data74.xml.rels><?xml version="1.0" encoding="UTF-8" standalone="yes"?>
<Relationships xmlns="http://schemas.openxmlformats.org/package/2006/relationships"><Relationship Id="rId1" Type="http://schemas.openxmlformats.org/officeDocument/2006/relationships/hyperlink" Target="http://www.academia.edu/1348441/Whistleblowing_and_Democratic_Values_free_ebook_" TargetMode="External"/></Relationships>
</file>

<file path=ppt/diagrams/_rels/data76.xml.rels><?xml version="1.0" encoding="UTF-8" standalone="yes"?>
<Relationships xmlns="http://schemas.openxmlformats.org/package/2006/relationships"><Relationship Id="rId1" Type="http://schemas.openxmlformats.org/officeDocument/2006/relationships/hyperlink" Target="http://www.academia.edu/1348441/Whistleblowing_and_Democratic_Values_free_ebook_" TargetMode="External"/></Relationships>
</file>

<file path=ppt/diagrams/_rels/data77.xml.rels><?xml version="1.0" encoding="UTF-8" standalone="yes"?>
<Relationships xmlns="http://schemas.openxmlformats.org/package/2006/relationships"><Relationship Id="rId1" Type="http://schemas.openxmlformats.org/officeDocument/2006/relationships/image" Target="../media/image134.jpg"/></Relationships>
</file>

<file path=ppt/diagrams/_rels/data78.xml.rels><?xml version="1.0" encoding="UTF-8" standalone="yes"?>
<Relationships xmlns="http://schemas.openxmlformats.org/package/2006/relationships"><Relationship Id="rId1" Type="http://schemas.openxmlformats.org/officeDocument/2006/relationships/image" Target="../media/image135.jpg"/></Relationships>
</file>

<file path=ppt/diagrams/_rels/data79.xml.rels><?xml version="1.0" encoding="UTF-8" standalone="yes"?>
<Relationships xmlns="http://schemas.openxmlformats.org/package/2006/relationships"><Relationship Id="rId1" Type="http://schemas.openxmlformats.org/officeDocument/2006/relationships/hyperlink" Target="https://www.google.it/url?sa=t&amp;rct=j&amp;q=&amp;esrc=s&amp;source=web&amp;cd=1&amp;ved=0CCQQFjAAahUKEwjC5-uvvcbIAhXJWRQKHRTuDlo&amp;url=https://www.bancaditalia.it/compiti/vigilanza/normativa/archivio-norme/circolari/c285/CICR_285-11_Aggiornamento.pdf.pdf&amp;usg=AFQjCNHMao6aOv2Yc5bloLVWpA2KJXm2QA&amp;sig2=pjwUnI3luXsjWJrAWNqvtQ" TargetMode="External"/></Relationships>
</file>

<file path=ppt/diagrams/_rels/data80.xml.rels><?xml version="1.0" encoding="UTF-8" standalone="yes"?>
<Relationships xmlns="http://schemas.openxmlformats.org/package/2006/relationships"><Relationship Id="rId1" Type="http://schemas.openxmlformats.org/officeDocument/2006/relationships/hyperlink" Target="https://www.google.it/url?sa=t&amp;rct=j&amp;q=&amp;esrc=s&amp;source=web&amp;cd=1&amp;ved=0CCQQFjAAahUKEwjC5-uvvcbIAhXJWRQKHRTuDlo&amp;url=https://www.bancaditalia.it/compiti/vigilanza/normativa/archivio-norme/circolari/c285/CICR_285-11_Aggiornamento.pdf.pdf&amp;usg=AFQjCNHMao6aOv2Yc5bloLVWpA2KJXm2QA&amp;sig2=pjwUnI3luXsjWJrAWNqvtQ" TargetMode="External"/></Relationships>
</file>

<file path=ppt/diagrams/_rels/data81.xml.rels><?xml version="1.0" encoding="UTF-8" standalone="yes"?>
<Relationships xmlns="http://schemas.openxmlformats.org/package/2006/relationships"><Relationship Id="rId1" Type="http://schemas.openxmlformats.org/officeDocument/2006/relationships/hyperlink" Target="https://www.google.it/url?sa=t&amp;rct=j&amp;q=&amp;esrc=s&amp;source=web&amp;cd=1&amp;ved=0CCQQFjAAahUKEwjC5-uvvcbIAhXJWRQKHRTuDlo&amp;url=https://www.bancaditalia.it/compiti/vigilanza/normativa/archivio-norme/circolari/c285/CICR_285-11_Aggiornamento.pdf.pdf&amp;usg=AFQjCNHMao6aOv2Yc5bloLVWpA2KJXm2QA&amp;sig2=pjwUnI3luXsjWJrAWNqvtQ" TargetMode="External"/></Relationships>
</file>

<file path=ppt/diagrams/_rels/data82.xml.rels><?xml version="1.0" encoding="UTF-8" standalone="yes"?>
<Relationships xmlns="http://schemas.openxmlformats.org/package/2006/relationships"><Relationship Id="rId1" Type="http://schemas.openxmlformats.org/officeDocument/2006/relationships/hyperlink" Target="https://www.google.it/url?sa=t&amp;rct=j&amp;q=&amp;esrc=s&amp;source=web&amp;cd=1&amp;ved=0CCQQFjAAahUKEwjC5-uvvcbIAhXJWRQKHRTuDlo&amp;url=https://www.bancaditalia.it/compiti/vigilanza/normativa/archivio-norme/circolari/c285/CICR_285-11_Aggiornamento.pdf.pdf&amp;usg=AFQjCNHMao6aOv2Yc5bloLVWpA2KJXm2QA&amp;sig2=pjwUnI3luXsjWJrAWNqvtQ" TargetMode="External"/></Relationships>
</file>

<file path=ppt/diagrams/_rels/data84.xml.rels><?xml version="1.0" encoding="UTF-8" standalone="yes"?>
<Relationships xmlns="http://schemas.openxmlformats.org/package/2006/relationships"><Relationship Id="rId1" Type="http://schemas.openxmlformats.org/officeDocument/2006/relationships/image" Target="../media/image139.png"/></Relationships>
</file>

<file path=ppt/diagrams/_rels/data85.xml.rels><?xml version="1.0" encoding="UTF-8" standalone="yes"?>
<Relationships xmlns="http://schemas.openxmlformats.org/package/2006/relationships"><Relationship Id="rId1" Type="http://schemas.openxmlformats.org/officeDocument/2006/relationships/image" Target="../media/image139.png"/></Relationships>
</file>

<file path=ppt/diagrams/_rels/data93.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image" Target="../media/image148.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3.jpeg"/></Relationships>
</file>

<file path=ppt/diagrams/_rels/drawing102.xml.rels><?xml version="1.0" encoding="UTF-8" standalone="yes"?>
<Relationships xmlns="http://schemas.openxmlformats.org/package/2006/relationships"><Relationship Id="rId1" Type="http://schemas.openxmlformats.org/officeDocument/2006/relationships/image" Target="../media/image151.png"/></Relationships>
</file>

<file path=ppt/diagrams/_rels/drawing103.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image" Target="../media/image148.png"/></Relationships>
</file>

<file path=ppt/diagrams/_rels/drawing105.xml.rels><?xml version="1.0" encoding="UTF-8" standalone="yes"?>
<Relationships xmlns="http://schemas.openxmlformats.org/package/2006/relationships"><Relationship Id="rId1" Type="http://schemas.openxmlformats.org/officeDocument/2006/relationships/image" Target="../media/image156.jpeg"/></Relationships>
</file>

<file path=ppt/diagrams/_rels/drawing107.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image" Target="../media/image148.png"/></Relationships>
</file>

<file path=ppt/diagrams/_rels/drawing108.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image" Target="../media/image148.png"/></Relationships>
</file>

<file path=ppt/diagrams/_rels/drawing110.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image" Target="../media/image162.jpeg"/><Relationship Id="rId1" Type="http://schemas.openxmlformats.org/officeDocument/2006/relationships/image" Target="../media/image161.jpeg"/></Relationships>
</file>

<file path=ppt/diagrams/_rels/drawing112.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image" Target="../media/image165.jpeg"/><Relationship Id="rId1" Type="http://schemas.openxmlformats.org/officeDocument/2006/relationships/image" Target="../media/image164.jpeg"/></Relationships>
</file>

<file path=ppt/diagrams/_rels/drawing113.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hyperlink" Target="http://www.slideshare.net/m_dirienzo/il-whistleblowing-e-la-democrazia-vibrante" TargetMode="External"/></Relationships>
</file>

<file path=ppt/diagrams/_rels/drawing114.xml.rels><?xml version="1.0" encoding="UTF-8" standalone="yes"?>
<Relationships xmlns="http://schemas.openxmlformats.org/package/2006/relationships"><Relationship Id="rId1" Type="http://schemas.openxmlformats.org/officeDocument/2006/relationships/image" Target="../media/image167.png"/></Relationships>
</file>

<file path=ppt/diagrams/_rels/drawing117.xml.rels><?xml version="1.0" encoding="UTF-8" standalone="yes"?>
<Relationships xmlns="http://schemas.openxmlformats.org/package/2006/relationships"><Relationship Id="rId1" Type="http://schemas.openxmlformats.org/officeDocument/2006/relationships/image" Target="../media/image170.jpg"/></Relationships>
</file>

<file path=ppt/diagrams/_rels/drawing118.xml.rels><?xml version="1.0" encoding="UTF-8" standalone="yes"?>
<Relationships xmlns="http://schemas.openxmlformats.org/package/2006/relationships"><Relationship Id="rId2" Type="http://schemas.openxmlformats.org/officeDocument/2006/relationships/hyperlink" Target="http://www.altalex.com/index.php?idnot=23141" TargetMode="External"/><Relationship Id="rId1" Type="http://schemas.openxmlformats.org/officeDocument/2006/relationships/image" Target="../media/image171.jpg"/></Relationships>
</file>

<file path=ppt/diagrams/_rels/drawing119.xml.rels><?xml version="1.0" encoding="UTF-8" standalone="yes"?>
<Relationships xmlns="http://schemas.openxmlformats.org/package/2006/relationships"><Relationship Id="rId2" Type="http://schemas.openxmlformats.org/officeDocument/2006/relationships/hyperlink" Target="http://www.altalex.com/index.php?idnot=23141" TargetMode="External"/><Relationship Id="rId1" Type="http://schemas.openxmlformats.org/officeDocument/2006/relationships/image" Target="../media/image171.jpg"/></Relationships>
</file>

<file path=ppt/diagrams/_rels/drawing120.xml.rels><?xml version="1.0" encoding="UTF-8" standalone="yes"?>
<Relationships xmlns="http://schemas.openxmlformats.org/package/2006/relationships"><Relationship Id="rId2" Type="http://schemas.openxmlformats.org/officeDocument/2006/relationships/hyperlink" Target="http://www.altalex.com/index.php?idnot=23141" TargetMode="External"/><Relationship Id="rId1" Type="http://schemas.openxmlformats.org/officeDocument/2006/relationships/image" Target="../media/image173.jpg"/></Relationships>
</file>

<file path=ppt/diagrams/_rels/drawing13.xml.rels><?xml version="1.0" encoding="UTF-8" standalone="yes"?>
<Relationships xmlns="http://schemas.openxmlformats.org/package/2006/relationships"><Relationship Id="rId2" Type="http://schemas.openxmlformats.org/officeDocument/2006/relationships/hyperlink" Target="https://sites.google.com/site/dicarloe/conflitto-di-interessi/cos-e-il-cdi" TargetMode="External"/><Relationship Id="rId1" Type="http://schemas.openxmlformats.org/officeDocument/2006/relationships/image" Target="../media/image27.jpeg"/></Relationships>
</file>

<file path=ppt/diagrams/_rels/drawing18.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image" Target="../media/image29.jpeg"/><Relationship Id="rId1" Type="http://schemas.openxmlformats.org/officeDocument/2006/relationships/image" Target="../media/image28.jpeg"/><Relationship Id="rId6" Type="http://schemas.openxmlformats.org/officeDocument/2006/relationships/image" Target="../media/image33.jpeg"/><Relationship Id="rId5" Type="http://schemas.openxmlformats.org/officeDocument/2006/relationships/image" Target="../media/image32.jpeg"/><Relationship Id="rId10" Type="http://schemas.openxmlformats.org/officeDocument/2006/relationships/image" Target="../media/image37.jpeg"/><Relationship Id="rId4" Type="http://schemas.openxmlformats.org/officeDocument/2006/relationships/image" Target="../media/image31.jpeg"/><Relationship Id="rId9" Type="http://schemas.openxmlformats.org/officeDocument/2006/relationships/image" Target="../media/image36.jpeg"/></Relationships>
</file>

<file path=ppt/diagrams/_rels/drawing25.xml.rels><?xml version="1.0" encoding="UTF-8" standalone="yes"?>
<Relationships xmlns="http://schemas.openxmlformats.org/package/2006/relationships"><Relationship Id="rId1" Type="http://schemas.openxmlformats.org/officeDocument/2006/relationships/image" Target="../media/image52.png"/></Relationships>
</file>

<file path=ppt/diagrams/_rels/drawing51.xml.rels><?xml version="1.0" encoding="UTF-8" standalone="yes"?>
<Relationships xmlns="http://schemas.openxmlformats.org/package/2006/relationships"><Relationship Id="rId1" Type="http://schemas.openxmlformats.org/officeDocument/2006/relationships/image" Target="../media/image97.jpeg"/></Relationships>
</file>

<file path=ppt/diagrams/_rels/drawing72.xml.rels><?xml version="1.0" encoding="UTF-8" standalone="yes"?>
<Relationships xmlns="http://schemas.openxmlformats.org/package/2006/relationships"><Relationship Id="rId1" Type="http://schemas.openxmlformats.org/officeDocument/2006/relationships/hyperlink" Target="http://www.academia.edu/1348441/Whistleblowing_and_Democratic_Values_free_ebook_" TargetMode="External"/></Relationships>
</file>

<file path=ppt/diagrams/_rels/drawing74.xml.rels><?xml version="1.0" encoding="UTF-8" standalone="yes"?>
<Relationships xmlns="http://schemas.openxmlformats.org/package/2006/relationships"><Relationship Id="rId1" Type="http://schemas.openxmlformats.org/officeDocument/2006/relationships/hyperlink" Target="http://www.academia.edu/1348441/Whistleblowing_and_Democratic_Values_free_ebook_" TargetMode="External"/></Relationships>
</file>

<file path=ppt/diagrams/_rels/drawing76.xml.rels><?xml version="1.0" encoding="UTF-8" standalone="yes"?>
<Relationships xmlns="http://schemas.openxmlformats.org/package/2006/relationships"><Relationship Id="rId1" Type="http://schemas.openxmlformats.org/officeDocument/2006/relationships/hyperlink" Target="http://www.academia.edu/1348441/Whistleblowing_and_Democratic_Values_free_ebook_" TargetMode="External"/></Relationships>
</file>

<file path=ppt/diagrams/_rels/drawing77.xml.rels><?xml version="1.0" encoding="UTF-8" standalone="yes"?>
<Relationships xmlns="http://schemas.openxmlformats.org/package/2006/relationships"><Relationship Id="rId1" Type="http://schemas.openxmlformats.org/officeDocument/2006/relationships/image" Target="../media/image134.jpg"/></Relationships>
</file>

<file path=ppt/diagrams/_rels/drawing78.xml.rels><?xml version="1.0" encoding="UTF-8" standalone="yes"?>
<Relationships xmlns="http://schemas.openxmlformats.org/package/2006/relationships"><Relationship Id="rId1" Type="http://schemas.openxmlformats.org/officeDocument/2006/relationships/image" Target="../media/image135.jpg"/></Relationships>
</file>

<file path=ppt/diagrams/_rels/drawing79.xml.rels><?xml version="1.0" encoding="UTF-8" standalone="yes"?>
<Relationships xmlns="http://schemas.openxmlformats.org/package/2006/relationships"><Relationship Id="rId1" Type="http://schemas.openxmlformats.org/officeDocument/2006/relationships/hyperlink" Target="https://www.google.it/url?sa=t&amp;rct=j&amp;q=&amp;esrc=s&amp;source=web&amp;cd=1&amp;ved=0CCQQFjAAahUKEwjC5-uvvcbIAhXJWRQKHRTuDlo&amp;url=https://www.bancaditalia.it/compiti/vigilanza/normativa/archivio-norme/circolari/c285/CICR_285-11_Aggiornamento.pdf.pdf&amp;usg=AFQjCNHMao6aOv2Yc5bloLVWpA2KJXm2QA&amp;sig2=pjwUnI3luXsjWJrAWNqvtQ" TargetMode="External"/></Relationships>
</file>

<file path=ppt/diagrams/_rels/drawing80.xml.rels><?xml version="1.0" encoding="UTF-8" standalone="yes"?>
<Relationships xmlns="http://schemas.openxmlformats.org/package/2006/relationships"><Relationship Id="rId1" Type="http://schemas.openxmlformats.org/officeDocument/2006/relationships/hyperlink" Target="https://www.google.it/url?sa=t&amp;rct=j&amp;q=&amp;esrc=s&amp;source=web&amp;cd=1&amp;ved=0CCQQFjAAahUKEwjC5-uvvcbIAhXJWRQKHRTuDlo&amp;url=https://www.bancaditalia.it/compiti/vigilanza/normativa/archivio-norme/circolari/c285/CICR_285-11_Aggiornamento.pdf.pdf&amp;usg=AFQjCNHMao6aOv2Yc5bloLVWpA2KJXm2QA&amp;sig2=pjwUnI3luXsjWJrAWNqvtQ" TargetMode="External"/></Relationships>
</file>

<file path=ppt/diagrams/_rels/drawing81.xml.rels><?xml version="1.0" encoding="UTF-8" standalone="yes"?>
<Relationships xmlns="http://schemas.openxmlformats.org/package/2006/relationships"><Relationship Id="rId1" Type="http://schemas.openxmlformats.org/officeDocument/2006/relationships/hyperlink" Target="https://www.google.it/url?sa=t&amp;rct=j&amp;q=&amp;esrc=s&amp;source=web&amp;cd=1&amp;ved=0CCQQFjAAahUKEwjC5-uvvcbIAhXJWRQKHRTuDlo&amp;url=https://www.bancaditalia.it/compiti/vigilanza/normativa/archivio-norme/circolari/c285/CICR_285-11_Aggiornamento.pdf.pdf&amp;usg=AFQjCNHMao6aOv2Yc5bloLVWpA2KJXm2QA&amp;sig2=pjwUnI3luXsjWJrAWNqvtQ" TargetMode="External"/></Relationships>
</file>

<file path=ppt/diagrams/_rels/drawing82.xml.rels><?xml version="1.0" encoding="UTF-8" standalone="yes"?>
<Relationships xmlns="http://schemas.openxmlformats.org/package/2006/relationships"><Relationship Id="rId1" Type="http://schemas.openxmlformats.org/officeDocument/2006/relationships/hyperlink" Target="https://www.google.it/url?sa=t&amp;rct=j&amp;q=&amp;esrc=s&amp;source=web&amp;cd=1&amp;ved=0CCQQFjAAahUKEwjC5-uvvcbIAhXJWRQKHRTuDlo&amp;url=https://www.bancaditalia.it/compiti/vigilanza/normativa/archivio-norme/circolari/c285/CICR_285-11_Aggiornamento.pdf.pdf&amp;usg=AFQjCNHMao6aOv2Yc5bloLVWpA2KJXm2QA&amp;sig2=pjwUnI3luXsjWJrAWNqvtQ" TargetMode="External"/></Relationships>
</file>

<file path=ppt/diagrams/_rels/drawing84.xml.rels><?xml version="1.0" encoding="UTF-8" standalone="yes"?>
<Relationships xmlns="http://schemas.openxmlformats.org/package/2006/relationships"><Relationship Id="rId1" Type="http://schemas.openxmlformats.org/officeDocument/2006/relationships/image" Target="../media/image139.png"/></Relationships>
</file>

<file path=ppt/diagrams/_rels/drawing85.xml.rels><?xml version="1.0" encoding="UTF-8" standalone="yes"?>
<Relationships xmlns="http://schemas.openxmlformats.org/package/2006/relationships"><Relationship Id="rId1" Type="http://schemas.openxmlformats.org/officeDocument/2006/relationships/image" Target="../media/image139.png"/></Relationships>
</file>

<file path=ppt/diagrams/_rels/drawing93.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image" Target="../media/image148.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E0296C-2C3D-4C4A-9F0A-895058E2E320}"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B0BB953E-7308-FE4A-B477-C00417323B66}">
      <dgm:prSet phldrT="[Text]"/>
      <dgm:spPr/>
      <dgm:t>
        <a:bodyPr/>
        <a:lstStyle/>
        <a:p>
          <a:r>
            <a:rPr lang="it-IT" b="1" dirty="0">
              <a:solidFill>
                <a:srgbClr val="800000"/>
              </a:solidFill>
            </a:rPr>
            <a:t>SELEZIONE AVVERSA</a:t>
          </a:r>
        </a:p>
      </dgm:t>
    </dgm:pt>
    <dgm:pt modelId="{D27734BB-ABD9-324A-9DD4-7A81C137A6B0}" type="parTrans" cxnId="{DD0D2F69-28E5-BB46-9DD2-A9A7040BE425}">
      <dgm:prSet/>
      <dgm:spPr/>
      <dgm:t>
        <a:bodyPr/>
        <a:lstStyle/>
        <a:p>
          <a:endParaRPr lang="it-IT"/>
        </a:p>
      </dgm:t>
    </dgm:pt>
    <dgm:pt modelId="{45D7AEEB-5E08-8244-9D5C-A03E874A9003}" type="sibTrans" cxnId="{DD0D2F69-28E5-BB46-9DD2-A9A7040BE425}">
      <dgm:prSet/>
      <dgm:spPr/>
      <dgm:t>
        <a:bodyPr/>
        <a:lstStyle/>
        <a:p>
          <a:endParaRPr lang="it-IT"/>
        </a:p>
      </dgm:t>
    </dgm:pt>
    <dgm:pt modelId="{59887C3A-48C8-C24F-AF6E-E418B1473D28}">
      <dgm:prSet phldrT="[Text]"/>
      <dgm:spPr/>
      <dgm:t>
        <a:bodyPr/>
        <a:lstStyle/>
        <a:p>
          <a:r>
            <a:rPr lang="it-IT" b="1" dirty="0"/>
            <a:t>In economia, la selezione avversa è una situazione in cui una </a:t>
          </a:r>
          <a:r>
            <a:rPr lang="it-IT" b="1" dirty="0">
              <a:solidFill>
                <a:srgbClr val="008000"/>
              </a:solidFill>
            </a:rPr>
            <a:t>variazione delle condizioni di un contratto</a:t>
          </a:r>
          <a:r>
            <a:rPr lang="it-IT" b="1" dirty="0">
              <a:solidFill>
                <a:srgbClr val="800000"/>
              </a:solidFill>
            </a:rPr>
            <a:t> </a:t>
          </a:r>
          <a:r>
            <a:rPr lang="it-IT" b="1" dirty="0"/>
            <a:t>provoca una </a:t>
          </a:r>
          <a:r>
            <a:rPr lang="it-IT" b="1" dirty="0">
              <a:solidFill>
                <a:srgbClr val="0000FF"/>
              </a:solidFill>
            </a:rPr>
            <a:t>selezione dei contraenti </a:t>
          </a:r>
          <a:r>
            <a:rPr lang="it-IT" b="1" dirty="0">
              <a:solidFill>
                <a:srgbClr val="800000"/>
              </a:solidFill>
            </a:rPr>
            <a:t>sfavorevole per la parte che ha modificato, a suo vantaggio, le condizioni</a:t>
          </a:r>
          <a:r>
            <a:rPr lang="it-IT" b="1" dirty="0"/>
            <a:t>.</a:t>
          </a:r>
        </a:p>
      </dgm:t>
    </dgm:pt>
    <dgm:pt modelId="{001630BC-D269-A245-8AFC-71E8D45782C5}" type="parTrans" cxnId="{23E73097-3D46-8044-B184-EEB72BFA051F}">
      <dgm:prSet/>
      <dgm:spPr/>
      <dgm:t>
        <a:bodyPr/>
        <a:lstStyle/>
        <a:p>
          <a:endParaRPr lang="it-IT"/>
        </a:p>
      </dgm:t>
    </dgm:pt>
    <dgm:pt modelId="{37885F85-7740-4249-AADC-366F72C2D8BF}" type="sibTrans" cxnId="{23E73097-3D46-8044-B184-EEB72BFA051F}">
      <dgm:prSet/>
      <dgm:spPr/>
      <dgm:t>
        <a:bodyPr/>
        <a:lstStyle/>
        <a:p>
          <a:endParaRPr lang="it-IT"/>
        </a:p>
      </dgm:t>
    </dgm:pt>
    <dgm:pt modelId="{056A05DC-3A1D-1B4C-8961-84F57D6D47A7}" type="pres">
      <dgm:prSet presAssocID="{6AE0296C-2C3D-4C4A-9F0A-895058E2E320}" presName="Name0" presStyleCnt="0">
        <dgm:presLayoutVars>
          <dgm:chMax/>
          <dgm:chPref/>
          <dgm:dir/>
        </dgm:presLayoutVars>
      </dgm:prSet>
      <dgm:spPr/>
    </dgm:pt>
    <dgm:pt modelId="{97A3A00D-CC27-284D-92B6-B444DAEBAF4A}" type="pres">
      <dgm:prSet presAssocID="{B0BB953E-7308-FE4A-B477-C00417323B66}" presName="composite" presStyleCnt="0">
        <dgm:presLayoutVars>
          <dgm:chMax/>
          <dgm:chPref/>
        </dgm:presLayoutVars>
      </dgm:prSet>
      <dgm:spPr/>
    </dgm:pt>
    <dgm:pt modelId="{C2D3C3FB-0F09-D64F-89DC-0CC8E8246E28}" type="pres">
      <dgm:prSet presAssocID="{B0BB953E-7308-FE4A-B477-C00417323B66}" presName="Image" presStyleLbl="bgImgPlace1" presStyleIdx="0" presStyleCnt="1"/>
      <dgm:spPr>
        <a:blipFill>
          <a:blip xmlns:r="http://schemas.openxmlformats.org/officeDocument/2006/relationships" r:embed="rId1" cstate="email">
            <a:extLst>
              <a:ext uri="{28A0092B-C50C-407E-A947-70E740481C1C}">
                <a14:useLocalDpi xmlns:a14="http://schemas.microsoft.com/office/drawing/2010/main" val="0"/>
              </a:ext>
            </a:extLst>
          </a:blip>
          <a:srcRect/>
          <a:stretch>
            <a:fillRect/>
          </a:stretch>
        </a:blipFill>
      </dgm:spPr>
    </dgm:pt>
    <dgm:pt modelId="{5E6628D6-3973-A049-9E9F-BD456E6F9FF5}" type="pres">
      <dgm:prSet presAssocID="{B0BB953E-7308-FE4A-B477-C00417323B66}" presName="ParentText" presStyleLbl="revTx" presStyleIdx="0" presStyleCnt="1">
        <dgm:presLayoutVars>
          <dgm:chMax val="0"/>
          <dgm:chPref val="0"/>
          <dgm:bulletEnabled val="1"/>
        </dgm:presLayoutVars>
      </dgm:prSet>
      <dgm:spPr/>
    </dgm:pt>
    <dgm:pt modelId="{A8D8F433-9CAC-8E40-B08B-16EF49A7EBDB}" type="pres">
      <dgm:prSet presAssocID="{B0BB953E-7308-FE4A-B477-C00417323B66}" presName="tlFrame" presStyleLbl="node1" presStyleIdx="0" presStyleCnt="4"/>
      <dgm:spPr/>
    </dgm:pt>
    <dgm:pt modelId="{540741ED-14F3-724D-A2C8-D0D9842165A2}" type="pres">
      <dgm:prSet presAssocID="{B0BB953E-7308-FE4A-B477-C00417323B66}" presName="trFrame" presStyleLbl="node1" presStyleIdx="1" presStyleCnt="4"/>
      <dgm:spPr/>
    </dgm:pt>
    <dgm:pt modelId="{C304CBCC-1A9D-DA4B-8BB4-FF1124A465FB}" type="pres">
      <dgm:prSet presAssocID="{B0BB953E-7308-FE4A-B477-C00417323B66}" presName="blFrame" presStyleLbl="node1" presStyleIdx="2" presStyleCnt="4"/>
      <dgm:spPr/>
    </dgm:pt>
    <dgm:pt modelId="{4522FEA3-7CC4-AF4E-AF7B-4E8C270D0193}" type="pres">
      <dgm:prSet presAssocID="{B0BB953E-7308-FE4A-B477-C00417323B66}" presName="brFrame" presStyleLbl="node1" presStyleIdx="3" presStyleCnt="4"/>
      <dgm:spPr/>
    </dgm:pt>
  </dgm:ptLst>
  <dgm:cxnLst>
    <dgm:cxn modelId="{DD0D2F69-28E5-BB46-9DD2-A9A7040BE425}" srcId="{6AE0296C-2C3D-4C4A-9F0A-895058E2E320}" destId="{B0BB953E-7308-FE4A-B477-C00417323B66}" srcOrd="0" destOrd="0" parTransId="{D27734BB-ABD9-324A-9DD4-7A81C137A6B0}" sibTransId="{45D7AEEB-5E08-8244-9D5C-A03E874A9003}"/>
    <dgm:cxn modelId="{23E73097-3D46-8044-B184-EEB72BFA051F}" srcId="{B0BB953E-7308-FE4A-B477-C00417323B66}" destId="{59887C3A-48C8-C24F-AF6E-E418B1473D28}" srcOrd="0" destOrd="0" parTransId="{001630BC-D269-A245-8AFC-71E8D45782C5}" sibTransId="{37885F85-7740-4249-AADC-366F72C2D8BF}"/>
    <dgm:cxn modelId="{E1EAE9A4-D4F2-A048-9499-2F5FB2E357F0}" type="presOf" srcId="{6AE0296C-2C3D-4C4A-9F0A-895058E2E320}" destId="{056A05DC-3A1D-1B4C-8961-84F57D6D47A7}" srcOrd="0" destOrd="0" presId="urn:microsoft.com/office/officeart/2009/3/layout/FramedTextPicture"/>
    <dgm:cxn modelId="{70D83F1B-2F7F-9544-A8EA-E683321240F8}" type="presOf" srcId="{59887C3A-48C8-C24F-AF6E-E418B1473D28}" destId="{5E6628D6-3973-A049-9E9F-BD456E6F9FF5}" srcOrd="0" destOrd="1" presId="urn:microsoft.com/office/officeart/2009/3/layout/FramedTextPicture"/>
    <dgm:cxn modelId="{288980AC-94BE-DC40-9E78-5F6AF3526F5C}" type="presOf" srcId="{B0BB953E-7308-FE4A-B477-C00417323B66}" destId="{5E6628D6-3973-A049-9E9F-BD456E6F9FF5}" srcOrd="0" destOrd="0" presId="urn:microsoft.com/office/officeart/2009/3/layout/FramedTextPicture"/>
    <dgm:cxn modelId="{41AD7789-39C8-4842-8CF5-1C8943CC9877}" type="presParOf" srcId="{056A05DC-3A1D-1B4C-8961-84F57D6D47A7}" destId="{97A3A00D-CC27-284D-92B6-B444DAEBAF4A}" srcOrd="0" destOrd="0" presId="urn:microsoft.com/office/officeart/2009/3/layout/FramedTextPicture"/>
    <dgm:cxn modelId="{BE385C22-EB4B-6F46-AEF7-8F3410B9558B}" type="presParOf" srcId="{97A3A00D-CC27-284D-92B6-B444DAEBAF4A}" destId="{C2D3C3FB-0F09-D64F-89DC-0CC8E8246E28}" srcOrd="0" destOrd="0" presId="urn:microsoft.com/office/officeart/2009/3/layout/FramedTextPicture"/>
    <dgm:cxn modelId="{34D1980F-80C3-504D-B0FA-6C7A1C308002}" type="presParOf" srcId="{97A3A00D-CC27-284D-92B6-B444DAEBAF4A}" destId="{5E6628D6-3973-A049-9E9F-BD456E6F9FF5}" srcOrd="1" destOrd="0" presId="urn:microsoft.com/office/officeart/2009/3/layout/FramedTextPicture"/>
    <dgm:cxn modelId="{F2781115-F491-1340-A0B4-3491C693334F}" type="presParOf" srcId="{97A3A00D-CC27-284D-92B6-B444DAEBAF4A}" destId="{A8D8F433-9CAC-8E40-B08B-16EF49A7EBDB}" srcOrd="2" destOrd="0" presId="urn:microsoft.com/office/officeart/2009/3/layout/FramedTextPicture"/>
    <dgm:cxn modelId="{9F41EFF7-14B4-0641-B615-F5870F695FAF}" type="presParOf" srcId="{97A3A00D-CC27-284D-92B6-B444DAEBAF4A}" destId="{540741ED-14F3-724D-A2C8-D0D9842165A2}" srcOrd="3" destOrd="0" presId="urn:microsoft.com/office/officeart/2009/3/layout/FramedTextPicture"/>
    <dgm:cxn modelId="{EA78BA7D-F76A-1847-98FF-3937703F7AE1}" type="presParOf" srcId="{97A3A00D-CC27-284D-92B6-B444DAEBAF4A}" destId="{C304CBCC-1A9D-DA4B-8BB4-FF1124A465FB}" srcOrd="4" destOrd="0" presId="urn:microsoft.com/office/officeart/2009/3/layout/FramedTextPicture"/>
    <dgm:cxn modelId="{82EB16A7-9296-2740-BBD6-6CF29D140D9D}" type="presParOf" srcId="{97A3A00D-CC27-284D-92B6-B444DAEBAF4A}" destId="{4522FEA3-7CC4-AF4E-AF7B-4E8C270D0193}"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“CULTURA SOCIALE”</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10936959-3E38-A249-8948-33287FBE7C40}" type="presOf" srcId="{95AC27D8-D6F9-6240-880C-251085371E4F}" destId="{F9A2AE78-F3F6-B44F-BE6B-BBACB65D0213}"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B93ABEAE-C00A-9745-ADE8-78119FE2F391}" type="presOf" srcId="{CEBA7483-6D8A-C045-A131-45F7FFBDBBD4}" destId="{26B5391E-1D56-244E-95F5-D958C1229472}" srcOrd="0" destOrd="0" presId="urn:microsoft.com/office/officeart/2005/8/layout/process1"/>
    <dgm:cxn modelId="{547580DE-C317-9846-96FC-208A55355D9B}"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0.xml><?xml version="1.0" encoding="utf-8"?>
<dgm:dataModel xmlns:dgm="http://schemas.openxmlformats.org/drawingml/2006/diagram" xmlns:a="http://schemas.openxmlformats.org/drawingml/2006/main">
  <dgm:ptLst>
    <dgm:pt modelId="{4CC66C45-6EE9-DD41-B580-5FE7020D6069}" type="doc">
      <dgm:prSet loTypeId="urn:microsoft.com/office/officeart/2005/8/layout/list1" loCatId="" qsTypeId="urn:microsoft.com/office/officeart/2005/8/quickstyle/simple4" qsCatId="simple" csTypeId="urn:microsoft.com/office/officeart/2005/8/colors/accent2_2" csCatId="accent2" phldr="1"/>
      <dgm:spPr/>
      <dgm:t>
        <a:bodyPr/>
        <a:lstStyle/>
        <a:p>
          <a:endParaRPr lang="it-IT"/>
        </a:p>
      </dgm:t>
    </dgm:pt>
    <dgm:pt modelId="{5F8ED50D-6D1D-2745-AE7E-4062D36C742C}">
      <dgm:prSet phldrT="[Text]" custT="1"/>
      <dgm:spPr/>
      <dgm:t>
        <a:bodyPr/>
        <a:lstStyle/>
        <a:p>
          <a:r>
            <a:rPr lang="it-IT" sz="1200" dirty="0"/>
            <a:t>Utilizzo delle risorse pubbliche</a:t>
          </a:r>
        </a:p>
      </dgm:t>
    </dgm:pt>
    <dgm:pt modelId="{1B441462-59BA-D844-B86B-F6F34F29DFC9}" type="parTrans" cxnId="{CB240449-B795-BE43-89CD-B63B53848DF6}">
      <dgm:prSet/>
      <dgm:spPr/>
      <dgm:t>
        <a:bodyPr/>
        <a:lstStyle/>
        <a:p>
          <a:endParaRPr lang="it-IT" sz="1400"/>
        </a:p>
      </dgm:t>
    </dgm:pt>
    <dgm:pt modelId="{E34BEFF6-4DD0-DD4F-80D3-14B504653EE9}" type="sibTrans" cxnId="{CB240449-B795-BE43-89CD-B63B53848DF6}">
      <dgm:prSet/>
      <dgm:spPr/>
      <dgm:t>
        <a:bodyPr/>
        <a:lstStyle/>
        <a:p>
          <a:endParaRPr lang="it-IT" sz="1400"/>
        </a:p>
      </dgm:t>
    </dgm:pt>
    <dgm:pt modelId="{402D14D4-96FD-1540-A908-681FABF88999}">
      <dgm:prSet phldrT="[Text]" custT="1"/>
      <dgm:spPr/>
      <dgm:t>
        <a:bodyPr/>
        <a:lstStyle/>
        <a:p>
          <a:r>
            <a:rPr lang="it-IT" sz="1200" dirty="0"/>
            <a:t>Articolo 3 comma 4</a:t>
          </a:r>
        </a:p>
      </dgm:t>
    </dgm:pt>
    <dgm:pt modelId="{ABF1E1F6-972E-AE4F-B06A-EAC604A4A7C0}" type="parTrans" cxnId="{06039815-F79F-794C-BD5E-712F8C5DD53B}">
      <dgm:prSet/>
      <dgm:spPr/>
      <dgm:t>
        <a:bodyPr/>
        <a:lstStyle/>
        <a:p>
          <a:endParaRPr lang="it-IT"/>
        </a:p>
      </dgm:t>
    </dgm:pt>
    <dgm:pt modelId="{9F0567D0-4FE1-7B43-9324-A94AF9FB2346}" type="sibTrans" cxnId="{06039815-F79F-794C-BD5E-712F8C5DD53B}">
      <dgm:prSet/>
      <dgm:spPr/>
      <dgm:t>
        <a:bodyPr/>
        <a:lstStyle/>
        <a:p>
          <a:endParaRPr lang="it-IT"/>
        </a:p>
      </dgm:t>
    </dgm:pt>
    <dgm:pt modelId="{3A7EDB37-34A4-C641-893C-1226D2DC2A7F}">
      <dgm:prSet phldrT="[Text]" custT="1"/>
      <dgm:spPr/>
      <dgm:t>
        <a:bodyPr/>
        <a:lstStyle/>
        <a:p>
          <a:r>
            <a:rPr lang="it-IT" sz="1200" dirty="0"/>
            <a:t>Utilizzo di materiale e attrezzatura</a:t>
          </a:r>
        </a:p>
      </dgm:t>
    </dgm:pt>
    <dgm:pt modelId="{0914DF4D-A0A5-9249-9668-8CBD9BD225C6}" type="parTrans" cxnId="{A2C1C2E7-F44C-3A40-8BB1-BDB8535AEA2D}">
      <dgm:prSet/>
      <dgm:spPr/>
      <dgm:t>
        <a:bodyPr/>
        <a:lstStyle/>
        <a:p>
          <a:endParaRPr lang="it-IT"/>
        </a:p>
      </dgm:t>
    </dgm:pt>
    <dgm:pt modelId="{DEC9C771-E920-F044-8576-4AD33BD9A8CB}" type="sibTrans" cxnId="{A2C1C2E7-F44C-3A40-8BB1-BDB8535AEA2D}">
      <dgm:prSet/>
      <dgm:spPr/>
      <dgm:t>
        <a:bodyPr/>
        <a:lstStyle/>
        <a:p>
          <a:endParaRPr lang="it-IT"/>
        </a:p>
      </dgm:t>
    </dgm:pt>
    <dgm:pt modelId="{09A034F6-4B47-C442-B602-5B50455E357E}">
      <dgm:prSet phldrT="[Text]" custT="1"/>
      <dgm:spPr/>
      <dgm:t>
        <a:bodyPr/>
        <a:lstStyle/>
        <a:p>
          <a:r>
            <a:rPr lang="it-IT" sz="1200" dirty="0"/>
            <a:t>Articolo 11 comma 3</a:t>
          </a:r>
        </a:p>
      </dgm:t>
    </dgm:pt>
    <dgm:pt modelId="{42E8566A-FA4A-294C-8052-E05855A8284E}" type="parTrans" cxnId="{9A9EB5AD-1A20-5B4F-966F-ADC7E49AC9F5}">
      <dgm:prSet/>
      <dgm:spPr/>
      <dgm:t>
        <a:bodyPr/>
        <a:lstStyle/>
        <a:p>
          <a:endParaRPr lang="it-IT"/>
        </a:p>
      </dgm:t>
    </dgm:pt>
    <dgm:pt modelId="{F5C849B7-9999-3743-903C-64D1399CEF4E}" type="sibTrans" cxnId="{9A9EB5AD-1A20-5B4F-966F-ADC7E49AC9F5}">
      <dgm:prSet/>
      <dgm:spPr/>
      <dgm:t>
        <a:bodyPr/>
        <a:lstStyle/>
        <a:p>
          <a:endParaRPr lang="it-IT"/>
        </a:p>
      </dgm:t>
    </dgm:pt>
    <dgm:pt modelId="{B5A4F16F-AFE9-404A-943A-6A7214B099C5}">
      <dgm:prSet phldrT="[Text]" custT="1"/>
      <dgm:spPr/>
      <dgm:t>
        <a:bodyPr/>
        <a:lstStyle/>
        <a:p>
          <a:r>
            <a:rPr lang="it-IT" sz="1200" dirty="0"/>
            <a:t>Utilizzo di servizi telematici</a:t>
          </a:r>
        </a:p>
      </dgm:t>
    </dgm:pt>
    <dgm:pt modelId="{6A5B8E0E-0990-3E41-807F-07AF13388930}" type="parTrans" cxnId="{6F1130FF-8DA9-A147-8FA6-4E018659CFDA}">
      <dgm:prSet/>
      <dgm:spPr/>
      <dgm:t>
        <a:bodyPr/>
        <a:lstStyle/>
        <a:p>
          <a:endParaRPr lang="it-IT"/>
        </a:p>
      </dgm:t>
    </dgm:pt>
    <dgm:pt modelId="{BD889396-7F48-8F43-8FE5-9843C77A62AC}" type="sibTrans" cxnId="{6F1130FF-8DA9-A147-8FA6-4E018659CFDA}">
      <dgm:prSet/>
      <dgm:spPr/>
      <dgm:t>
        <a:bodyPr/>
        <a:lstStyle/>
        <a:p>
          <a:endParaRPr lang="it-IT"/>
        </a:p>
      </dgm:t>
    </dgm:pt>
    <dgm:pt modelId="{C6BE66A2-92B5-BD4B-8610-0D0F23F6A5AF}">
      <dgm:prSet phldrT="[Text]" custT="1"/>
      <dgm:spPr/>
      <dgm:t>
        <a:bodyPr/>
        <a:lstStyle/>
        <a:p>
          <a:r>
            <a:rPr lang="it-IT" sz="1200" dirty="0"/>
            <a:t>Articolo 11 comma 3</a:t>
          </a:r>
        </a:p>
      </dgm:t>
    </dgm:pt>
    <dgm:pt modelId="{23279734-D378-AB45-99B2-FD25FB97730A}" type="parTrans" cxnId="{46E91965-F127-B24F-BB9D-2892393FA698}">
      <dgm:prSet/>
      <dgm:spPr/>
      <dgm:t>
        <a:bodyPr/>
        <a:lstStyle/>
        <a:p>
          <a:endParaRPr lang="it-IT"/>
        </a:p>
      </dgm:t>
    </dgm:pt>
    <dgm:pt modelId="{FB511C94-4CE5-B447-8B4E-CA042BD9228C}" type="sibTrans" cxnId="{46E91965-F127-B24F-BB9D-2892393FA698}">
      <dgm:prSet/>
      <dgm:spPr/>
      <dgm:t>
        <a:bodyPr/>
        <a:lstStyle/>
        <a:p>
          <a:endParaRPr lang="it-IT"/>
        </a:p>
      </dgm:t>
    </dgm:pt>
    <dgm:pt modelId="{55FCDE1F-B6CD-B44D-9F47-89752FF2D7C1}">
      <dgm:prSet phldrT="[Text]" custT="1"/>
      <dgm:spPr/>
      <dgm:t>
        <a:bodyPr/>
        <a:lstStyle/>
        <a:p>
          <a:r>
            <a:rPr lang="it-IT" sz="1200" dirty="0"/>
            <a:t>Utilizzo di linee telefoniche</a:t>
          </a:r>
        </a:p>
      </dgm:t>
    </dgm:pt>
    <dgm:pt modelId="{41B04CB5-AD07-6242-ACD0-D71D178812AD}" type="parTrans" cxnId="{1FAB7342-C0AA-8C4D-8F72-AAB9D2DE6D3F}">
      <dgm:prSet/>
      <dgm:spPr/>
      <dgm:t>
        <a:bodyPr/>
        <a:lstStyle/>
        <a:p>
          <a:endParaRPr lang="it-IT"/>
        </a:p>
      </dgm:t>
    </dgm:pt>
    <dgm:pt modelId="{DCD5FE13-1477-7040-BEDF-7B87D9C744CD}" type="sibTrans" cxnId="{1FAB7342-C0AA-8C4D-8F72-AAB9D2DE6D3F}">
      <dgm:prSet/>
      <dgm:spPr/>
      <dgm:t>
        <a:bodyPr/>
        <a:lstStyle/>
        <a:p>
          <a:endParaRPr lang="it-IT"/>
        </a:p>
      </dgm:t>
    </dgm:pt>
    <dgm:pt modelId="{BDCB8EA8-636A-3E46-B81C-BE76185B0408}">
      <dgm:prSet phldrT="[Text]" custT="1"/>
      <dgm:spPr/>
      <dgm:t>
        <a:bodyPr/>
        <a:lstStyle/>
        <a:p>
          <a:r>
            <a:rPr lang="it-IT" sz="1200" dirty="0"/>
            <a:t>Articolo 11 comma 3</a:t>
          </a:r>
        </a:p>
      </dgm:t>
    </dgm:pt>
    <dgm:pt modelId="{35876EC2-B904-1E49-886E-C82B220DB107}" type="parTrans" cxnId="{24D99649-642F-E941-AD6D-030774F1E3D9}">
      <dgm:prSet/>
      <dgm:spPr/>
      <dgm:t>
        <a:bodyPr/>
        <a:lstStyle/>
        <a:p>
          <a:endParaRPr lang="it-IT"/>
        </a:p>
      </dgm:t>
    </dgm:pt>
    <dgm:pt modelId="{67AE5006-0956-514E-B398-BDAF5970F565}" type="sibTrans" cxnId="{24D99649-642F-E941-AD6D-030774F1E3D9}">
      <dgm:prSet/>
      <dgm:spPr/>
      <dgm:t>
        <a:bodyPr/>
        <a:lstStyle/>
        <a:p>
          <a:endParaRPr lang="it-IT"/>
        </a:p>
      </dgm:t>
    </dgm:pt>
    <dgm:pt modelId="{A3926D99-CF13-2946-9806-F894E1B3AC36}">
      <dgm:prSet phldrT="[Text]" custT="1"/>
      <dgm:spPr/>
      <dgm:t>
        <a:bodyPr/>
        <a:lstStyle/>
        <a:p>
          <a:r>
            <a:rPr lang="it-IT" sz="1200" dirty="0"/>
            <a:t>Utilizzo del titolo e della posizione</a:t>
          </a:r>
        </a:p>
      </dgm:t>
    </dgm:pt>
    <dgm:pt modelId="{2B508BB6-00A5-954E-AF08-98A63414C3BC}" type="parTrans" cxnId="{986B963F-B2BC-B047-A20C-DA766C5AFF1C}">
      <dgm:prSet/>
      <dgm:spPr/>
      <dgm:t>
        <a:bodyPr/>
        <a:lstStyle/>
        <a:p>
          <a:endParaRPr lang="it-IT"/>
        </a:p>
      </dgm:t>
    </dgm:pt>
    <dgm:pt modelId="{231AAAEE-CA11-114D-824D-46093E784957}" type="sibTrans" cxnId="{986B963F-B2BC-B047-A20C-DA766C5AFF1C}">
      <dgm:prSet/>
      <dgm:spPr/>
      <dgm:t>
        <a:bodyPr/>
        <a:lstStyle/>
        <a:p>
          <a:endParaRPr lang="it-IT"/>
        </a:p>
      </dgm:t>
    </dgm:pt>
    <dgm:pt modelId="{20FE6039-F25F-0C4E-8B00-E7DA547D01F1}">
      <dgm:prSet phldrT="[Text]" custT="1"/>
      <dgm:spPr/>
      <dgm:t>
        <a:bodyPr/>
        <a:lstStyle/>
        <a:p>
          <a:r>
            <a:rPr lang="it-IT" sz="1200" dirty="0"/>
            <a:t>Articolo 10</a:t>
          </a:r>
        </a:p>
      </dgm:t>
    </dgm:pt>
    <dgm:pt modelId="{2501F087-A84C-B64D-8F97-6F594A9A8AB7}" type="parTrans" cxnId="{12F5D92D-0DCB-E24E-8A7E-63E2899B732B}">
      <dgm:prSet/>
      <dgm:spPr/>
      <dgm:t>
        <a:bodyPr/>
        <a:lstStyle/>
        <a:p>
          <a:endParaRPr lang="it-IT"/>
        </a:p>
      </dgm:t>
    </dgm:pt>
    <dgm:pt modelId="{289C5B82-1982-9642-AB27-18816EB978FC}" type="sibTrans" cxnId="{12F5D92D-0DCB-E24E-8A7E-63E2899B732B}">
      <dgm:prSet/>
      <dgm:spPr/>
      <dgm:t>
        <a:bodyPr/>
        <a:lstStyle/>
        <a:p>
          <a:endParaRPr lang="it-IT"/>
        </a:p>
      </dgm:t>
    </dgm:pt>
    <dgm:pt modelId="{66F0EAEC-5AE0-5A49-AA13-13D0D87A803D}">
      <dgm:prSet phldrT="[Text]" custT="1"/>
      <dgm:spPr/>
      <dgm:t>
        <a:bodyPr/>
        <a:lstStyle/>
        <a:p>
          <a:r>
            <a:rPr lang="it-IT" sz="1200" dirty="0"/>
            <a:t>Utilizzo del tempo di lavoro</a:t>
          </a:r>
        </a:p>
      </dgm:t>
    </dgm:pt>
    <dgm:pt modelId="{D81F0E52-EFAB-0545-8EF2-45D406D51A6F}" type="parTrans" cxnId="{2FD678FC-9A27-FD45-8E59-7BC0D443F7CB}">
      <dgm:prSet/>
      <dgm:spPr/>
      <dgm:t>
        <a:bodyPr/>
        <a:lstStyle/>
        <a:p>
          <a:endParaRPr lang="it-IT"/>
        </a:p>
      </dgm:t>
    </dgm:pt>
    <dgm:pt modelId="{4B8E9B3D-BF91-774A-A323-FB4AB4E904FC}" type="sibTrans" cxnId="{2FD678FC-9A27-FD45-8E59-7BC0D443F7CB}">
      <dgm:prSet/>
      <dgm:spPr/>
      <dgm:t>
        <a:bodyPr/>
        <a:lstStyle/>
        <a:p>
          <a:endParaRPr lang="it-IT"/>
        </a:p>
      </dgm:t>
    </dgm:pt>
    <dgm:pt modelId="{FD4B17C8-FB3E-924E-B6B8-C4950CA86539}">
      <dgm:prSet phldrT="[Text]" custT="1"/>
      <dgm:spPr/>
      <dgm:t>
        <a:bodyPr/>
        <a:lstStyle/>
        <a:p>
          <a:r>
            <a:rPr lang="it-IT" sz="1200" dirty="0"/>
            <a:t>Articolo 11 comma 1</a:t>
          </a:r>
        </a:p>
      </dgm:t>
    </dgm:pt>
    <dgm:pt modelId="{9FC484F2-57C6-3C49-909A-B04950FDD7EF}" type="parTrans" cxnId="{246E29A9-2BE0-1647-A6A2-FA8815CBCB85}">
      <dgm:prSet/>
      <dgm:spPr/>
      <dgm:t>
        <a:bodyPr/>
        <a:lstStyle/>
        <a:p>
          <a:endParaRPr lang="it-IT"/>
        </a:p>
      </dgm:t>
    </dgm:pt>
    <dgm:pt modelId="{C681778D-9145-C142-A3CF-8EC853B7D54D}" type="sibTrans" cxnId="{246E29A9-2BE0-1647-A6A2-FA8815CBCB85}">
      <dgm:prSet/>
      <dgm:spPr/>
      <dgm:t>
        <a:bodyPr/>
        <a:lstStyle/>
        <a:p>
          <a:endParaRPr lang="it-IT"/>
        </a:p>
      </dgm:t>
    </dgm:pt>
    <dgm:pt modelId="{4765C368-7BCB-404B-AF2A-3085D995848B}">
      <dgm:prSet phldrT="[Text]" custT="1"/>
      <dgm:spPr/>
      <dgm:t>
        <a:bodyPr/>
        <a:lstStyle/>
        <a:p>
          <a:r>
            <a:rPr lang="it-IT" sz="1200" dirty="0"/>
            <a:t>Utilizzo del tempo di lavoro altrui</a:t>
          </a:r>
        </a:p>
      </dgm:t>
    </dgm:pt>
    <dgm:pt modelId="{0012EFDB-096B-AE4C-9AC4-494A54404D31}" type="parTrans" cxnId="{DDEB3F27-CFEC-204D-A18A-2923C8F90A84}">
      <dgm:prSet/>
      <dgm:spPr/>
      <dgm:t>
        <a:bodyPr/>
        <a:lstStyle/>
        <a:p>
          <a:endParaRPr lang="it-IT"/>
        </a:p>
      </dgm:t>
    </dgm:pt>
    <dgm:pt modelId="{7CB487DB-4692-9440-90AD-DC742060ED92}" type="sibTrans" cxnId="{DDEB3F27-CFEC-204D-A18A-2923C8F90A84}">
      <dgm:prSet/>
      <dgm:spPr/>
      <dgm:t>
        <a:bodyPr/>
        <a:lstStyle/>
        <a:p>
          <a:endParaRPr lang="it-IT"/>
        </a:p>
      </dgm:t>
    </dgm:pt>
    <dgm:pt modelId="{773B5F28-730F-174E-9DE5-DC6347B0C235}">
      <dgm:prSet phldrT="[Text]" custT="1"/>
      <dgm:spPr/>
      <dgm:t>
        <a:bodyPr/>
        <a:lstStyle/>
        <a:p>
          <a:r>
            <a:rPr lang="it-IT" sz="1200" dirty="0"/>
            <a:t>Articolo 11 comma 1</a:t>
          </a:r>
        </a:p>
      </dgm:t>
    </dgm:pt>
    <dgm:pt modelId="{C7D817F3-A84E-2743-9A6C-5091210CE407}" type="parTrans" cxnId="{01BA3042-6637-8C40-B3E9-3BFB1254DDC3}">
      <dgm:prSet/>
      <dgm:spPr/>
      <dgm:t>
        <a:bodyPr/>
        <a:lstStyle/>
        <a:p>
          <a:endParaRPr lang="it-IT"/>
        </a:p>
      </dgm:t>
    </dgm:pt>
    <dgm:pt modelId="{EA0AC548-1F60-AD45-8802-09FCBE0485E0}" type="sibTrans" cxnId="{01BA3042-6637-8C40-B3E9-3BFB1254DDC3}">
      <dgm:prSet/>
      <dgm:spPr/>
      <dgm:t>
        <a:bodyPr/>
        <a:lstStyle/>
        <a:p>
          <a:endParaRPr lang="it-IT"/>
        </a:p>
      </dgm:t>
    </dgm:pt>
    <dgm:pt modelId="{D7512627-D304-2A41-BD8F-4DF232E963F8}">
      <dgm:prSet phldrT="[Text]" custT="1"/>
      <dgm:spPr/>
      <dgm:t>
        <a:bodyPr/>
        <a:lstStyle/>
        <a:p>
          <a:r>
            <a:rPr lang="it-IT" sz="1800" b="1" dirty="0">
              <a:solidFill>
                <a:srgbClr val="FFFF00"/>
              </a:solidFill>
            </a:rPr>
            <a:t>Utilizzo dei permessi lavorativi</a:t>
          </a:r>
        </a:p>
      </dgm:t>
    </dgm:pt>
    <dgm:pt modelId="{1E966297-4A19-7549-82E9-EEFCDB606C19}" type="parTrans" cxnId="{644D8538-30D7-954B-A009-92366013D20C}">
      <dgm:prSet/>
      <dgm:spPr/>
      <dgm:t>
        <a:bodyPr/>
        <a:lstStyle/>
        <a:p>
          <a:endParaRPr lang="it-IT"/>
        </a:p>
      </dgm:t>
    </dgm:pt>
    <dgm:pt modelId="{D261FB6D-180A-504A-B153-4FE848849C6D}" type="sibTrans" cxnId="{644D8538-30D7-954B-A009-92366013D20C}">
      <dgm:prSet/>
      <dgm:spPr/>
      <dgm:t>
        <a:bodyPr/>
        <a:lstStyle/>
        <a:p>
          <a:endParaRPr lang="it-IT"/>
        </a:p>
      </dgm:t>
    </dgm:pt>
    <dgm:pt modelId="{4319D673-5B0E-9548-9EA9-FF55C78F0F5F}">
      <dgm:prSet phldrT="[Text]" custT="1"/>
      <dgm:spPr/>
      <dgm:t>
        <a:bodyPr/>
        <a:lstStyle/>
        <a:p>
          <a:r>
            <a:rPr lang="it-IT" sz="1200" dirty="0"/>
            <a:t>Articolo 11 comma 2</a:t>
          </a:r>
        </a:p>
      </dgm:t>
    </dgm:pt>
    <dgm:pt modelId="{7A28F244-FB7C-0340-BA96-79B85D81ACD8}" type="parTrans" cxnId="{4CBCC6AA-3B24-CB4B-B763-7018C272377C}">
      <dgm:prSet/>
      <dgm:spPr/>
      <dgm:t>
        <a:bodyPr/>
        <a:lstStyle/>
        <a:p>
          <a:endParaRPr lang="it-IT"/>
        </a:p>
      </dgm:t>
    </dgm:pt>
    <dgm:pt modelId="{405E7672-5BFD-BD48-BE2F-BF0195AE7C15}" type="sibTrans" cxnId="{4CBCC6AA-3B24-CB4B-B763-7018C272377C}">
      <dgm:prSet/>
      <dgm:spPr/>
      <dgm:t>
        <a:bodyPr/>
        <a:lstStyle/>
        <a:p>
          <a:endParaRPr lang="it-IT"/>
        </a:p>
      </dgm:t>
    </dgm:pt>
    <dgm:pt modelId="{C77E8A72-2F1E-7648-84E2-0F15D97DB07B}">
      <dgm:prSet phldrT="[Text]" custT="1"/>
      <dgm:spPr/>
      <dgm:t>
        <a:bodyPr/>
        <a:lstStyle/>
        <a:p>
          <a:r>
            <a:rPr lang="it-IT" sz="1200" dirty="0"/>
            <a:t>Utilizzo delle informazioni </a:t>
          </a:r>
        </a:p>
      </dgm:t>
    </dgm:pt>
    <dgm:pt modelId="{4741A7EB-9A97-B041-8CA7-F44124258990}" type="parTrans" cxnId="{48409DBF-ECEE-784F-B64D-406CA4652AE7}">
      <dgm:prSet/>
      <dgm:spPr/>
      <dgm:t>
        <a:bodyPr/>
        <a:lstStyle/>
        <a:p>
          <a:endParaRPr lang="it-IT"/>
        </a:p>
      </dgm:t>
    </dgm:pt>
    <dgm:pt modelId="{07EFFC21-72E9-BF4A-BB46-24D70F701B85}" type="sibTrans" cxnId="{48409DBF-ECEE-784F-B64D-406CA4652AE7}">
      <dgm:prSet/>
      <dgm:spPr/>
      <dgm:t>
        <a:bodyPr/>
        <a:lstStyle/>
        <a:p>
          <a:endParaRPr lang="it-IT"/>
        </a:p>
      </dgm:t>
    </dgm:pt>
    <dgm:pt modelId="{2220AA48-1853-8B41-B52E-780C7B43B7B2}">
      <dgm:prSet phldrT="[Text]" custT="1"/>
      <dgm:spPr/>
      <dgm:t>
        <a:bodyPr/>
        <a:lstStyle/>
        <a:p>
          <a:r>
            <a:rPr lang="it-IT" sz="1200" dirty="0"/>
            <a:t>Articolo 3 comma 3</a:t>
          </a:r>
        </a:p>
      </dgm:t>
    </dgm:pt>
    <dgm:pt modelId="{E3B289C3-530C-AF47-8E1F-37404FF8DF01}" type="parTrans" cxnId="{E1ACAA18-A983-BE48-8E9C-7EB2F7F0E272}">
      <dgm:prSet/>
      <dgm:spPr/>
      <dgm:t>
        <a:bodyPr/>
        <a:lstStyle/>
        <a:p>
          <a:endParaRPr lang="it-IT"/>
        </a:p>
      </dgm:t>
    </dgm:pt>
    <dgm:pt modelId="{A1E28521-A10A-3447-8189-01535E4C79CA}" type="sibTrans" cxnId="{E1ACAA18-A983-BE48-8E9C-7EB2F7F0E272}">
      <dgm:prSet/>
      <dgm:spPr/>
      <dgm:t>
        <a:bodyPr/>
        <a:lstStyle/>
        <a:p>
          <a:endParaRPr lang="it-IT"/>
        </a:p>
      </dgm:t>
    </dgm:pt>
    <dgm:pt modelId="{9A261E2F-12B1-894B-B689-A59ED8D40845}">
      <dgm:prSet phldrT="[Text]" custT="1"/>
      <dgm:spPr/>
      <dgm:t>
        <a:bodyPr/>
        <a:lstStyle/>
        <a:p>
          <a:r>
            <a:rPr lang="it-IT" sz="1200" dirty="0"/>
            <a:t>Articolo 12 comma 5</a:t>
          </a:r>
        </a:p>
      </dgm:t>
    </dgm:pt>
    <dgm:pt modelId="{81B33C9D-C90D-E842-BB47-A4DFE4715BA3}" type="parTrans" cxnId="{35825B90-4929-4C46-8FD0-CF00E7667F2D}">
      <dgm:prSet/>
      <dgm:spPr/>
      <dgm:t>
        <a:bodyPr/>
        <a:lstStyle/>
        <a:p>
          <a:endParaRPr lang="it-IT"/>
        </a:p>
      </dgm:t>
    </dgm:pt>
    <dgm:pt modelId="{D1BCB186-9BA9-D345-9297-36AEFAC0617D}" type="sibTrans" cxnId="{35825B90-4929-4C46-8FD0-CF00E7667F2D}">
      <dgm:prSet/>
      <dgm:spPr/>
      <dgm:t>
        <a:bodyPr/>
        <a:lstStyle/>
        <a:p>
          <a:endParaRPr lang="it-IT"/>
        </a:p>
      </dgm:t>
    </dgm:pt>
    <dgm:pt modelId="{0EAD7625-8AAD-674B-9552-D81A55BC9AE8}">
      <dgm:prSet phldrT="[Text]" custT="1"/>
      <dgm:spPr/>
      <dgm:t>
        <a:bodyPr/>
        <a:lstStyle/>
        <a:p>
          <a:r>
            <a:rPr lang="it-IT" sz="1200" dirty="0"/>
            <a:t>Articolo 5 comma 2</a:t>
          </a:r>
        </a:p>
      </dgm:t>
    </dgm:pt>
    <dgm:pt modelId="{9D66600A-C9B2-BB4F-9AE3-9E3328879D64}" type="parTrans" cxnId="{48AA9439-CA24-534D-936F-A933827B01A2}">
      <dgm:prSet/>
      <dgm:spPr/>
      <dgm:t>
        <a:bodyPr/>
        <a:lstStyle/>
        <a:p>
          <a:endParaRPr lang="it-IT"/>
        </a:p>
      </dgm:t>
    </dgm:pt>
    <dgm:pt modelId="{78F18F6E-541E-A647-97A3-E6CA77197BED}" type="sibTrans" cxnId="{48AA9439-CA24-534D-936F-A933827B01A2}">
      <dgm:prSet/>
      <dgm:spPr/>
      <dgm:t>
        <a:bodyPr/>
        <a:lstStyle/>
        <a:p>
          <a:endParaRPr lang="it-IT"/>
        </a:p>
      </dgm:t>
    </dgm:pt>
    <dgm:pt modelId="{18515B46-672D-9E4B-A62C-F66D4579E3F5}" type="pres">
      <dgm:prSet presAssocID="{4CC66C45-6EE9-DD41-B580-5FE7020D6069}" presName="linear" presStyleCnt="0">
        <dgm:presLayoutVars>
          <dgm:dir/>
          <dgm:animLvl val="lvl"/>
          <dgm:resizeHandles val="exact"/>
        </dgm:presLayoutVars>
      </dgm:prSet>
      <dgm:spPr/>
    </dgm:pt>
    <dgm:pt modelId="{D107DA6A-CF55-FA49-8D77-2559E37490CD}" type="pres">
      <dgm:prSet presAssocID="{5F8ED50D-6D1D-2745-AE7E-4062D36C742C}" presName="parentLin" presStyleCnt="0"/>
      <dgm:spPr/>
    </dgm:pt>
    <dgm:pt modelId="{8AAEED41-9A4E-5E41-A935-F951AA8E2B82}" type="pres">
      <dgm:prSet presAssocID="{5F8ED50D-6D1D-2745-AE7E-4062D36C742C}" presName="parentLeftMargin" presStyleLbl="node1" presStyleIdx="0" presStyleCnt="9"/>
      <dgm:spPr/>
    </dgm:pt>
    <dgm:pt modelId="{8637715E-BAC0-5846-BE51-067C6FA07FB9}" type="pres">
      <dgm:prSet presAssocID="{5F8ED50D-6D1D-2745-AE7E-4062D36C742C}" presName="parentText" presStyleLbl="node1" presStyleIdx="0" presStyleCnt="9">
        <dgm:presLayoutVars>
          <dgm:chMax val="0"/>
          <dgm:bulletEnabled val="1"/>
        </dgm:presLayoutVars>
      </dgm:prSet>
      <dgm:spPr/>
    </dgm:pt>
    <dgm:pt modelId="{F996A4B7-46A3-ED40-8B32-23C83CAF4BDD}" type="pres">
      <dgm:prSet presAssocID="{5F8ED50D-6D1D-2745-AE7E-4062D36C742C}" presName="negativeSpace" presStyleCnt="0"/>
      <dgm:spPr/>
    </dgm:pt>
    <dgm:pt modelId="{C14A0273-9F7D-1446-8A98-F0EFDA56239F}" type="pres">
      <dgm:prSet presAssocID="{5F8ED50D-6D1D-2745-AE7E-4062D36C742C}" presName="childText" presStyleLbl="conFgAcc1" presStyleIdx="0" presStyleCnt="9">
        <dgm:presLayoutVars>
          <dgm:bulletEnabled val="1"/>
        </dgm:presLayoutVars>
      </dgm:prSet>
      <dgm:spPr/>
    </dgm:pt>
    <dgm:pt modelId="{32CA9EC8-1BBB-3548-83A6-9EBBE8D5D3D3}" type="pres">
      <dgm:prSet presAssocID="{E34BEFF6-4DD0-DD4F-80D3-14B504653EE9}" presName="spaceBetweenRectangles" presStyleCnt="0"/>
      <dgm:spPr/>
    </dgm:pt>
    <dgm:pt modelId="{96831A3D-E7C8-3B48-B790-9914180C2B4B}" type="pres">
      <dgm:prSet presAssocID="{3A7EDB37-34A4-C641-893C-1226D2DC2A7F}" presName="parentLin" presStyleCnt="0"/>
      <dgm:spPr/>
    </dgm:pt>
    <dgm:pt modelId="{6DE0412F-635A-6C4F-A74E-84094792C8B0}" type="pres">
      <dgm:prSet presAssocID="{3A7EDB37-34A4-C641-893C-1226D2DC2A7F}" presName="parentLeftMargin" presStyleLbl="node1" presStyleIdx="0" presStyleCnt="9"/>
      <dgm:spPr/>
    </dgm:pt>
    <dgm:pt modelId="{A795F3A4-5695-6F42-8474-D11189BDEEDC}" type="pres">
      <dgm:prSet presAssocID="{3A7EDB37-34A4-C641-893C-1226D2DC2A7F}" presName="parentText" presStyleLbl="node1" presStyleIdx="1" presStyleCnt="9">
        <dgm:presLayoutVars>
          <dgm:chMax val="0"/>
          <dgm:bulletEnabled val="1"/>
        </dgm:presLayoutVars>
      </dgm:prSet>
      <dgm:spPr/>
    </dgm:pt>
    <dgm:pt modelId="{AEA4BD20-2C29-704B-8B37-6478A23EB7B2}" type="pres">
      <dgm:prSet presAssocID="{3A7EDB37-34A4-C641-893C-1226D2DC2A7F}" presName="negativeSpace" presStyleCnt="0"/>
      <dgm:spPr/>
    </dgm:pt>
    <dgm:pt modelId="{F2A73135-C390-6A45-8B95-0B59F9700E60}" type="pres">
      <dgm:prSet presAssocID="{3A7EDB37-34A4-C641-893C-1226D2DC2A7F}" presName="childText" presStyleLbl="conFgAcc1" presStyleIdx="1" presStyleCnt="9">
        <dgm:presLayoutVars>
          <dgm:bulletEnabled val="1"/>
        </dgm:presLayoutVars>
      </dgm:prSet>
      <dgm:spPr/>
    </dgm:pt>
    <dgm:pt modelId="{F59089CB-01EE-434E-987E-1645E91014D9}" type="pres">
      <dgm:prSet presAssocID="{DEC9C771-E920-F044-8576-4AD33BD9A8CB}" presName="spaceBetweenRectangles" presStyleCnt="0"/>
      <dgm:spPr/>
    </dgm:pt>
    <dgm:pt modelId="{9A23A743-3FDD-DE4B-ABBF-BC22EB67D4BB}" type="pres">
      <dgm:prSet presAssocID="{B5A4F16F-AFE9-404A-943A-6A7214B099C5}" presName="parentLin" presStyleCnt="0"/>
      <dgm:spPr/>
    </dgm:pt>
    <dgm:pt modelId="{2FCCFF32-9777-ED4C-A599-68F036279751}" type="pres">
      <dgm:prSet presAssocID="{B5A4F16F-AFE9-404A-943A-6A7214B099C5}" presName="parentLeftMargin" presStyleLbl="node1" presStyleIdx="1" presStyleCnt="9"/>
      <dgm:spPr/>
    </dgm:pt>
    <dgm:pt modelId="{2269C065-AD85-7248-B39C-4F407F987E21}" type="pres">
      <dgm:prSet presAssocID="{B5A4F16F-AFE9-404A-943A-6A7214B099C5}" presName="parentText" presStyleLbl="node1" presStyleIdx="2" presStyleCnt="9">
        <dgm:presLayoutVars>
          <dgm:chMax val="0"/>
          <dgm:bulletEnabled val="1"/>
        </dgm:presLayoutVars>
      </dgm:prSet>
      <dgm:spPr/>
    </dgm:pt>
    <dgm:pt modelId="{0DEEAF76-9389-4D4D-B859-EA0D55325B49}" type="pres">
      <dgm:prSet presAssocID="{B5A4F16F-AFE9-404A-943A-6A7214B099C5}" presName="negativeSpace" presStyleCnt="0"/>
      <dgm:spPr/>
    </dgm:pt>
    <dgm:pt modelId="{52815F30-E2F5-4D40-8814-C823A80462AB}" type="pres">
      <dgm:prSet presAssocID="{B5A4F16F-AFE9-404A-943A-6A7214B099C5}" presName="childText" presStyleLbl="conFgAcc1" presStyleIdx="2" presStyleCnt="9">
        <dgm:presLayoutVars>
          <dgm:bulletEnabled val="1"/>
        </dgm:presLayoutVars>
      </dgm:prSet>
      <dgm:spPr/>
    </dgm:pt>
    <dgm:pt modelId="{F4E035D2-36F5-B843-8A00-8101AE388155}" type="pres">
      <dgm:prSet presAssocID="{BD889396-7F48-8F43-8FE5-9843C77A62AC}" presName="spaceBetweenRectangles" presStyleCnt="0"/>
      <dgm:spPr/>
    </dgm:pt>
    <dgm:pt modelId="{074846EA-23BF-2C41-BEA3-7FA1C55EFDC0}" type="pres">
      <dgm:prSet presAssocID="{55FCDE1F-B6CD-B44D-9F47-89752FF2D7C1}" presName="parentLin" presStyleCnt="0"/>
      <dgm:spPr/>
    </dgm:pt>
    <dgm:pt modelId="{03E892FF-D4C5-AD4D-B076-3B0B449CF434}" type="pres">
      <dgm:prSet presAssocID="{55FCDE1F-B6CD-B44D-9F47-89752FF2D7C1}" presName="parentLeftMargin" presStyleLbl="node1" presStyleIdx="2" presStyleCnt="9"/>
      <dgm:spPr/>
    </dgm:pt>
    <dgm:pt modelId="{B84DBD61-AB58-A749-A7E1-27A5AD02AB42}" type="pres">
      <dgm:prSet presAssocID="{55FCDE1F-B6CD-B44D-9F47-89752FF2D7C1}" presName="parentText" presStyleLbl="node1" presStyleIdx="3" presStyleCnt="9">
        <dgm:presLayoutVars>
          <dgm:chMax val="0"/>
          <dgm:bulletEnabled val="1"/>
        </dgm:presLayoutVars>
      </dgm:prSet>
      <dgm:spPr/>
    </dgm:pt>
    <dgm:pt modelId="{0726F05F-E268-B949-B3F4-75230F17A577}" type="pres">
      <dgm:prSet presAssocID="{55FCDE1F-B6CD-B44D-9F47-89752FF2D7C1}" presName="negativeSpace" presStyleCnt="0"/>
      <dgm:spPr/>
    </dgm:pt>
    <dgm:pt modelId="{DB5AA249-2F60-8E49-858B-22B50D1B905C}" type="pres">
      <dgm:prSet presAssocID="{55FCDE1F-B6CD-B44D-9F47-89752FF2D7C1}" presName="childText" presStyleLbl="conFgAcc1" presStyleIdx="3" presStyleCnt="9">
        <dgm:presLayoutVars>
          <dgm:bulletEnabled val="1"/>
        </dgm:presLayoutVars>
      </dgm:prSet>
      <dgm:spPr/>
    </dgm:pt>
    <dgm:pt modelId="{6AB0E040-64F2-FB41-BA31-CEE499304B00}" type="pres">
      <dgm:prSet presAssocID="{DCD5FE13-1477-7040-BEDF-7B87D9C744CD}" presName="spaceBetweenRectangles" presStyleCnt="0"/>
      <dgm:spPr/>
    </dgm:pt>
    <dgm:pt modelId="{11C9AF75-5C89-324E-B338-465EB4C878DD}" type="pres">
      <dgm:prSet presAssocID="{A3926D99-CF13-2946-9806-F894E1B3AC36}" presName="parentLin" presStyleCnt="0"/>
      <dgm:spPr/>
    </dgm:pt>
    <dgm:pt modelId="{0F919541-4CA0-3D48-B3BA-3A10993FA7BB}" type="pres">
      <dgm:prSet presAssocID="{A3926D99-CF13-2946-9806-F894E1B3AC36}" presName="parentLeftMargin" presStyleLbl="node1" presStyleIdx="3" presStyleCnt="9"/>
      <dgm:spPr/>
    </dgm:pt>
    <dgm:pt modelId="{0B0C52A7-9620-A540-9BD1-562630586017}" type="pres">
      <dgm:prSet presAssocID="{A3926D99-CF13-2946-9806-F894E1B3AC36}" presName="parentText" presStyleLbl="node1" presStyleIdx="4" presStyleCnt="9">
        <dgm:presLayoutVars>
          <dgm:chMax val="0"/>
          <dgm:bulletEnabled val="1"/>
        </dgm:presLayoutVars>
      </dgm:prSet>
      <dgm:spPr/>
    </dgm:pt>
    <dgm:pt modelId="{B03A0922-6A9F-334F-8E15-AD18A5F95E3B}" type="pres">
      <dgm:prSet presAssocID="{A3926D99-CF13-2946-9806-F894E1B3AC36}" presName="negativeSpace" presStyleCnt="0"/>
      <dgm:spPr/>
    </dgm:pt>
    <dgm:pt modelId="{5FCB115D-C29D-2E43-832E-E7624BA0909F}" type="pres">
      <dgm:prSet presAssocID="{A3926D99-CF13-2946-9806-F894E1B3AC36}" presName="childText" presStyleLbl="conFgAcc1" presStyleIdx="4" presStyleCnt="9">
        <dgm:presLayoutVars>
          <dgm:bulletEnabled val="1"/>
        </dgm:presLayoutVars>
      </dgm:prSet>
      <dgm:spPr/>
    </dgm:pt>
    <dgm:pt modelId="{D4172007-FF9A-4F4B-A072-67241E98781A}" type="pres">
      <dgm:prSet presAssocID="{231AAAEE-CA11-114D-824D-46093E784957}" presName="spaceBetweenRectangles" presStyleCnt="0"/>
      <dgm:spPr/>
    </dgm:pt>
    <dgm:pt modelId="{9F8399F4-D0CC-3643-A3A2-8B86BC269441}" type="pres">
      <dgm:prSet presAssocID="{66F0EAEC-5AE0-5A49-AA13-13D0D87A803D}" presName="parentLin" presStyleCnt="0"/>
      <dgm:spPr/>
    </dgm:pt>
    <dgm:pt modelId="{5CDBCAF2-4B68-7A45-8CC3-C7C35DB3F749}" type="pres">
      <dgm:prSet presAssocID="{66F0EAEC-5AE0-5A49-AA13-13D0D87A803D}" presName="parentLeftMargin" presStyleLbl="node1" presStyleIdx="4" presStyleCnt="9"/>
      <dgm:spPr/>
    </dgm:pt>
    <dgm:pt modelId="{1EE60721-B090-CD4F-9358-A76DFDE4DD48}" type="pres">
      <dgm:prSet presAssocID="{66F0EAEC-5AE0-5A49-AA13-13D0D87A803D}" presName="parentText" presStyleLbl="node1" presStyleIdx="5" presStyleCnt="9">
        <dgm:presLayoutVars>
          <dgm:chMax val="0"/>
          <dgm:bulletEnabled val="1"/>
        </dgm:presLayoutVars>
      </dgm:prSet>
      <dgm:spPr/>
    </dgm:pt>
    <dgm:pt modelId="{C1DAE563-208B-8A4B-A5F5-EA23189CFCF2}" type="pres">
      <dgm:prSet presAssocID="{66F0EAEC-5AE0-5A49-AA13-13D0D87A803D}" presName="negativeSpace" presStyleCnt="0"/>
      <dgm:spPr/>
    </dgm:pt>
    <dgm:pt modelId="{FEB29B27-D795-704D-9CD9-2CCDF6A59A48}" type="pres">
      <dgm:prSet presAssocID="{66F0EAEC-5AE0-5A49-AA13-13D0D87A803D}" presName="childText" presStyleLbl="conFgAcc1" presStyleIdx="5" presStyleCnt="9">
        <dgm:presLayoutVars>
          <dgm:bulletEnabled val="1"/>
        </dgm:presLayoutVars>
      </dgm:prSet>
      <dgm:spPr/>
    </dgm:pt>
    <dgm:pt modelId="{845CEBB6-374D-FD49-837F-660E5D172596}" type="pres">
      <dgm:prSet presAssocID="{4B8E9B3D-BF91-774A-A323-FB4AB4E904FC}" presName="spaceBetweenRectangles" presStyleCnt="0"/>
      <dgm:spPr/>
    </dgm:pt>
    <dgm:pt modelId="{79029159-DFD3-7548-99D7-4AEB6513132B}" type="pres">
      <dgm:prSet presAssocID="{4765C368-7BCB-404B-AF2A-3085D995848B}" presName="parentLin" presStyleCnt="0"/>
      <dgm:spPr/>
    </dgm:pt>
    <dgm:pt modelId="{1E6D97CC-FDCF-9F4F-8D34-5DCB1C69B885}" type="pres">
      <dgm:prSet presAssocID="{4765C368-7BCB-404B-AF2A-3085D995848B}" presName="parentLeftMargin" presStyleLbl="node1" presStyleIdx="5" presStyleCnt="9"/>
      <dgm:spPr/>
    </dgm:pt>
    <dgm:pt modelId="{52D09375-7709-A843-BACD-DDC541C57B94}" type="pres">
      <dgm:prSet presAssocID="{4765C368-7BCB-404B-AF2A-3085D995848B}" presName="parentText" presStyleLbl="node1" presStyleIdx="6" presStyleCnt="9">
        <dgm:presLayoutVars>
          <dgm:chMax val="0"/>
          <dgm:bulletEnabled val="1"/>
        </dgm:presLayoutVars>
      </dgm:prSet>
      <dgm:spPr/>
    </dgm:pt>
    <dgm:pt modelId="{2680A10B-66A0-E04A-9846-4FD27A455B98}" type="pres">
      <dgm:prSet presAssocID="{4765C368-7BCB-404B-AF2A-3085D995848B}" presName="negativeSpace" presStyleCnt="0"/>
      <dgm:spPr/>
    </dgm:pt>
    <dgm:pt modelId="{A22EF1A1-3BCB-9B48-A972-3063361EA402}" type="pres">
      <dgm:prSet presAssocID="{4765C368-7BCB-404B-AF2A-3085D995848B}" presName="childText" presStyleLbl="conFgAcc1" presStyleIdx="6" presStyleCnt="9">
        <dgm:presLayoutVars>
          <dgm:bulletEnabled val="1"/>
        </dgm:presLayoutVars>
      </dgm:prSet>
      <dgm:spPr/>
    </dgm:pt>
    <dgm:pt modelId="{BB7E715F-E1C7-504F-B18B-1F75DAFDF39A}" type="pres">
      <dgm:prSet presAssocID="{7CB487DB-4692-9440-90AD-DC742060ED92}" presName="spaceBetweenRectangles" presStyleCnt="0"/>
      <dgm:spPr/>
    </dgm:pt>
    <dgm:pt modelId="{5271CE61-D99C-3A41-AC3C-E9879F36758E}" type="pres">
      <dgm:prSet presAssocID="{D7512627-D304-2A41-BD8F-4DF232E963F8}" presName="parentLin" presStyleCnt="0"/>
      <dgm:spPr/>
    </dgm:pt>
    <dgm:pt modelId="{D42FCABC-4DE2-1F42-AF1E-454C012B3C3F}" type="pres">
      <dgm:prSet presAssocID="{D7512627-D304-2A41-BD8F-4DF232E963F8}" presName="parentLeftMargin" presStyleLbl="node1" presStyleIdx="6" presStyleCnt="9"/>
      <dgm:spPr/>
    </dgm:pt>
    <dgm:pt modelId="{EF371944-8524-4941-9AF5-DEF5A9D92BFF}" type="pres">
      <dgm:prSet presAssocID="{D7512627-D304-2A41-BD8F-4DF232E963F8}" presName="parentText" presStyleLbl="node1" presStyleIdx="7" presStyleCnt="9">
        <dgm:presLayoutVars>
          <dgm:chMax val="0"/>
          <dgm:bulletEnabled val="1"/>
        </dgm:presLayoutVars>
      </dgm:prSet>
      <dgm:spPr/>
    </dgm:pt>
    <dgm:pt modelId="{883C00A7-4783-DA46-8EFE-7161EF6EA9C0}" type="pres">
      <dgm:prSet presAssocID="{D7512627-D304-2A41-BD8F-4DF232E963F8}" presName="negativeSpace" presStyleCnt="0"/>
      <dgm:spPr/>
    </dgm:pt>
    <dgm:pt modelId="{3508D38F-781C-694E-BDAF-B87203327090}" type="pres">
      <dgm:prSet presAssocID="{D7512627-D304-2A41-BD8F-4DF232E963F8}" presName="childText" presStyleLbl="conFgAcc1" presStyleIdx="7" presStyleCnt="9">
        <dgm:presLayoutVars>
          <dgm:bulletEnabled val="1"/>
        </dgm:presLayoutVars>
      </dgm:prSet>
      <dgm:spPr/>
    </dgm:pt>
    <dgm:pt modelId="{7A1B2BEA-9A92-1945-A828-61C2702E9069}" type="pres">
      <dgm:prSet presAssocID="{D261FB6D-180A-504A-B153-4FE848849C6D}" presName="spaceBetweenRectangles" presStyleCnt="0"/>
      <dgm:spPr/>
    </dgm:pt>
    <dgm:pt modelId="{9A095408-10E5-2140-8EBF-26509BBCF2B2}" type="pres">
      <dgm:prSet presAssocID="{C77E8A72-2F1E-7648-84E2-0F15D97DB07B}" presName="parentLin" presStyleCnt="0"/>
      <dgm:spPr/>
    </dgm:pt>
    <dgm:pt modelId="{F4FD3527-F5DC-8045-ACF8-FEE6DDA872DC}" type="pres">
      <dgm:prSet presAssocID="{C77E8A72-2F1E-7648-84E2-0F15D97DB07B}" presName="parentLeftMargin" presStyleLbl="node1" presStyleIdx="7" presStyleCnt="9"/>
      <dgm:spPr/>
    </dgm:pt>
    <dgm:pt modelId="{E8AC6E23-12E4-0A42-A577-237F82943412}" type="pres">
      <dgm:prSet presAssocID="{C77E8A72-2F1E-7648-84E2-0F15D97DB07B}" presName="parentText" presStyleLbl="node1" presStyleIdx="8" presStyleCnt="9">
        <dgm:presLayoutVars>
          <dgm:chMax val="0"/>
          <dgm:bulletEnabled val="1"/>
        </dgm:presLayoutVars>
      </dgm:prSet>
      <dgm:spPr/>
    </dgm:pt>
    <dgm:pt modelId="{E1870509-14D4-9D49-9AC0-2280DA1BD988}" type="pres">
      <dgm:prSet presAssocID="{C77E8A72-2F1E-7648-84E2-0F15D97DB07B}" presName="negativeSpace" presStyleCnt="0"/>
      <dgm:spPr/>
    </dgm:pt>
    <dgm:pt modelId="{2D461585-3178-0F48-BC62-25345FB49D47}" type="pres">
      <dgm:prSet presAssocID="{C77E8A72-2F1E-7648-84E2-0F15D97DB07B}" presName="childText" presStyleLbl="conFgAcc1" presStyleIdx="8" presStyleCnt="9">
        <dgm:presLayoutVars>
          <dgm:bulletEnabled val="1"/>
        </dgm:presLayoutVars>
      </dgm:prSet>
      <dgm:spPr/>
    </dgm:pt>
  </dgm:ptLst>
  <dgm:cxnLst>
    <dgm:cxn modelId="{CFE5A197-CEB2-5E4D-94D6-C416C9A6364B}" type="presOf" srcId="{55FCDE1F-B6CD-B44D-9F47-89752FF2D7C1}" destId="{B84DBD61-AB58-A749-A7E1-27A5AD02AB42}" srcOrd="1" destOrd="0" presId="urn:microsoft.com/office/officeart/2005/8/layout/list1"/>
    <dgm:cxn modelId="{35825B90-4929-4C46-8FD0-CF00E7667F2D}" srcId="{C77E8A72-2F1E-7648-84E2-0F15D97DB07B}" destId="{9A261E2F-12B1-894B-B689-A59ED8D40845}" srcOrd="1" destOrd="0" parTransId="{81B33C9D-C90D-E842-BB47-A4DFE4715BA3}" sibTransId="{D1BCB186-9BA9-D345-9297-36AEFAC0617D}"/>
    <dgm:cxn modelId="{12F5D92D-0DCB-E24E-8A7E-63E2899B732B}" srcId="{A3926D99-CF13-2946-9806-F894E1B3AC36}" destId="{20FE6039-F25F-0C4E-8B00-E7DA547D01F1}" srcOrd="0" destOrd="0" parTransId="{2501F087-A84C-B64D-8F97-6F594A9A8AB7}" sibTransId="{289C5B82-1982-9642-AB27-18816EB978FC}"/>
    <dgm:cxn modelId="{E1ACAA18-A983-BE48-8E9C-7EB2F7F0E272}" srcId="{C77E8A72-2F1E-7648-84E2-0F15D97DB07B}" destId="{2220AA48-1853-8B41-B52E-780C7B43B7B2}" srcOrd="0" destOrd="0" parTransId="{E3B289C3-530C-AF47-8E1F-37404FF8DF01}" sibTransId="{A1E28521-A10A-3447-8189-01535E4C79CA}"/>
    <dgm:cxn modelId="{48409DBF-ECEE-784F-B64D-406CA4652AE7}" srcId="{4CC66C45-6EE9-DD41-B580-5FE7020D6069}" destId="{C77E8A72-2F1E-7648-84E2-0F15D97DB07B}" srcOrd="8" destOrd="0" parTransId="{4741A7EB-9A97-B041-8CA7-F44124258990}" sibTransId="{07EFFC21-72E9-BF4A-BB46-24D70F701B85}"/>
    <dgm:cxn modelId="{6F1130FF-8DA9-A147-8FA6-4E018659CFDA}" srcId="{4CC66C45-6EE9-DD41-B580-5FE7020D6069}" destId="{B5A4F16F-AFE9-404A-943A-6A7214B099C5}" srcOrd="2" destOrd="0" parTransId="{6A5B8E0E-0990-3E41-807F-07AF13388930}" sibTransId="{BD889396-7F48-8F43-8FE5-9843C77A62AC}"/>
    <dgm:cxn modelId="{2B57610A-66B0-F34B-B20E-C246A2309B6E}" type="presOf" srcId="{09A034F6-4B47-C442-B602-5B50455E357E}" destId="{F2A73135-C390-6A45-8B95-0B59F9700E60}" srcOrd="0" destOrd="0" presId="urn:microsoft.com/office/officeart/2005/8/layout/list1"/>
    <dgm:cxn modelId="{96FC1700-67B6-6F48-9F9B-2BD1C66E8E50}" type="presOf" srcId="{4319D673-5B0E-9548-9EA9-FF55C78F0F5F}" destId="{3508D38F-781C-694E-BDAF-B87203327090}" srcOrd="0" destOrd="0" presId="urn:microsoft.com/office/officeart/2005/8/layout/list1"/>
    <dgm:cxn modelId="{DDEB3F27-CFEC-204D-A18A-2923C8F90A84}" srcId="{4CC66C45-6EE9-DD41-B580-5FE7020D6069}" destId="{4765C368-7BCB-404B-AF2A-3085D995848B}" srcOrd="6" destOrd="0" parTransId="{0012EFDB-096B-AE4C-9AC4-494A54404D31}" sibTransId="{7CB487DB-4692-9440-90AD-DC742060ED92}"/>
    <dgm:cxn modelId="{2BF2F2CC-8B5C-7942-9FA2-F76D9360E1AE}" type="presOf" srcId="{773B5F28-730F-174E-9DE5-DC6347B0C235}" destId="{A22EF1A1-3BCB-9B48-A972-3063361EA402}" srcOrd="0" destOrd="0" presId="urn:microsoft.com/office/officeart/2005/8/layout/list1"/>
    <dgm:cxn modelId="{805029AB-9CD3-594F-9DEA-EA305F95C837}" type="presOf" srcId="{4CC66C45-6EE9-DD41-B580-5FE7020D6069}" destId="{18515B46-672D-9E4B-A62C-F66D4579E3F5}" srcOrd="0" destOrd="0" presId="urn:microsoft.com/office/officeart/2005/8/layout/list1"/>
    <dgm:cxn modelId="{1E557181-3CE8-9040-B40B-4348C42A9356}" type="presOf" srcId="{20FE6039-F25F-0C4E-8B00-E7DA547D01F1}" destId="{5FCB115D-C29D-2E43-832E-E7624BA0909F}" srcOrd="0" destOrd="0" presId="urn:microsoft.com/office/officeart/2005/8/layout/list1"/>
    <dgm:cxn modelId="{03156363-DF40-E449-B8EC-05BE318D29D3}" type="presOf" srcId="{C77E8A72-2F1E-7648-84E2-0F15D97DB07B}" destId="{E8AC6E23-12E4-0A42-A577-237F82943412}" srcOrd="1" destOrd="0" presId="urn:microsoft.com/office/officeart/2005/8/layout/list1"/>
    <dgm:cxn modelId="{CB240449-B795-BE43-89CD-B63B53848DF6}" srcId="{4CC66C45-6EE9-DD41-B580-5FE7020D6069}" destId="{5F8ED50D-6D1D-2745-AE7E-4062D36C742C}" srcOrd="0" destOrd="0" parTransId="{1B441462-59BA-D844-B86B-F6F34F29DFC9}" sibTransId="{E34BEFF6-4DD0-DD4F-80D3-14B504653EE9}"/>
    <dgm:cxn modelId="{01BA3042-6637-8C40-B3E9-3BFB1254DDC3}" srcId="{4765C368-7BCB-404B-AF2A-3085D995848B}" destId="{773B5F28-730F-174E-9DE5-DC6347B0C235}" srcOrd="0" destOrd="0" parTransId="{C7D817F3-A84E-2743-9A6C-5091210CE407}" sibTransId="{EA0AC548-1F60-AD45-8802-09FCBE0485E0}"/>
    <dgm:cxn modelId="{644D8538-30D7-954B-A009-92366013D20C}" srcId="{4CC66C45-6EE9-DD41-B580-5FE7020D6069}" destId="{D7512627-D304-2A41-BD8F-4DF232E963F8}" srcOrd="7" destOrd="0" parTransId="{1E966297-4A19-7549-82E9-EEFCDB606C19}" sibTransId="{D261FB6D-180A-504A-B153-4FE848849C6D}"/>
    <dgm:cxn modelId="{4DD7F6B0-06F5-CB43-B738-0582DA076B3F}" type="presOf" srcId="{5F8ED50D-6D1D-2745-AE7E-4062D36C742C}" destId="{8AAEED41-9A4E-5E41-A935-F951AA8E2B82}" srcOrd="0" destOrd="0" presId="urn:microsoft.com/office/officeart/2005/8/layout/list1"/>
    <dgm:cxn modelId="{CE49B50E-040F-0B47-A252-9D9882122F7F}" type="presOf" srcId="{66F0EAEC-5AE0-5A49-AA13-13D0D87A803D}" destId="{5CDBCAF2-4B68-7A45-8CC3-C7C35DB3F749}" srcOrd="0" destOrd="0" presId="urn:microsoft.com/office/officeart/2005/8/layout/list1"/>
    <dgm:cxn modelId="{1DEB7669-F034-204C-BA88-06CD19B7ADF2}" type="presOf" srcId="{5F8ED50D-6D1D-2745-AE7E-4062D36C742C}" destId="{8637715E-BAC0-5846-BE51-067C6FA07FB9}" srcOrd="1" destOrd="0" presId="urn:microsoft.com/office/officeart/2005/8/layout/list1"/>
    <dgm:cxn modelId="{8F8F7517-5D00-E247-A8EE-0CD85545E933}" type="presOf" srcId="{3A7EDB37-34A4-C641-893C-1226D2DC2A7F}" destId="{A795F3A4-5695-6F42-8474-D11189BDEEDC}" srcOrd="1" destOrd="0" presId="urn:microsoft.com/office/officeart/2005/8/layout/list1"/>
    <dgm:cxn modelId="{2EE8CD8C-D201-1E4A-9A41-9550258F4977}" type="presOf" srcId="{C77E8A72-2F1E-7648-84E2-0F15D97DB07B}" destId="{F4FD3527-F5DC-8045-ACF8-FEE6DDA872DC}" srcOrd="0" destOrd="0" presId="urn:microsoft.com/office/officeart/2005/8/layout/list1"/>
    <dgm:cxn modelId="{C5C7B6F5-AB50-CF4C-83D7-A0447E67A8A4}" type="presOf" srcId="{4765C368-7BCB-404B-AF2A-3085D995848B}" destId="{1E6D97CC-FDCF-9F4F-8D34-5DCB1C69B885}" srcOrd="0" destOrd="0" presId="urn:microsoft.com/office/officeart/2005/8/layout/list1"/>
    <dgm:cxn modelId="{F4C78DDC-95B8-F74E-9880-6B594D346D93}" type="presOf" srcId="{BDCB8EA8-636A-3E46-B81C-BE76185B0408}" destId="{DB5AA249-2F60-8E49-858B-22B50D1B905C}" srcOrd="0" destOrd="0" presId="urn:microsoft.com/office/officeart/2005/8/layout/list1"/>
    <dgm:cxn modelId="{251051B7-6C4E-F249-A7A8-2F34C713DC75}" type="presOf" srcId="{4765C368-7BCB-404B-AF2A-3085D995848B}" destId="{52D09375-7709-A843-BACD-DDC541C57B94}" srcOrd="1" destOrd="0" presId="urn:microsoft.com/office/officeart/2005/8/layout/list1"/>
    <dgm:cxn modelId="{D8A1325A-F933-594D-9095-B0A4B2E6B7F1}" type="presOf" srcId="{D7512627-D304-2A41-BD8F-4DF232E963F8}" destId="{EF371944-8524-4941-9AF5-DEF5A9D92BFF}" srcOrd="1" destOrd="0" presId="urn:microsoft.com/office/officeart/2005/8/layout/list1"/>
    <dgm:cxn modelId="{E0581382-8C13-7B42-B9AB-A51A55A6F528}" type="presOf" srcId="{D7512627-D304-2A41-BD8F-4DF232E963F8}" destId="{D42FCABC-4DE2-1F42-AF1E-454C012B3C3F}" srcOrd="0" destOrd="0" presId="urn:microsoft.com/office/officeart/2005/8/layout/list1"/>
    <dgm:cxn modelId="{E32D905A-0D86-D54A-97E0-177D14724C28}" type="presOf" srcId="{3A7EDB37-34A4-C641-893C-1226D2DC2A7F}" destId="{6DE0412F-635A-6C4F-A74E-84094792C8B0}" srcOrd="0" destOrd="0" presId="urn:microsoft.com/office/officeart/2005/8/layout/list1"/>
    <dgm:cxn modelId="{1FAB7342-C0AA-8C4D-8F72-AAB9D2DE6D3F}" srcId="{4CC66C45-6EE9-DD41-B580-5FE7020D6069}" destId="{55FCDE1F-B6CD-B44D-9F47-89752FF2D7C1}" srcOrd="3" destOrd="0" parTransId="{41B04CB5-AD07-6242-ACD0-D71D178812AD}" sibTransId="{DCD5FE13-1477-7040-BEDF-7B87D9C744CD}"/>
    <dgm:cxn modelId="{3D81070A-CB83-FC41-A2F3-927E07882EFB}" type="presOf" srcId="{0EAD7625-8AAD-674B-9552-D81A55BC9AE8}" destId="{5FCB115D-C29D-2E43-832E-E7624BA0909F}" srcOrd="0" destOrd="1" presId="urn:microsoft.com/office/officeart/2005/8/layout/list1"/>
    <dgm:cxn modelId="{906B4BD6-DD5C-F742-BD3F-6A64B62A9691}" type="presOf" srcId="{55FCDE1F-B6CD-B44D-9F47-89752FF2D7C1}" destId="{03E892FF-D4C5-AD4D-B076-3B0B449CF434}" srcOrd="0" destOrd="0" presId="urn:microsoft.com/office/officeart/2005/8/layout/list1"/>
    <dgm:cxn modelId="{4B5F355D-5537-3740-A32D-52F9EE77B961}" type="presOf" srcId="{9A261E2F-12B1-894B-B689-A59ED8D40845}" destId="{2D461585-3178-0F48-BC62-25345FB49D47}" srcOrd="0" destOrd="1" presId="urn:microsoft.com/office/officeart/2005/8/layout/list1"/>
    <dgm:cxn modelId="{9596EB1E-4FB5-8C42-B3C7-252BE857FC67}" type="presOf" srcId="{B5A4F16F-AFE9-404A-943A-6A7214B099C5}" destId="{2269C065-AD85-7248-B39C-4F407F987E21}" srcOrd="1" destOrd="0" presId="urn:microsoft.com/office/officeart/2005/8/layout/list1"/>
    <dgm:cxn modelId="{A2C1C2E7-F44C-3A40-8BB1-BDB8535AEA2D}" srcId="{4CC66C45-6EE9-DD41-B580-5FE7020D6069}" destId="{3A7EDB37-34A4-C641-893C-1226D2DC2A7F}" srcOrd="1" destOrd="0" parTransId="{0914DF4D-A0A5-9249-9668-8CBD9BD225C6}" sibTransId="{DEC9C771-E920-F044-8576-4AD33BD9A8CB}"/>
    <dgm:cxn modelId="{8D9E7A76-F8ED-8D45-A0EA-6C815D50D1FC}" type="presOf" srcId="{B5A4F16F-AFE9-404A-943A-6A7214B099C5}" destId="{2FCCFF32-9777-ED4C-A599-68F036279751}" srcOrd="0" destOrd="0" presId="urn:microsoft.com/office/officeart/2005/8/layout/list1"/>
    <dgm:cxn modelId="{9A9EB5AD-1A20-5B4F-966F-ADC7E49AC9F5}" srcId="{3A7EDB37-34A4-C641-893C-1226D2DC2A7F}" destId="{09A034F6-4B47-C442-B602-5B50455E357E}" srcOrd="0" destOrd="0" parTransId="{42E8566A-FA4A-294C-8052-E05855A8284E}" sibTransId="{F5C849B7-9999-3743-903C-64D1399CEF4E}"/>
    <dgm:cxn modelId="{57651044-7AF5-5D46-9D78-9775BAC77937}" type="presOf" srcId="{FD4B17C8-FB3E-924E-B6B8-C4950CA86539}" destId="{FEB29B27-D795-704D-9CD9-2CCDF6A59A48}" srcOrd="0" destOrd="0" presId="urn:microsoft.com/office/officeart/2005/8/layout/list1"/>
    <dgm:cxn modelId="{46E91965-F127-B24F-BB9D-2892393FA698}" srcId="{B5A4F16F-AFE9-404A-943A-6A7214B099C5}" destId="{C6BE66A2-92B5-BD4B-8610-0D0F23F6A5AF}" srcOrd="0" destOrd="0" parTransId="{23279734-D378-AB45-99B2-FD25FB97730A}" sibTransId="{FB511C94-4CE5-B447-8B4E-CA042BD9228C}"/>
    <dgm:cxn modelId="{06039815-F79F-794C-BD5E-712F8C5DD53B}" srcId="{5F8ED50D-6D1D-2745-AE7E-4062D36C742C}" destId="{402D14D4-96FD-1540-A908-681FABF88999}" srcOrd="0" destOrd="0" parTransId="{ABF1E1F6-972E-AE4F-B06A-EAC604A4A7C0}" sibTransId="{9F0567D0-4FE1-7B43-9324-A94AF9FB2346}"/>
    <dgm:cxn modelId="{2FD678FC-9A27-FD45-8E59-7BC0D443F7CB}" srcId="{4CC66C45-6EE9-DD41-B580-5FE7020D6069}" destId="{66F0EAEC-5AE0-5A49-AA13-13D0D87A803D}" srcOrd="5" destOrd="0" parTransId="{D81F0E52-EFAB-0545-8EF2-45D406D51A6F}" sibTransId="{4B8E9B3D-BF91-774A-A323-FB4AB4E904FC}"/>
    <dgm:cxn modelId="{5C1BB4EB-58B3-D547-AE20-AF81365E2898}" type="presOf" srcId="{C6BE66A2-92B5-BD4B-8610-0D0F23F6A5AF}" destId="{52815F30-E2F5-4D40-8814-C823A80462AB}" srcOrd="0" destOrd="0" presId="urn:microsoft.com/office/officeart/2005/8/layout/list1"/>
    <dgm:cxn modelId="{9E90DF23-15DD-2B45-A62F-9A2910994901}" type="presOf" srcId="{66F0EAEC-5AE0-5A49-AA13-13D0D87A803D}" destId="{1EE60721-B090-CD4F-9358-A76DFDE4DD48}" srcOrd="1" destOrd="0" presId="urn:microsoft.com/office/officeart/2005/8/layout/list1"/>
    <dgm:cxn modelId="{24D99649-642F-E941-AD6D-030774F1E3D9}" srcId="{55FCDE1F-B6CD-B44D-9F47-89752FF2D7C1}" destId="{BDCB8EA8-636A-3E46-B81C-BE76185B0408}" srcOrd="0" destOrd="0" parTransId="{35876EC2-B904-1E49-886E-C82B220DB107}" sibTransId="{67AE5006-0956-514E-B398-BDAF5970F565}"/>
    <dgm:cxn modelId="{561DE248-C12A-164B-A72D-993B86365B4D}" type="presOf" srcId="{A3926D99-CF13-2946-9806-F894E1B3AC36}" destId="{0F919541-4CA0-3D48-B3BA-3A10993FA7BB}" srcOrd="0" destOrd="0" presId="urn:microsoft.com/office/officeart/2005/8/layout/list1"/>
    <dgm:cxn modelId="{48AA9439-CA24-534D-936F-A933827B01A2}" srcId="{A3926D99-CF13-2946-9806-F894E1B3AC36}" destId="{0EAD7625-8AAD-674B-9552-D81A55BC9AE8}" srcOrd="1" destOrd="0" parTransId="{9D66600A-C9B2-BB4F-9AE3-9E3328879D64}" sibTransId="{78F18F6E-541E-A647-97A3-E6CA77197BED}"/>
    <dgm:cxn modelId="{4F4570CC-F161-7743-8415-6417EF114412}" type="presOf" srcId="{A3926D99-CF13-2946-9806-F894E1B3AC36}" destId="{0B0C52A7-9620-A540-9BD1-562630586017}" srcOrd="1" destOrd="0" presId="urn:microsoft.com/office/officeart/2005/8/layout/list1"/>
    <dgm:cxn modelId="{8A7F060A-B39A-8647-96E9-3F8566684517}" type="presOf" srcId="{402D14D4-96FD-1540-A908-681FABF88999}" destId="{C14A0273-9F7D-1446-8A98-F0EFDA56239F}" srcOrd="0" destOrd="0" presId="urn:microsoft.com/office/officeart/2005/8/layout/list1"/>
    <dgm:cxn modelId="{5EF6CE5C-21F3-104B-8C0E-BF858F3EFE09}" type="presOf" srcId="{2220AA48-1853-8B41-B52E-780C7B43B7B2}" destId="{2D461585-3178-0F48-BC62-25345FB49D47}" srcOrd="0" destOrd="0" presId="urn:microsoft.com/office/officeart/2005/8/layout/list1"/>
    <dgm:cxn modelId="{4CBCC6AA-3B24-CB4B-B763-7018C272377C}" srcId="{D7512627-D304-2A41-BD8F-4DF232E963F8}" destId="{4319D673-5B0E-9548-9EA9-FF55C78F0F5F}" srcOrd="0" destOrd="0" parTransId="{7A28F244-FB7C-0340-BA96-79B85D81ACD8}" sibTransId="{405E7672-5BFD-BD48-BE2F-BF0195AE7C15}"/>
    <dgm:cxn modelId="{246E29A9-2BE0-1647-A6A2-FA8815CBCB85}" srcId="{66F0EAEC-5AE0-5A49-AA13-13D0D87A803D}" destId="{FD4B17C8-FB3E-924E-B6B8-C4950CA86539}" srcOrd="0" destOrd="0" parTransId="{9FC484F2-57C6-3C49-909A-B04950FDD7EF}" sibTransId="{C681778D-9145-C142-A3CF-8EC853B7D54D}"/>
    <dgm:cxn modelId="{986B963F-B2BC-B047-A20C-DA766C5AFF1C}" srcId="{4CC66C45-6EE9-DD41-B580-5FE7020D6069}" destId="{A3926D99-CF13-2946-9806-F894E1B3AC36}" srcOrd="4" destOrd="0" parTransId="{2B508BB6-00A5-954E-AF08-98A63414C3BC}" sibTransId="{231AAAEE-CA11-114D-824D-46093E784957}"/>
    <dgm:cxn modelId="{BB182797-73E2-EF49-B07B-C4040C811A1D}" type="presParOf" srcId="{18515B46-672D-9E4B-A62C-F66D4579E3F5}" destId="{D107DA6A-CF55-FA49-8D77-2559E37490CD}" srcOrd="0" destOrd="0" presId="urn:microsoft.com/office/officeart/2005/8/layout/list1"/>
    <dgm:cxn modelId="{EFDB580F-71CD-0C46-BAE7-2CC9C9B9341D}" type="presParOf" srcId="{D107DA6A-CF55-FA49-8D77-2559E37490CD}" destId="{8AAEED41-9A4E-5E41-A935-F951AA8E2B82}" srcOrd="0" destOrd="0" presId="urn:microsoft.com/office/officeart/2005/8/layout/list1"/>
    <dgm:cxn modelId="{E09545AF-E5FF-C14F-9DC4-A99771ADF626}" type="presParOf" srcId="{D107DA6A-CF55-FA49-8D77-2559E37490CD}" destId="{8637715E-BAC0-5846-BE51-067C6FA07FB9}" srcOrd="1" destOrd="0" presId="urn:microsoft.com/office/officeart/2005/8/layout/list1"/>
    <dgm:cxn modelId="{20709984-EEA9-6140-BEEC-6209E980ABAB}" type="presParOf" srcId="{18515B46-672D-9E4B-A62C-F66D4579E3F5}" destId="{F996A4B7-46A3-ED40-8B32-23C83CAF4BDD}" srcOrd="1" destOrd="0" presId="urn:microsoft.com/office/officeart/2005/8/layout/list1"/>
    <dgm:cxn modelId="{898F8E09-BF77-F345-94FD-736DCB10C40B}" type="presParOf" srcId="{18515B46-672D-9E4B-A62C-F66D4579E3F5}" destId="{C14A0273-9F7D-1446-8A98-F0EFDA56239F}" srcOrd="2" destOrd="0" presId="urn:microsoft.com/office/officeart/2005/8/layout/list1"/>
    <dgm:cxn modelId="{1A0B7902-2D3D-7848-8C2B-BA244C552ABA}" type="presParOf" srcId="{18515B46-672D-9E4B-A62C-F66D4579E3F5}" destId="{32CA9EC8-1BBB-3548-83A6-9EBBE8D5D3D3}" srcOrd="3" destOrd="0" presId="urn:microsoft.com/office/officeart/2005/8/layout/list1"/>
    <dgm:cxn modelId="{67F75B5F-4B73-4744-90E8-AF321000AE01}" type="presParOf" srcId="{18515B46-672D-9E4B-A62C-F66D4579E3F5}" destId="{96831A3D-E7C8-3B48-B790-9914180C2B4B}" srcOrd="4" destOrd="0" presId="urn:microsoft.com/office/officeart/2005/8/layout/list1"/>
    <dgm:cxn modelId="{37688D46-5955-C743-8914-20DA2C5BFA2D}" type="presParOf" srcId="{96831A3D-E7C8-3B48-B790-9914180C2B4B}" destId="{6DE0412F-635A-6C4F-A74E-84094792C8B0}" srcOrd="0" destOrd="0" presId="urn:microsoft.com/office/officeart/2005/8/layout/list1"/>
    <dgm:cxn modelId="{57205CD9-E0BF-DE4D-9435-7D9AE6197BA3}" type="presParOf" srcId="{96831A3D-E7C8-3B48-B790-9914180C2B4B}" destId="{A795F3A4-5695-6F42-8474-D11189BDEEDC}" srcOrd="1" destOrd="0" presId="urn:microsoft.com/office/officeart/2005/8/layout/list1"/>
    <dgm:cxn modelId="{093BEA77-3FBB-5042-8AD6-FEEEBFFB30D7}" type="presParOf" srcId="{18515B46-672D-9E4B-A62C-F66D4579E3F5}" destId="{AEA4BD20-2C29-704B-8B37-6478A23EB7B2}" srcOrd="5" destOrd="0" presId="urn:microsoft.com/office/officeart/2005/8/layout/list1"/>
    <dgm:cxn modelId="{BBF2CF00-D7C1-D64E-9FF4-77793A6584ED}" type="presParOf" srcId="{18515B46-672D-9E4B-A62C-F66D4579E3F5}" destId="{F2A73135-C390-6A45-8B95-0B59F9700E60}" srcOrd="6" destOrd="0" presId="urn:microsoft.com/office/officeart/2005/8/layout/list1"/>
    <dgm:cxn modelId="{84E4CEF0-5F8D-A34E-B460-A3FF997A085E}" type="presParOf" srcId="{18515B46-672D-9E4B-A62C-F66D4579E3F5}" destId="{F59089CB-01EE-434E-987E-1645E91014D9}" srcOrd="7" destOrd="0" presId="urn:microsoft.com/office/officeart/2005/8/layout/list1"/>
    <dgm:cxn modelId="{45918A56-AB84-8B45-9A74-A6172810026B}" type="presParOf" srcId="{18515B46-672D-9E4B-A62C-F66D4579E3F5}" destId="{9A23A743-3FDD-DE4B-ABBF-BC22EB67D4BB}" srcOrd="8" destOrd="0" presId="urn:microsoft.com/office/officeart/2005/8/layout/list1"/>
    <dgm:cxn modelId="{A619E25A-1CD5-E34A-8A8C-6BC45462947A}" type="presParOf" srcId="{9A23A743-3FDD-DE4B-ABBF-BC22EB67D4BB}" destId="{2FCCFF32-9777-ED4C-A599-68F036279751}" srcOrd="0" destOrd="0" presId="urn:microsoft.com/office/officeart/2005/8/layout/list1"/>
    <dgm:cxn modelId="{79DAB11C-AF83-7D4A-8C3E-6E3316C24D3D}" type="presParOf" srcId="{9A23A743-3FDD-DE4B-ABBF-BC22EB67D4BB}" destId="{2269C065-AD85-7248-B39C-4F407F987E21}" srcOrd="1" destOrd="0" presId="urn:microsoft.com/office/officeart/2005/8/layout/list1"/>
    <dgm:cxn modelId="{023F5655-52F1-1E4E-97BA-18E7F6DC57D3}" type="presParOf" srcId="{18515B46-672D-9E4B-A62C-F66D4579E3F5}" destId="{0DEEAF76-9389-4D4D-B859-EA0D55325B49}" srcOrd="9" destOrd="0" presId="urn:microsoft.com/office/officeart/2005/8/layout/list1"/>
    <dgm:cxn modelId="{A1ACF36E-26A4-3B43-9142-9CCCCE437016}" type="presParOf" srcId="{18515B46-672D-9E4B-A62C-F66D4579E3F5}" destId="{52815F30-E2F5-4D40-8814-C823A80462AB}" srcOrd="10" destOrd="0" presId="urn:microsoft.com/office/officeart/2005/8/layout/list1"/>
    <dgm:cxn modelId="{007356C5-D125-C44B-A31A-A0E462B6F013}" type="presParOf" srcId="{18515B46-672D-9E4B-A62C-F66D4579E3F5}" destId="{F4E035D2-36F5-B843-8A00-8101AE388155}" srcOrd="11" destOrd="0" presId="urn:microsoft.com/office/officeart/2005/8/layout/list1"/>
    <dgm:cxn modelId="{8CD7993C-B667-9740-ADCB-E8EAC60B5879}" type="presParOf" srcId="{18515B46-672D-9E4B-A62C-F66D4579E3F5}" destId="{074846EA-23BF-2C41-BEA3-7FA1C55EFDC0}" srcOrd="12" destOrd="0" presId="urn:microsoft.com/office/officeart/2005/8/layout/list1"/>
    <dgm:cxn modelId="{6AAE14C7-EEB1-9640-8CB3-AB2191FAA464}" type="presParOf" srcId="{074846EA-23BF-2C41-BEA3-7FA1C55EFDC0}" destId="{03E892FF-D4C5-AD4D-B076-3B0B449CF434}" srcOrd="0" destOrd="0" presId="urn:microsoft.com/office/officeart/2005/8/layout/list1"/>
    <dgm:cxn modelId="{14FD1A9B-B3DA-9A47-B23D-F7E1D788194C}" type="presParOf" srcId="{074846EA-23BF-2C41-BEA3-7FA1C55EFDC0}" destId="{B84DBD61-AB58-A749-A7E1-27A5AD02AB42}" srcOrd="1" destOrd="0" presId="urn:microsoft.com/office/officeart/2005/8/layout/list1"/>
    <dgm:cxn modelId="{41B2F308-B9D2-0743-8053-491450EE92FA}" type="presParOf" srcId="{18515B46-672D-9E4B-A62C-F66D4579E3F5}" destId="{0726F05F-E268-B949-B3F4-75230F17A577}" srcOrd="13" destOrd="0" presId="urn:microsoft.com/office/officeart/2005/8/layout/list1"/>
    <dgm:cxn modelId="{BC3360C5-AF2C-9243-9EC0-07E869019EC9}" type="presParOf" srcId="{18515B46-672D-9E4B-A62C-F66D4579E3F5}" destId="{DB5AA249-2F60-8E49-858B-22B50D1B905C}" srcOrd="14" destOrd="0" presId="urn:microsoft.com/office/officeart/2005/8/layout/list1"/>
    <dgm:cxn modelId="{88BE5F8B-4E75-6742-8F13-227E8B80DB51}" type="presParOf" srcId="{18515B46-672D-9E4B-A62C-F66D4579E3F5}" destId="{6AB0E040-64F2-FB41-BA31-CEE499304B00}" srcOrd="15" destOrd="0" presId="urn:microsoft.com/office/officeart/2005/8/layout/list1"/>
    <dgm:cxn modelId="{4626FAD3-5850-A74F-ACF2-0D3C11DA5E23}" type="presParOf" srcId="{18515B46-672D-9E4B-A62C-F66D4579E3F5}" destId="{11C9AF75-5C89-324E-B338-465EB4C878DD}" srcOrd="16" destOrd="0" presId="urn:microsoft.com/office/officeart/2005/8/layout/list1"/>
    <dgm:cxn modelId="{506FDED2-3488-554B-9854-AF16FE0C190F}" type="presParOf" srcId="{11C9AF75-5C89-324E-B338-465EB4C878DD}" destId="{0F919541-4CA0-3D48-B3BA-3A10993FA7BB}" srcOrd="0" destOrd="0" presId="urn:microsoft.com/office/officeart/2005/8/layout/list1"/>
    <dgm:cxn modelId="{522FE41C-59B0-664D-92C9-948E3BF2944B}" type="presParOf" srcId="{11C9AF75-5C89-324E-B338-465EB4C878DD}" destId="{0B0C52A7-9620-A540-9BD1-562630586017}" srcOrd="1" destOrd="0" presId="urn:microsoft.com/office/officeart/2005/8/layout/list1"/>
    <dgm:cxn modelId="{D78F14E2-DBA4-EA4F-BD26-61F387810428}" type="presParOf" srcId="{18515B46-672D-9E4B-A62C-F66D4579E3F5}" destId="{B03A0922-6A9F-334F-8E15-AD18A5F95E3B}" srcOrd="17" destOrd="0" presId="urn:microsoft.com/office/officeart/2005/8/layout/list1"/>
    <dgm:cxn modelId="{CE2C6F58-056B-6641-8C3B-D1BFD9BF2FF1}" type="presParOf" srcId="{18515B46-672D-9E4B-A62C-F66D4579E3F5}" destId="{5FCB115D-C29D-2E43-832E-E7624BA0909F}" srcOrd="18" destOrd="0" presId="urn:microsoft.com/office/officeart/2005/8/layout/list1"/>
    <dgm:cxn modelId="{EEF4F483-4166-144C-B1CD-4A216CD4E318}" type="presParOf" srcId="{18515B46-672D-9E4B-A62C-F66D4579E3F5}" destId="{D4172007-FF9A-4F4B-A072-67241E98781A}" srcOrd="19" destOrd="0" presId="urn:microsoft.com/office/officeart/2005/8/layout/list1"/>
    <dgm:cxn modelId="{FCEC9959-C5D6-6D44-9F8D-38F34620CAB0}" type="presParOf" srcId="{18515B46-672D-9E4B-A62C-F66D4579E3F5}" destId="{9F8399F4-D0CC-3643-A3A2-8B86BC269441}" srcOrd="20" destOrd="0" presId="urn:microsoft.com/office/officeart/2005/8/layout/list1"/>
    <dgm:cxn modelId="{180C633E-E8E1-0548-A6A3-41DAAB47E242}" type="presParOf" srcId="{9F8399F4-D0CC-3643-A3A2-8B86BC269441}" destId="{5CDBCAF2-4B68-7A45-8CC3-C7C35DB3F749}" srcOrd="0" destOrd="0" presId="urn:microsoft.com/office/officeart/2005/8/layout/list1"/>
    <dgm:cxn modelId="{2C350DB2-44D7-CF4A-BCC8-E68B8DE23683}" type="presParOf" srcId="{9F8399F4-D0CC-3643-A3A2-8B86BC269441}" destId="{1EE60721-B090-CD4F-9358-A76DFDE4DD48}" srcOrd="1" destOrd="0" presId="urn:microsoft.com/office/officeart/2005/8/layout/list1"/>
    <dgm:cxn modelId="{6B077982-A211-0F47-B10F-C5992D0ADEC9}" type="presParOf" srcId="{18515B46-672D-9E4B-A62C-F66D4579E3F5}" destId="{C1DAE563-208B-8A4B-A5F5-EA23189CFCF2}" srcOrd="21" destOrd="0" presId="urn:microsoft.com/office/officeart/2005/8/layout/list1"/>
    <dgm:cxn modelId="{03CDE9DD-D65A-BD48-A2E1-0A7D1687225B}" type="presParOf" srcId="{18515B46-672D-9E4B-A62C-F66D4579E3F5}" destId="{FEB29B27-D795-704D-9CD9-2CCDF6A59A48}" srcOrd="22" destOrd="0" presId="urn:microsoft.com/office/officeart/2005/8/layout/list1"/>
    <dgm:cxn modelId="{10FE13CF-946B-4645-AF53-E1641B8DDBEC}" type="presParOf" srcId="{18515B46-672D-9E4B-A62C-F66D4579E3F5}" destId="{845CEBB6-374D-FD49-837F-660E5D172596}" srcOrd="23" destOrd="0" presId="urn:microsoft.com/office/officeart/2005/8/layout/list1"/>
    <dgm:cxn modelId="{DB36C47A-1165-7648-9929-0E33122B63F7}" type="presParOf" srcId="{18515B46-672D-9E4B-A62C-F66D4579E3F5}" destId="{79029159-DFD3-7548-99D7-4AEB6513132B}" srcOrd="24" destOrd="0" presId="urn:microsoft.com/office/officeart/2005/8/layout/list1"/>
    <dgm:cxn modelId="{644D3E79-57C9-F44F-8EB1-CCCB95D118B9}" type="presParOf" srcId="{79029159-DFD3-7548-99D7-4AEB6513132B}" destId="{1E6D97CC-FDCF-9F4F-8D34-5DCB1C69B885}" srcOrd="0" destOrd="0" presId="urn:microsoft.com/office/officeart/2005/8/layout/list1"/>
    <dgm:cxn modelId="{5FDD4B12-C6BE-E149-8F2F-B477EBC85965}" type="presParOf" srcId="{79029159-DFD3-7548-99D7-4AEB6513132B}" destId="{52D09375-7709-A843-BACD-DDC541C57B94}" srcOrd="1" destOrd="0" presId="urn:microsoft.com/office/officeart/2005/8/layout/list1"/>
    <dgm:cxn modelId="{2225CE20-7970-5246-8926-4FCDC987D5E6}" type="presParOf" srcId="{18515B46-672D-9E4B-A62C-F66D4579E3F5}" destId="{2680A10B-66A0-E04A-9846-4FD27A455B98}" srcOrd="25" destOrd="0" presId="urn:microsoft.com/office/officeart/2005/8/layout/list1"/>
    <dgm:cxn modelId="{2E36A4FE-A1F0-0B4E-BF0C-CAFF54CFF4A4}" type="presParOf" srcId="{18515B46-672D-9E4B-A62C-F66D4579E3F5}" destId="{A22EF1A1-3BCB-9B48-A972-3063361EA402}" srcOrd="26" destOrd="0" presId="urn:microsoft.com/office/officeart/2005/8/layout/list1"/>
    <dgm:cxn modelId="{F6EE9A20-7336-824A-AA71-9D9A4864BFE8}" type="presParOf" srcId="{18515B46-672D-9E4B-A62C-F66D4579E3F5}" destId="{BB7E715F-E1C7-504F-B18B-1F75DAFDF39A}" srcOrd="27" destOrd="0" presId="urn:microsoft.com/office/officeart/2005/8/layout/list1"/>
    <dgm:cxn modelId="{98EFF4F8-8FB7-4845-99A7-6CC6608E2844}" type="presParOf" srcId="{18515B46-672D-9E4B-A62C-F66D4579E3F5}" destId="{5271CE61-D99C-3A41-AC3C-E9879F36758E}" srcOrd="28" destOrd="0" presId="urn:microsoft.com/office/officeart/2005/8/layout/list1"/>
    <dgm:cxn modelId="{24DB9704-B316-BA40-B071-22245D29AFDA}" type="presParOf" srcId="{5271CE61-D99C-3A41-AC3C-E9879F36758E}" destId="{D42FCABC-4DE2-1F42-AF1E-454C012B3C3F}" srcOrd="0" destOrd="0" presId="urn:microsoft.com/office/officeart/2005/8/layout/list1"/>
    <dgm:cxn modelId="{51D17D74-E116-E14D-8A2D-A2E5851E5722}" type="presParOf" srcId="{5271CE61-D99C-3A41-AC3C-E9879F36758E}" destId="{EF371944-8524-4941-9AF5-DEF5A9D92BFF}" srcOrd="1" destOrd="0" presId="urn:microsoft.com/office/officeart/2005/8/layout/list1"/>
    <dgm:cxn modelId="{63EA8052-C7CC-B547-A9A1-4456BA9C7FD8}" type="presParOf" srcId="{18515B46-672D-9E4B-A62C-F66D4579E3F5}" destId="{883C00A7-4783-DA46-8EFE-7161EF6EA9C0}" srcOrd="29" destOrd="0" presId="urn:microsoft.com/office/officeart/2005/8/layout/list1"/>
    <dgm:cxn modelId="{49529C5D-B771-1248-87F2-96E6865F3520}" type="presParOf" srcId="{18515B46-672D-9E4B-A62C-F66D4579E3F5}" destId="{3508D38F-781C-694E-BDAF-B87203327090}" srcOrd="30" destOrd="0" presId="urn:microsoft.com/office/officeart/2005/8/layout/list1"/>
    <dgm:cxn modelId="{6BEB2DE6-1399-F34F-BC0C-1D97C2AA1CB8}" type="presParOf" srcId="{18515B46-672D-9E4B-A62C-F66D4579E3F5}" destId="{7A1B2BEA-9A92-1945-A828-61C2702E9069}" srcOrd="31" destOrd="0" presId="urn:microsoft.com/office/officeart/2005/8/layout/list1"/>
    <dgm:cxn modelId="{14EEDFE9-E6F7-B645-B748-E25470E808A3}" type="presParOf" srcId="{18515B46-672D-9E4B-A62C-F66D4579E3F5}" destId="{9A095408-10E5-2140-8EBF-26509BBCF2B2}" srcOrd="32" destOrd="0" presId="urn:microsoft.com/office/officeart/2005/8/layout/list1"/>
    <dgm:cxn modelId="{95431C56-4CB3-0B43-83EA-3BC2895081FA}" type="presParOf" srcId="{9A095408-10E5-2140-8EBF-26509BBCF2B2}" destId="{F4FD3527-F5DC-8045-ACF8-FEE6DDA872DC}" srcOrd="0" destOrd="0" presId="urn:microsoft.com/office/officeart/2005/8/layout/list1"/>
    <dgm:cxn modelId="{B07AA48A-0ADB-704A-9E86-C7F6284FA6CC}" type="presParOf" srcId="{9A095408-10E5-2140-8EBF-26509BBCF2B2}" destId="{E8AC6E23-12E4-0A42-A577-237F82943412}" srcOrd="1" destOrd="0" presId="urn:microsoft.com/office/officeart/2005/8/layout/list1"/>
    <dgm:cxn modelId="{11D8A2A5-E582-8A42-9EEE-7041DA1DB1B4}" type="presParOf" srcId="{18515B46-672D-9E4B-A62C-F66D4579E3F5}" destId="{E1870509-14D4-9D49-9AC0-2280DA1BD988}" srcOrd="33" destOrd="0" presId="urn:microsoft.com/office/officeart/2005/8/layout/list1"/>
    <dgm:cxn modelId="{89D7362E-D862-9743-9BF7-791BB06CD9E0}" type="presParOf" srcId="{18515B46-672D-9E4B-A62C-F66D4579E3F5}" destId="{2D461585-3178-0F48-BC62-25345FB49D47}" srcOrd="3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1.xml><?xml version="1.0" encoding="utf-8"?>
<dgm:dataModel xmlns:dgm="http://schemas.openxmlformats.org/drawingml/2006/diagram" xmlns:a="http://schemas.openxmlformats.org/drawingml/2006/main">
  <dgm:ptLst>
    <dgm:pt modelId="{4CC66C45-6EE9-DD41-B580-5FE7020D6069}" type="doc">
      <dgm:prSet loTypeId="urn:microsoft.com/office/officeart/2005/8/layout/list1" loCatId="" qsTypeId="urn:microsoft.com/office/officeart/2005/8/quickstyle/simple4" qsCatId="simple" csTypeId="urn:microsoft.com/office/officeart/2005/8/colors/accent2_2" csCatId="accent2" phldr="1"/>
      <dgm:spPr/>
      <dgm:t>
        <a:bodyPr/>
        <a:lstStyle/>
        <a:p>
          <a:endParaRPr lang="it-IT"/>
        </a:p>
      </dgm:t>
    </dgm:pt>
    <dgm:pt modelId="{5F8ED50D-6D1D-2745-AE7E-4062D36C742C}">
      <dgm:prSet phldrT="[Text]" custT="1"/>
      <dgm:spPr/>
      <dgm:t>
        <a:bodyPr/>
        <a:lstStyle/>
        <a:p>
          <a:r>
            <a:rPr lang="it-IT" sz="1200" dirty="0"/>
            <a:t>Utilizzo delle risorse pubbliche</a:t>
          </a:r>
        </a:p>
      </dgm:t>
    </dgm:pt>
    <dgm:pt modelId="{1B441462-59BA-D844-B86B-F6F34F29DFC9}" type="parTrans" cxnId="{CB240449-B795-BE43-89CD-B63B53848DF6}">
      <dgm:prSet/>
      <dgm:spPr/>
      <dgm:t>
        <a:bodyPr/>
        <a:lstStyle/>
        <a:p>
          <a:endParaRPr lang="it-IT" sz="1400"/>
        </a:p>
      </dgm:t>
    </dgm:pt>
    <dgm:pt modelId="{E34BEFF6-4DD0-DD4F-80D3-14B504653EE9}" type="sibTrans" cxnId="{CB240449-B795-BE43-89CD-B63B53848DF6}">
      <dgm:prSet/>
      <dgm:spPr/>
      <dgm:t>
        <a:bodyPr/>
        <a:lstStyle/>
        <a:p>
          <a:endParaRPr lang="it-IT" sz="1400"/>
        </a:p>
      </dgm:t>
    </dgm:pt>
    <dgm:pt modelId="{402D14D4-96FD-1540-A908-681FABF88999}">
      <dgm:prSet phldrT="[Text]" custT="1"/>
      <dgm:spPr/>
      <dgm:t>
        <a:bodyPr/>
        <a:lstStyle/>
        <a:p>
          <a:r>
            <a:rPr lang="it-IT" sz="1200" dirty="0"/>
            <a:t>Articolo 3 comma 4</a:t>
          </a:r>
        </a:p>
      </dgm:t>
    </dgm:pt>
    <dgm:pt modelId="{ABF1E1F6-972E-AE4F-B06A-EAC604A4A7C0}" type="parTrans" cxnId="{06039815-F79F-794C-BD5E-712F8C5DD53B}">
      <dgm:prSet/>
      <dgm:spPr/>
      <dgm:t>
        <a:bodyPr/>
        <a:lstStyle/>
        <a:p>
          <a:endParaRPr lang="it-IT"/>
        </a:p>
      </dgm:t>
    </dgm:pt>
    <dgm:pt modelId="{9F0567D0-4FE1-7B43-9324-A94AF9FB2346}" type="sibTrans" cxnId="{06039815-F79F-794C-BD5E-712F8C5DD53B}">
      <dgm:prSet/>
      <dgm:spPr/>
      <dgm:t>
        <a:bodyPr/>
        <a:lstStyle/>
        <a:p>
          <a:endParaRPr lang="it-IT"/>
        </a:p>
      </dgm:t>
    </dgm:pt>
    <dgm:pt modelId="{3A7EDB37-34A4-C641-893C-1226D2DC2A7F}">
      <dgm:prSet phldrT="[Text]" custT="1"/>
      <dgm:spPr/>
      <dgm:t>
        <a:bodyPr/>
        <a:lstStyle/>
        <a:p>
          <a:r>
            <a:rPr lang="it-IT" sz="1200" dirty="0"/>
            <a:t>Utilizzo di materiale e attrezzatura</a:t>
          </a:r>
        </a:p>
      </dgm:t>
    </dgm:pt>
    <dgm:pt modelId="{0914DF4D-A0A5-9249-9668-8CBD9BD225C6}" type="parTrans" cxnId="{A2C1C2E7-F44C-3A40-8BB1-BDB8535AEA2D}">
      <dgm:prSet/>
      <dgm:spPr/>
      <dgm:t>
        <a:bodyPr/>
        <a:lstStyle/>
        <a:p>
          <a:endParaRPr lang="it-IT"/>
        </a:p>
      </dgm:t>
    </dgm:pt>
    <dgm:pt modelId="{DEC9C771-E920-F044-8576-4AD33BD9A8CB}" type="sibTrans" cxnId="{A2C1C2E7-F44C-3A40-8BB1-BDB8535AEA2D}">
      <dgm:prSet/>
      <dgm:spPr/>
      <dgm:t>
        <a:bodyPr/>
        <a:lstStyle/>
        <a:p>
          <a:endParaRPr lang="it-IT"/>
        </a:p>
      </dgm:t>
    </dgm:pt>
    <dgm:pt modelId="{09A034F6-4B47-C442-B602-5B50455E357E}">
      <dgm:prSet phldrT="[Text]" custT="1"/>
      <dgm:spPr/>
      <dgm:t>
        <a:bodyPr/>
        <a:lstStyle/>
        <a:p>
          <a:r>
            <a:rPr lang="it-IT" sz="1200" dirty="0"/>
            <a:t>Articolo 11 comma 3</a:t>
          </a:r>
        </a:p>
      </dgm:t>
    </dgm:pt>
    <dgm:pt modelId="{42E8566A-FA4A-294C-8052-E05855A8284E}" type="parTrans" cxnId="{9A9EB5AD-1A20-5B4F-966F-ADC7E49AC9F5}">
      <dgm:prSet/>
      <dgm:spPr/>
      <dgm:t>
        <a:bodyPr/>
        <a:lstStyle/>
        <a:p>
          <a:endParaRPr lang="it-IT"/>
        </a:p>
      </dgm:t>
    </dgm:pt>
    <dgm:pt modelId="{F5C849B7-9999-3743-903C-64D1399CEF4E}" type="sibTrans" cxnId="{9A9EB5AD-1A20-5B4F-966F-ADC7E49AC9F5}">
      <dgm:prSet/>
      <dgm:spPr/>
      <dgm:t>
        <a:bodyPr/>
        <a:lstStyle/>
        <a:p>
          <a:endParaRPr lang="it-IT"/>
        </a:p>
      </dgm:t>
    </dgm:pt>
    <dgm:pt modelId="{B5A4F16F-AFE9-404A-943A-6A7214B099C5}">
      <dgm:prSet phldrT="[Text]" custT="1"/>
      <dgm:spPr/>
      <dgm:t>
        <a:bodyPr/>
        <a:lstStyle/>
        <a:p>
          <a:r>
            <a:rPr lang="it-IT" sz="1200" dirty="0"/>
            <a:t>Utilizzo di servizi telematici</a:t>
          </a:r>
        </a:p>
      </dgm:t>
    </dgm:pt>
    <dgm:pt modelId="{6A5B8E0E-0990-3E41-807F-07AF13388930}" type="parTrans" cxnId="{6F1130FF-8DA9-A147-8FA6-4E018659CFDA}">
      <dgm:prSet/>
      <dgm:spPr/>
      <dgm:t>
        <a:bodyPr/>
        <a:lstStyle/>
        <a:p>
          <a:endParaRPr lang="it-IT"/>
        </a:p>
      </dgm:t>
    </dgm:pt>
    <dgm:pt modelId="{BD889396-7F48-8F43-8FE5-9843C77A62AC}" type="sibTrans" cxnId="{6F1130FF-8DA9-A147-8FA6-4E018659CFDA}">
      <dgm:prSet/>
      <dgm:spPr/>
      <dgm:t>
        <a:bodyPr/>
        <a:lstStyle/>
        <a:p>
          <a:endParaRPr lang="it-IT"/>
        </a:p>
      </dgm:t>
    </dgm:pt>
    <dgm:pt modelId="{C6BE66A2-92B5-BD4B-8610-0D0F23F6A5AF}">
      <dgm:prSet phldrT="[Text]" custT="1"/>
      <dgm:spPr/>
      <dgm:t>
        <a:bodyPr/>
        <a:lstStyle/>
        <a:p>
          <a:r>
            <a:rPr lang="it-IT" sz="1200" dirty="0"/>
            <a:t>Articolo 11 comma 3</a:t>
          </a:r>
        </a:p>
      </dgm:t>
    </dgm:pt>
    <dgm:pt modelId="{23279734-D378-AB45-99B2-FD25FB97730A}" type="parTrans" cxnId="{46E91965-F127-B24F-BB9D-2892393FA698}">
      <dgm:prSet/>
      <dgm:spPr/>
      <dgm:t>
        <a:bodyPr/>
        <a:lstStyle/>
        <a:p>
          <a:endParaRPr lang="it-IT"/>
        </a:p>
      </dgm:t>
    </dgm:pt>
    <dgm:pt modelId="{FB511C94-4CE5-B447-8B4E-CA042BD9228C}" type="sibTrans" cxnId="{46E91965-F127-B24F-BB9D-2892393FA698}">
      <dgm:prSet/>
      <dgm:spPr/>
      <dgm:t>
        <a:bodyPr/>
        <a:lstStyle/>
        <a:p>
          <a:endParaRPr lang="it-IT"/>
        </a:p>
      </dgm:t>
    </dgm:pt>
    <dgm:pt modelId="{55FCDE1F-B6CD-B44D-9F47-89752FF2D7C1}">
      <dgm:prSet phldrT="[Text]" custT="1"/>
      <dgm:spPr/>
      <dgm:t>
        <a:bodyPr/>
        <a:lstStyle/>
        <a:p>
          <a:r>
            <a:rPr lang="it-IT" sz="1200" dirty="0"/>
            <a:t>Utilizzo di linee telefoniche</a:t>
          </a:r>
        </a:p>
      </dgm:t>
    </dgm:pt>
    <dgm:pt modelId="{41B04CB5-AD07-6242-ACD0-D71D178812AD}" type="parTrans" cxnId="{1FAB7342-C0AA-8C4D-8F72-AAB9D2DE6D3F}">
      <dgm:prSet/>
      <dgm:spPr/>
      <dgm:t>
        <a:bodyPr/>
        <a:lstStyle/>
        <a:p>
          <a:endParaRPr lang="it-IT"/>
        </a:p>
      </dgm:t>
    </dgm:pt>
    <dgm:pt modelId="{DCD5FE13-1477-7040-BEDF-7B87D9C744CD}" type="sibTrans" cxnId="{1FAB7342-C0AA-8C4D-8F72-AAB9D2DE6D3F}">
      <dgm:prSet/>
      <dgm:spPr/>
      <dgm:t>
        <a:bodyPr/>
        <a:lstStyle/>
        <a:p>
          <a:endParaRPr lang="it-IT"/>
        </a:p>
      </dgm:t>
    </dgm:pt>
    <dgm:pt modelId="{BDCB8EA8-636A-3E46-B81C-BE76185B0408}">
      <dgm:prSet phldrT="[Text]" custT="1"/>
      <dgm:spPr/>
      <dgm:t>
        <a:bodyPr/>
        <a:lstStyle/>
        <a:p>
          <a:r>
            <a:rPr lang="it-IT" sz="1200" dirty="0"/>
            <a:t>Articolo 11 comma 3</a:t>
          </a:r>
        </a:p>
      </dgm:t>
    </dgm:pt>
    <dgm:pt modelId="{35876EC2-B904-1E49-886E-C82B220DB107}" type="parTrans" cxnId="{24D99649-642F-E941-AD6D-030774F1E3D9}">
      <dgm:prSet/>
      <dgm:spPr/>
      <dgm:t>
        <a:bodyPr/>
        <a:lstStyle/>
        <a:p>
          <a:endParaRPr lang="it-IT"/>
        </a:p>
      </dgm:t>
    </dgm:pt>
    <dgm:pt modelId="{67AE5006-0956-514E-B398-BDAF5970F565}" type="sibTrans" cxnId="{24D99649-642F-E941-AD6D-030774F1E3D9}">
      <dgm:prSet/>
      <dgm:spPr/>
      <dgm:t>
        <a:bodyPr/>
        <a:lstStyle/>
        <a:p>
          <a:endParaRPr lang="it-IT"/>
        </a:p>
      </dgm:t>
    </dgm:pt>
    <dgm:pt modelId="{A3926D99-CF13-2946-9806-F894E1B3AC36}">
      <dgm:prSet phldrT="[Text]" custT="1"/>
      <dgm:spPr/>
      <dgm:t>
        <a:bodyPr/>
        <a:lstStyle/>
        <a:p>
          <a:r>
            <a:rPr lang="it-IT" sz="1200" dirty="0"/>
            <a:t>Utilizzo del titolo e della posizione</a:t>
          </a:r>
        </a:p>
      </dgm:t>
    </dgm:pt>
    <dgm:pt modelId="{2B508BB6-00A5-954E-AF08-98A63414C3BC}" type="parTrans" cxnId="{986B963F-B2BC-B047-A20C-DA766C5AFF1C}">
      <dgm:prSet/>
      <dgm:spPr/>
      <dgm:t>
        <a:bodyPr/>
        <a:lstStyle/>
        <a:p>
          <a:endParaRPr lang="it-IT"/>
        </a:p>
      </dgm:t>
    </dgm:pt>
    <dgm:pt modelId="{231AAAEE-CA11-114D-824D-46093E784957}" type="sibTrans" cxnId="{986B963F-B2BC-B047-A20C-DA766C5AFF1C}">
      <dgm:prSet/>
      <dgm:spPr/>
      <dgm:t>
        <a:bodyPr/>
        <a:lstStyle/>
        <a:p>
          <a:endParaRPr lang="it-IT"/>
        </a:p>
      </dgm:t>
    </dgm:pt>
    <dgm:pt modelId="{20FE6039-F25F-0C4E-8B00-E7DA547D01F1}">
      <dgm:prSet phldrT="[Text]" custT="1"/>
      <dgm:spPr/>
      <dgm:t>
        <a:bodyPr/>
        <a:lstStyle/>
        <a:p>
          <a:r>
            <a:rPr lang="it-IT" sz="1200" dirty="0"/>
            <a:t>Articolo 10</a:t>
          </a:r>
        </a:p>
      </dgm:t>
    </dgm:pt>
    <dgm:pt modelId="{2501F087-A84C-B64D-8F97-6F594A9A8AB7}" type="parTrans" cxnId="{12F5D92D-0DCB-E24E-8A7E-63E2899B732B}">
      <dgm:prSet/>
      <dgm:spPr/>
      <dgm:t>
        <a:bodyPr/>
        <a:lstStyle/>
        <a:p>
          <a:endParaRPr lang="it-IT"/>
        </a:p>
      </dgm:t>
    </dgm:pt>
    <dgm:pt modelId="{289C5B82-1982-9642-AB27-18816EB978FC}" type="sibTrans" cxnId="{12F5D92D-0DCB-E24E-8A7E-63E2899B732B}">
      <dgm:prSet/>
      <dgm:spPr/>
      <dgm:t>
        <a:bodyPr/>
        <a:lstStyle/>
        <a:p>
          <a:endParaRPr lang="it-IT"/>
        </a:p>
      </dgm:t>
    </dgm:pt>
    <dgm:pt modelId="{66F0EAEC-5AE0-5A49-AA13-13D0D87A803D}">
      <dgm:prSet phldrT="[Text]" custT="1"/>
      <dgm:spPr/>
      <dgm:t>
        <a:bodyPr/>
        <a:lstStyle/>
        <a:p>
          <a:r>
            <a:rPr lang="it-IT" sz="1200" dirty="0"/>
            <a:t>Utilizzo del tempo di lavoro</a:t>
          </a:r>
        </a:p>
      </dgm:t>
    </dgm:pt>
    <dgm:pt modelId="{D81F0E52-EFAB-0545-8EF2-45D406D51A6F}" type="parTrans" cxnId="{2FD678FC-9A27-FD45-8E59-7BC0D443F7CB}">
      <dgm:prSet/>
      <dgm:spPr/>
      <dgm:t>
        <a:bodyPr/>
        <a:lstStyle/>
        <a:p>
          <a:endParaRPr lang="it-IT"/>
        </a:p>
      </dgm:t>
    </dgm:pt>
    <dgm:pt modelId="{4B8E9B3D-BF91-774A-A323-FB4AB4E904FC}" type="sibTrans" cxnId="{2FD678FC-9A27-FD45-8E59-7BC0D443F7CB}">
      <dgm:prSet/>
      <dgm:spPr/>
      <dgm:t>
        <a:bodyPr/>
        <a:lstStyle/>
        <a:p>
          <a:endParaRPr lang="it-IT"/>
        </a:p>
      </dgm:t>
    </dgm:pt>
    <dgm:pt modelId="{FD4B17C8-FB3E-924E-B6B8-C4950CA86539}">
      <dgm:prSet phldrT="[Text]" custT="1"/>
      <dgm:spPr/>
      <dgm:t>
        <a:bodyPr/>
        <a:lstStyle/>
        <a:p>
          <a:r>
            <a:rPr lang="it-IT" sz="1200" dirty="0"/>
            <a:t>Articolo 11 comma 1</a:t>
          </a:r>
        </a:p>
      </dgm:t>
    </dgm:pt>
    <dgm:pt modelId="{9FC484F2-57C6-3C49-909A-B04950FDD7EF}" type="parTrans" cxnId="{246E29A9-2BE0-1647-A6A2-FA8815CBCB85}">
      <dgm:prSet/>
      <dgm:spPr/>
      <dgm:t>
        <a:bodyPr/>
        <a:lstStyle/>
        <a:p>
          <a:endParaRPr lang="it-IT"/>
        </a:p>
      </dgm:t>
    </dgm:pt>
    <dgm:pt modelId="{C681778D-9145-C142-A3CF-8EC853B7D54D}" type="sibTrans" cxnId="{246E29A9-2BE0-1647-A6A2-FA8815CBCB85}">
      <dgm:prSet/>
      <dgm:spPr/>
      <dgm:t>
        <a:bodyPr/>
        <a:lstStyle/>
        <a:p>
          <a:endParaRPr lang="it-IT"/>
        </a:p>
      </dgm:t>
    </dgm:pt>
    <dgm:pt modelId="{4765C368-7BCB-404B-AF2A-3085D995848B}">
      <dgm:prSet phldrT="[Text]" custT="1"/>
      <dgm:spPr/>
      <dgm:t>
        <a:bodyPr/>
        <a:lstStyle/>
        <a:p>
          <a:r>
            <a:rPr lang="it-IT" sz="1200" dirty="0"/>
            <a:t>Utilizzo del tempo di lavoro altrui</a:t>
          </a:r>
        </a:p>
      </dgm:t>
    </dgm:pt>
    <dgm:pt modelId="{0012EFDB-096B-AE4C-9AC4-494A54404D31}" type="parTrans" cxnId="{DDEB3F27-CFEC-204D-A18A-2923C8F90A84}">
      <dgm:prSet/>
      <dgm:spPr/>
      <dgm:t>
        <a:bodyPr/>
        <a:lstStyle/>
        <a:p>
          <a:endParaRPr lang="it-IT"/>
        </a:p>
      </dgm:t>
    </dgm:pt>
    <dgm:pt modelId="{7CB487DB-4692-9440-90AD-DC742060ED92}" type="sibTrans" cxnId="{DDEB3F27-CFEC-204D-A18A-2923C8F90A84}">
      <dgm:prSet/>
      <dgm:spPr/>
      <dgm:t>
        <a:bodyPr/>
        <a:lstStyle/>
        <a:p>
          <a:endParaRPr lang="it-IT"/>
        </a:p>
      </dgm:t>
    </dgm:pt>
    <dgm:pt modelId="{773B5F28-730F-174E-9DE5-DC6347B0C235}">
      <dgm:prSet phldrT="[Text]" custT="1"/>
      <dgm:spPr/>
      <dgm:t>
        <a:bodyPr/>
        <a:lstStyle/>
        <a:p>
          <a:r>
            <a:rPr lang="it-IT" sz="1200" dirty="0"/>
            <a:t>Articolo 11 comma 1</a:t>
          </a:r>
        </a:p>
      </dgm:t>
    </dgm:pt>
    <dgm:pt modelId="{C7D817F3-A84E-2743-9A6C-5091210CE407}" type="parTrans" cxnId="{01BA3042-6637-8C40-B3E9-3BFB1254DDC3}">
      <dgm:prSet/>
      <dgm:spPr/>
      <dgm:t>
        <a:bodyPr/>
        <a:lstStyle/>
        <a:p>
          <a:endParaRPr lang="it-IT"/>
        </a:p>
      </dgm:t>
    </dgm:pt>
    <dgm:pt modelId="{EA0AC548-1F60-AD45-8802-09FCBE0485E0}" type="sibTrans" cxnId="{01BA3042-6637-8C40-B3E9-3BFB1254DDC3}">
      <dgm:prSet/>
      <dgm:spPr/>
      <dgm:t>
        <a:bodyPr/>
        <a:lstStyle/>
        <a:p>
          <a:endParaRPr lang="it-IT"/>
        </a:p>
      </dgm:t>
    </dgm:pt>
    <dgm:pt modelId="{D7512627-D304-2A41-BD8F-4DF232E963F8}">
      <dgm:prSet phldrT="[Text]" custT="1"/>
      <dgm:spPr/>
      <dgm:t>
        <a:bodyPr/>
        <a:lstStyle/>
        <a:p>
          <a:r>
            <a:rPr lang="it-IT" sz="1200" b="0" dirty="0">
              <a:solidFill>
                <a:schemeClr val="bg1"/>
              </a:solidFill>
            </a:rPr>
            <a:t>Utilizzo dei permessi lavorativi</a:t>
          </a:r>
        </a:p>
      </dgm:t>
    </dgm:pt>
    <dgm:pt modelId="{1E966297-4A19-7549-82E9-EEFCDB606C19}" type="parTrans" cxnId="{644D8538-30D7-954B-A009-92366013D20C}">
      <dgm:prSet/>
      <dgm:spPr/>
      <dgm:t>
        <a:bodyPr/>
        <a:lstStyle/>
        <a:p>
          <a:endParaRPr lang="it-IT"/>
        </a:p>
      </dgm:t>
    </dgm:pt>
    <dgm:pt modelId="{D261FB6D-180A-504A-B153-4FE848849C6D}" type="sibTrans" cxnId="{644D8538-30D7-954B-A009-92366013D20C}">
      <dgm:prSet/>
      <dgm:spPr/>
      <dgm:t>
        <a:bodyPr/>
        <a:lstStyle/>
        <a:p>
          <a:endParaRPr lang="it-IT"/>
        </a:p>
      </dgm:t>
    </dgm:pt>
    <dgm:pt modelId="{4319D673-5B0E-9548-9EA9-FF55C78F0F5F}">
      <dgm:prSet phldrT="[Text]" custT="1"/>
      <dgm:spPr/>
      <dgm:t>
        <a:bodyPr/>
        <a:lstStyle/>
        <a:p>
          <a:r>
            <a:rPr lang="it-IT" sz="1200" dirty="0"/>
            <a:t>Articolo 11 comma 2</a:t>
          </a:r>
        </a:p>
      </dgm:t>
    </dgm:pt>
    <dgm:pt modelId="{7A28F244-FB7C-0340-BA96-79B85D81ACD8}" type="parTrans" cxnId="{4CBCC6AA-3B24-CB4B-B763-7018C272377C}">
      <dgm:prSet/>
      <dgm:spPr/>
      <dgm:t>
        <a:bodyPr/>
        <a:lstStyle/>
        <a:p>
          <a:endParaRPr lang="it-IT"/>
        </a:p>
      </dgm:t>
    </dgm:pt>
    <dgm:pt modelId="{405E7672-5BFD-BD48-BE2F-BF0195AE7C15}" type="sibTrans" cxnId="{4CBCC6AA-3B24-CB4B-B763-7018C272377C}">
      <dgm:prSet/>
      <dgm:spPr/>
      <dgm:t>
        <a:bodyPr/>
        <a:lstStyle/>
        <a:p>
          <a:endParaRPr lang="it-IT"/>
        </a:p>
      </dgm:t>
    </dgm:pt>
    <dgm:pt modelId="{C77E8A72-2F1E-7648-84E2-0F15D97DB07B}">
      <dgm:prSet phldrT="[Text]" custT="1"/>
      <dgm:spPr/>
      <dgm:t>
        <a:bodyPr/>
        <a:lstStyle/>
        <a:p>
          <a:r>
            <a:rPr lang="it-IT" sz="1800" b="1" dirty="0">
              <a:solidFill>
                <a:srgbClr val="FFFF00"/>
              </a:solidFill>
            </a:rPr>
            <a:t>Utilizzo delle informazioni </a:t>
          </a:r>
        </a:p>
      </dgm:t>
    </dgm:pt>
    <dgm:pt modelId="{4741A7EB-9A97-B041-8CA7-F44124258990}" type="parTrans" cxnId="{48409DBF-ECEE-784F-B64D-406CA4652AE7}">
      <dgm:prSet/>
      <dgm:spPr/>
      <dgm:t>
        <a:bodyPr/>
        <a:lstStyle/>
        <a:p>
          <a:endParaRPr lang="it-IT"/>
        </a:p>
      </dgm:t>
    </dgm:pt>
    <dgm:pt modelId="{07EFFC21-72E9-BF4A-BB46-24D70F701B85}" type="sibTrans" cxnId="{48409DBF-ECEE-784F-B64D-406CA4652AE7}">
      <dgm:prSet/>
      <dgm:spPr/>
      <dgm:t>
        <a:bodyPr/>
        <a:lstStyle/>
        <a:p>
          <a:endParaRPr lang="it-IT"/>
        </a:p>
      </dgm:t>
    </dgm:pt>
    <dgm:pt modelId="{2220AA48-1853-8B41-B52E-780C7B43B7B2}">
      <dgm:prSet phldrT="[Text]" custT="1"/>
      <dgm:spPr/>
      <dgm:t>
        <a:bodyPr/>
        <a:lstStyle/>
        <a:p>
          <a:r>
            <a:rPr lang="it-IT" sz="1200" dirty="0"/>
            <a:t>Articolo 3 comma 3</a:t>
          </a:r>
        </a:p>
      </dgm:t>
    </dgm:pt>
    <dgm:pt modelId="{E3B289C3-530C-AF47-8E1F-37404FF8DF01}" type="parTrans" cxnId="{E1ACAA18-A983-BE48-8E9C-7EB2F7F0E272}">
      <dgm:prSet/>
      <dgm:spPr/>
      <dgm:t>
        <a:bodyPr/>
        <a:lstStyle/>
        <a:p>
          <a:endParaRPr lang="it-IT"/>
        </a:p>
      </dgm:t>
    </dgm:pt>
    <dgm:pt modelId="{A1E28521-A10A-3447-8189-01535E4C79CA}" type="sibTrans" cxnId="{E1ACAA18-A983-BE48-8E9C-7EB2F7F0E272}">
      <dgm:prSet/>
      <dgm:spPr/>
      <dgm:t>
        <a:bodyPr/>
        <a:lstStyle/>
        <a:p>
          <a:endParaRPr lang="it-IT"/>
        </a:p>
      </dgm:t>
    </dgm:pt>
    <dgm:pt modelId="{9A261E2F-12B1-894B-B689-A59ED8D40845}">
      <dgm:prSet phldrT="[Text]" custT="1"/>
      <dgm:spPr/>
      <dgm:t>
        <a:bodyPr/>
        <a:lstStyle/>
        <a:p>
          <a:r>
            <a:rPr lang="it-IT" sz="1200" dirty="0"/>
            <a:t>Articolo 12 comma 5</a:t>
          </a:r>
        </a:p>
      </dgm:t>
    </dgm:pt>
    <dgm:pt modelId="{81B33C9D-C90D-E842-BB47-A4DFE4715BA3}" type="parTrans" cxnId="{35825B90-4929-4C46-8FD0-CF00E7667F2D}">
      <dgm:prSet/>
      <dgm:spPr/>
      <dgm:t>
        <a:bodyPr/>
        <a:lstStyle/>
        <a:p>
          <a:endParaRPr lang="it-IT"/>
        </a:p>
      </dgm:t>
    </dgm:pt>
    <dgm:pt modelId="{D1BCB186-9BA9-D345-9297-36AEFAC0617D}" type="sibTrans" cxnId="{35825B90-4929-4C46-8FD0-CF00E7667F2D}">
      <dgm:prSet/>
      <dgm:spPr/>
      <dgm:t>
        <a:bodyPr/>
        <a:lstStyle/>
        <a:p>
          <a:endParaRPr lang="it-IT"/>
        </a:p>
      </dgm:t>
    </dgm:pt>
    <dgm:pt modelId="{0EAD7625-8AAD-674B-9552-D81A55BC9AE8}">
      <dgm:prSet phldrT="[Text]" custT="1"/>
      <dgm:spPr/>
      <dgm:t>
        <a:bodyPr/>
        <a:lstStyle/>
        <a:p>
          <a:r>
            <a:rPr lang="it-IT" sz="1200" dirty="0"/>
            <a:t>Articolo 5 comma 2</a:t>
          </a:r>
        </a:p>
      </dgm:t>
    </dgm:pt>
    <dgm:pt modelId="{9D66600A-C9B2-BB4F-9AE3-9E3328879D64}" type="parTrans" cxnId="{48AA9439-CA24-534D-936F-A933827B01A2}">
      <dgm:prSet/>
      <dgm:spPr/>
      <dgm:t>
        <a:bodyPr/>
        <a:lstStyle/>
        <a:p>
          <a:endParaRPr lang="it-IT"/>
        </a:p>
      </dgm:t>
    </dgm:pt>
    <dgm:pt modelId="{78F18F6E-541E-A647-97A3-E6CA77197BED}" type="sibTrans" cxnId="{48AA9439-CA24-534D-936F-A933827B01A2}">
      <dgm:prSet/>
      <dgm:spPr/>
      <dgm:t>
        <a:bodyPr/>
        <a:lstStyle/>
        <a:p>
          <a:endParaRPr lang="it-IT"/>
        </a:p>
      </dgm:t>
    </dgm:pt>
    <dgm:pt modelId="{18515B46-672D-9E4B-A62C-F66D4579E3F5}" type="pres">
      <dgm:prSet presAssocID="{4CC66C45-6EE9-DD41-B580-5FE7020D6069}" presName="linear" presStyleCnt="0">
        <dgm:presLayoutVars>
          <dgm:dir/>
          <dgm:animLvl val="lvl"/>
          <dgm:resizeHandles val="exact"/>
        </dgm:presLayoutVars>
      </dgm:prSet>
      <dgm:spPr/>
    </dgm:pt>
    <dgm:pt modelId="{D107DA6A-CF55-FA49-8D77-2559E37490CD}" type="pres">
      <dgm:prSet presAssocID="{5F8ED50D-6D1D-2745-AE7E-4062D36C742C}" presName="parentLin" presStyleCnt="0"/>
      <dgm:spPr/>
    </dgm:pt>
    <dgm:pt modelId="{8AAEED41-9A4E-5E41-A935-F951AA8E2B82}" type="pres">
      <dgm:prSet presAssocID="{5F8ED50D-6D1D-2745-AE7E-4062D36C742C}" presName="parentLeftMargin" presStyleLbl="node1" presStyleIdx="0" presStyleCnt="9"/>
      <dgm:spPr/>
    </dgm:pt>
    <dgm:pt modelId="{8637715E-BAC0-5846-BE51-067C6FA07FB9}" type="pres">
      <dgm:prSet presAssocID="{5F8ED50D-6D1D-2745-AE7E-4062D36C742C}" presName="parentText" presStyleLbl="node1" presStyleIdx="0" presStyleCnt="9">
        <dgm:presLayoutVars>
          <dgm:chMax val="0"/>
          <dgm:bulletEnabled val="1"/>
        </dgm:presLayoutVars>
      </dgm:prSet>
      <dgm:spPr/>
    </dgm:pt>
    <dgm:pt modelId="{F996A4B7-46A3-ED40-8B32-23C83CAF4BDD}" type="pres">
      <dgm:prSet presAssocID="{5F8ED50D-6D1D-2745-AE7E-4062D36C742C}" presName="negativeSpace" presStyleCnt="0"/>
      <dgm:spPr/>
    </dgm:pt>
    <dgm:pt modelId="{C14A0273-9F7D-1446-8A98-F0EFDA56239F}" type="pres">
      <dgm:prSet presAssocID="{5F8ED50D-6D1D-2745-AE7E-4062D36C742C}" presName="childText" presStyleLbl="conFgAcc1" presStyleIdx="0" presStyleCnt="9">
        <dgm:presLayoutVars>
          <dgm:bulletEnabled val="1"/>
        </dgm:presLayoutVars>
      </dgm:prSet>
      <dgm:spPr/>
    </dgm:pt>
    <dgm:pt modelId="{32CA9EC8-1BBB-3548-83A6-9EBBE8D5D3D3}" type="pres">
      <dgm:prSet presAssocID="{E34BEFF6-4DD0-DD4F-80D3-14B504653EE9}" presName="spaceBetweenRectangles" presStyleCnt="0"/>
      <dgm:spPr/>
    </dgm:pt>
    <dgm:pt modelId="{96831A3D-E7C8-3B48-B790-9914180C2B4B}" type="pres">
      <dgm:prSet presAssocID="{3A7EDB37-34A4-C641-893C-1226D2DC2A7F}" presName="parentLin" presStyleCnt="0"/>
      <dgm:spPr/>
    </dgm:pt>
    <dgm:pt modelId="{6DE0412F-635A-6C4F-A74E-84094792C8B0}" type="pres">
      <dgm:prSet presAssocID="{3A7EDB37-34A4-C641-893C-1226D2DC2A7F}" presName="parentLeftMargin" presStyleLbl="node1" presStyleIdx="0" presStyleCnt="9"/>
      <dgm:spPr/>
    </dgm:pt>
    <dgm:pt modelId="{A795F3A4-5695-6F42-8474-D11189BDEEDC}" type="pres">
      <dgm:prSet presAssocID="{3A7EDB37-34A4-C641-893C-1226D2DC2A7F}" presName="parentText" presStyleLbl="node1" presStyleIdx="1" presStyleCnt="9">
        <dgm:presLayoutVars>
          <dgm:chMax val="0"/>
          <dgm:bulletEnabled val="1"/>
        </dgm:presLayoutVars>
      </dgm:prSet>
      <dgm:spPr/>
    </dgm:pt>
    <dgm:pt modelId="{AEA4BD20-2C29-704B-8B37-6478A23EB7B2}" type="pres">
      <dgm:prSet presAssocID="{3A7EDB37-34A4-C641-893C-1226D2DC2A7F}" presName="negativeSpace" presStyleCnt="0"/>
      <dgm:spPr/>
    </dgm:pt>
    <dgm:pt modelId="{F2A73135-C390-6A45-8B95-0B59F9700E60}" type="pres">
      <dgm:prSet presAssocID="{3A7EDB37-34A4-C641-893C-1226D2DC2A7F}" presName="childText" presStyleLbl="conFgAcc1" presStyleIdx="1" presStyleCnt="9">
        <dgm:presLayoutVars>
          <dgm:bulletEnabled val="1"/>
        </dgm:presLayoutVars>
      </dgm:prSet>
      <dgm:spPr/>
    </dgm:pt>
    <dgm:pt modelId="{F59089CB-01EE-434E-987E-1645E91014D9}" type="pres">
      <dgm:prSet presAssocID="{DEC9C771-E920-F044-8576-4AD33BD9A8CB}" presName="spaceBetweenRectangles" presStyleCnt="0"/>
      <dgm:spPr/>
    </dgm:pt>
    <dgm:pt modelId="{9A23A743-3FDD-DE4B-ABBF-BC22EB67D4BB}" type="pres">
      <dgm:prSet presAssocID="{B5A4F16F-AFE9-404A-943A-6A7214B099C5}" presName="parentLin" presStyleCnt="0"/>
      <dgm:spPr/>
    </dgm:pt>
    <dgm:pt modelId="{2FCCFF32-9777-ED4C-A599-68F036279751}" type="pres">
      <dgm:prSet presAssocID="{B5A4F16F-AFE9-404A-943A-6A7214B099C5}" presName="parentLeftMargin" presStyleLbl="node1" presStyleIdx="1" presStyleCnt="9"/>
      <dgm:spPr/>
    </dgm:pt>
    <dgm:pt modelId="{2269C065-AD85-7248-B39C-4F407F987E21}" type="pres">
      <dgm:prSet presAssocID="{B5A4F16F-AFE9-404A-943A-6A7214B099C5}" presName="parentText" presStyleLbl="node1" presStyleIdx="2" presStyleCnt="9">
        <dgm:presLayoutVars>
          <dgm:chMax val="0"/>
          <dgm:bulletEnabled val="1"/>
        </dgm:presLayoutVars>
      </dgm:prSet>
      <dgm:spPr/>
    </dgm:pt>
    <dgm:pt modelId="{0DEEAF76-9389-4D4D-B859-EA0D55325B49}" type="pres">
      <dgm:prSet presAssocID="{B5A4F16F-AFE9-404A-943A-6A7214B099C5}" presName="negativeSpace" presStyleCnt="0"/>
      <dgm:spPr/>
    </dgm:pt>
    <dgm:pt modelId="{52815F30-E2F5-4D40-8814-C823A80462AB}" type="pres">
      <dgm:prSet presAssocID="{B5A4F16F-AFE9-404A-943A-6A7214B099C5}" presName="childText" presStyleLbl="conFgAcc1" presStyleIdx="2" presStyleCnt="9">
        <dgm:presLayoutVars>
          <dgm:bulletEnabled val="1"/>
        </dgm:presLayoutVars>
      </dgm:prSet>
      <dgm:spPr/>
    </dgm:pt>
    <dgm:pt modelId="{F4E035D2-36F5-B843-8A00-8101AE388155}" type="pres">
      <dgm:prSet presAssocID="{BD889396-7F48-8F43-8FE5-9843C77A62AC}" presName="spaceBetweenRectangles" presStyleCnt="0"/>
      <dgm:spPr/>
    </dgm:pt>
    <dgm:pt modelId="{074846EA-23BF-2C41-BEA3-7FA1C55EFDC0}" type="pres">
      <dgm:prSet presAssocID="{55FCDE1F-B6CD-B44D-9F47-89752FF2D7C1}" presName="parentLin" presStyleCnt="0"/>
      <dgm:spPr/>
    </dgm:pt>
    <dgm:pt modelId="{03E892FF-D4C5-AD4D-B076-3B0B449CF434}" type="pres">
      <dgm:prSet presAssocID="{55FCDE1F-B6CD-B44D-9F47-89752FF2D7C1}" presName="parentLeftMargin" presStyleLbl="node1" presStyleIdx="2" presStyleCnt="9"/>
      <dgm:spPr/>
    </dgm:pt>
    <dgm:pt modelId="{B84DBD61-AB58-A749-A7E1-27A5AD02AB42}" type="pres">
      <dgm:prSet presAssocID="{55FCDE1F-B6CD-B44D-9F47-89752FF2D7C1}" presName="parentText" presStyleLbl="node1" presStyleIdx="3" presStyleCnt="9">
        <dgm:presLayoutVars>
          <dgm:chMax val="0"/>
          <dgm:bulletEnabled val="1"/>
        </dgm:presLayoutVars>
      </dgm:prSet>
      <dgm:spPr/>
    </dgm:pt>
    <dgm:pt modelId="{0726F05F-E268-B949-B3F4-75230F17A577}" type="pres">
      <dgm:prSet presAssocID="{55FCDE1F-B6CD-B44D-9F47-89752FF2D7C1}" presName="negativeSpace" presStyleCnt="0"/>
      <dgm:spPr/>
    </dgm:pt>
    <dgm:pt modelId="{DB5AA249-2F60-8E49-858B-22B50D1B905C}" type="pres">
      <dgm:prSet presAssocID="{55FCDE1F-B6CD-B44D-9F47-89752FF2D7C1}" presName="childText" presStyleLbl="conFgAcc1" presStyleIdx="3" presStyleCnt="9">
        <dgm:presLayoutVars>
          <dgm:bulletEnabled val="1"/>
        </dgm:presLayoutVars>
      </dgm:prSet>
      <dgm:spPr/>
    </dgm:pt>
    <dgm:pt modelId="{6AB0E040-64F2-FB41-BA31-CEE499304B00}" type="pres">
      <dgm:prSet presAssocID="{DCD5FE13-1477-7040-BEDF-7B87D9C744CD}" presName="spaceBetweenRectangles" presStyleCnt="0"/>
      <dgm:spPr/>
    </dgm:pt>
    <dgm:pt modelId="{11C9AF75-5C89-324E-B338-465EB4C878DD}" type="pres">
      <dgm:prSet presAssocID="{A3926D99-CF13-2946-9806-F894E1B3AC36}" presName="parentLin" presStyleCnt="0"/>
      <dgm:spPr/>
    </dgm:pt>
    <dgm:pt modelId="{0F919541-4CA0-3D48-B3BA-3A10993FA7BB}" type="pres">
      <dgm:prSet presAssocID="{A3926D99-CF13-2946-9806-F894E1B3AC36}" presName="parentLeftMargin" presStyleLbl="node1" presStyleIdx="3" presStyleCnt="9"/>
      <dgm:spPr/>
    </dgm:pt>
    <dgm:pt modelId="{0B0C52A7-9620-A540-9BD1-562630586017}" type="pres">
      <dgm:prSet presAssocID="{A3926D99-CF13-2946-9806-F894E1B3AC36}" presName="parentText" presStyleLbl="node1" presStyleIdx="4" presStyleCnt="9">
        <dgm:presLayoutVars>
          <dgm:chMax val="0"/>
          <dgm:bulletEnabled val="1"/>
        </dgm:presLayoutVars>
      </dgm:prSet>
      <dgm:spPr/>
    </dgm:pt>
    <dgm:pt modelId="{B03A0922-6A9F-334F-8E15-AD18A5F95E3B}" type="pres">
      <dgm:prSet presAssocID="{A3926D99-CF13-2946-9806-F894E1B3AC36}" presName="negativeSpace" presStyleCnt="0"/>
      <dgm:spPr/>
    </dgm:pt>
    <dgm:pt modelId="{5FCB115D-C29D-2E43-832E-E7624BA0909F}" type="pres">
      <dgm:prSet presAssocID="{A3926D99-CF13-2946-9806-F894E1B3AC36}" presName="childText" presStyleLbl="conFgAcc1" presStyleIdx="4" presStyleCnt="9">
        <dgm:presLayoutVars>
          <dgm:bulletEnabled val="1"/>
        </dgm:presLayoutVars>
      </dgm:prSet>
      <dgm:spPr/>
    </dgm:pt>
    <dgm:pt modelId="{D4172007-FF9A-4F4B-A072-67241E98781A}" type="pres">
      <dgm:prSet presAssocID="{231AAAEE-CA11-114D-824D-46093E784957}" presName="spaceBetweenRectangles" presStyleCnt="0"/>
      <dgm:spPr/>
    </dgm:pt>
    <dgm:pt modelId="{9F8399F4-D0CC-3643-A3A2-8B86BC269441}" type="pres">
      <dgm:prSet presAssocID="{66F0EAEC-5AE0-5A49-AA13-13D0D87A803D}" presName="parentLin" presStyleCnt="0"/>
      <dgm:spPr/>
    </dgm:pt>
    <dgm:pt modelId="{5CDBCAF2-4B68-7A45-8CC3-C7C35DB3F749}" type="pres">
      <dgm:prSet presAssocID="{66F0EAEC-5AE0-5A49-AA13-13D0D87A803D}" presName="parentLeftMargin" presStyleLbl="node1" presStyleIdx="4" presStyleCnt="9"/>
      <dgm:spPr/>
    </dgm:pt>
    <dgm:pt modelId="{1EE60721-B090-CD4F-9358-A76DFDE4DD48}" type="pres">
      <dgm:prSet presAssocID="{66F0EAEC-5AE0-5A49-AA13-13D0D87A803D}" presName="parentText" presStyleLbl="node1" presStyleIdx="5" presStyleCnt="9">
        <dgm:presLayoutVars>
          <dgm:chMax val="0"/>
          <dgm:bulletEnabled val="1"/>
        </dgm:presLayoutVars>
      </dgm:prSet>
      <dgm:spPr/>
    </dgm:pt>
    <dgm:pt modelId="{C1DAE563-208B-8A4B-A5F5-EA23189CFCF2}" type="pres">
      <dgm:prSet presAssocID="{66F0EAEC-5AE0-5A49-AA13-13D0D87A803D}" presName="negativeSpace" presStyleCnt="0"/>
      <dgm:spPr/>
    </dgm:pt>
    <dgm:pt modelId="{FEB29B27-D795-704D-9CD9-2CCDF6A59A48}" type="pres">
      <dgm:prSet presAssocID="{66F0EAEC-5AE0-5A49-AA13-13D0D87A803D}" presName="childText" presStyleLbl="conFgAcc1" presStyleIdx="5" presStyleCnt="9">
        <dgm:presLayoutVars>
          <dgm:bulletEnabled val="1"/>
        </dgm:presLayoutVars>
      </dgm:prSet>
      <dgm:spPr/>
    </dgm:pt>
    <dgm:pt modelId="{845CEBB6-374D-FD49-837F-660E5D172596}" type="pres">
      <dgm:prSet presAssocID="{4B8E9B3D-BF91-774A-A323-FB4AB4E904FC}" presName="spaceBetweenRectangles" presStyleCnt="0"/>
      <dgm:spPr/>
    </dgm:pt>
    <dgm:pt modelId="{79029159-DFD3-7548-99D7-4AEB6513132B}" type="pres">
      <dgm:prSet presAssocID="{4765C368-7BCB-404B-AF2A-3085D995848B}" presName="parentLin" presStyleCnt="0"/>
      <dgm:spPr/>
    </dgm:pt>
    <dgm:pt modelId="{1E6D97CC-FDCF-9F4F-8D34-5DCB1C69B885}" type="pres">
      <dgm:prSet presAssocID="{4765C368-7BCB-404B-AF2A-3085D995848B}" presName="parentLeftMargin" presStyleLbl="node1" presStyleIdx="5" presStyleCnt="9"/>
      <dgm:spPr/>
    </dgm:pt>
    <dgm:pt modelId="{52D09375-7709-A843-BACD-DDC541C57B94}" type="pres">
      <dgm:prSet presAssocID="{4765C368-7BCB-404B-AF2A-3085D995848B}" presName="parentText" presStyleLbl="node1" presStyleIdx="6" presStyleCnt="9">
        <dgm:presLayoutVars>
          <dgm:chMax val="0"/>
          <dgm:bulletEnabled val="1"/>
        </dgm:presLayoutVars>
      </dgm:prSet>
      <dgm:spPr/>
    </dgm:pt>
    <dgm:pt modelId="{2680A10B-66A0-E04A-9846-4FD27A455B98}" type="pres">
      <dgm:prSet presAssocID="{4765C368-7BCB-404B-AF2A-3085D995848B}" presName="negativeSpace" presStyleCnt="0"/>
      <dgm:spPr/>
    </dgm:pt>
    <dgm:pt modelId="{A22EF1A1-3BCB-9B48-A972-3063361EA402}" type="pres">
      <dgm:prSet presAssocID="{4765C368-7BCB-404B-AF2A-3085D995848B}" presName="childText" presStyleLbl="conFgAcc1" presStyleIdx="6" presStyleCnt="9">
        <dgm:presLayoutVars>
          <dgm:bulletEnabled val="1"/>
        </dgm:presLayoutVars>
      </dgm:prSet>
      <dgm:spPr/>
    </dgm:pt>
    <dgm:pt modelId="{BB7E715F-E1C7-504F-B18B-1F75DAFDF39A}" type="pres">
      <dgm:prSet presAssocID="{7CB487DB-4692-9440-90AD-DC742060ED92}" presName="spaceBetweenRectangles" presStyleCnt="0"/>
      <dgm:spPr/>
    </dgm:pt>
    <dgm:pt modelId="{5271CE61-D99C-3A41-AC3C-E9879F36758E}" type="pres">
      <dgm:prSet presAssocID="{D7512627-D304-2A41-BD8F-4DF232E963F8}" presName="parentLin" presStyleCnt="0"/>
      <dgm:spPr/>
    </dgm:pt>
    <dgm:pt modelId="{D42FCABC-4DE2-1F42-AF1E-454C012B3C3F}" type="pres">
      <dgm:prSet presAssocID="{D7512627-D304-2A41-BD8F-4DF232E963F8}" presName="parentLeftMargin" presStyleLbl="node1" presStyleIdx="6" presStyleCnt="9"/>
      <dgm:spPr/>
    </dgm:pt>
    <dgm:pt modelId="{EF371944-8524-4941-9AF5-DEF5A9D92BFF}" type="pres">
      <dgm:prSet presAssocID="{D7512627-D304-2A41-BD8F-4DF232E963F8}" presName="parentText" presStyleLbl="node1" presStyleIdx="7" presStyleCnt="9">
        <dgm:presLayoutVars>
          <dgm:chMax val="0"/>
          <dgm:bulletEnabled val="1"/>
        </dgm:presLayoutVars>
      </dgm:prSet>
      <dgm:spPr/>
    </dgm:pt>
    <dgm:pt modelId="{883C00A7-4783-DA46-8EFE-7161EF6EA9C0}" type="pres">
      <dgm:prSet presAssocID="{D7512627-D304-2A41-BD8F-4DF232E963F8}" presName="negativeSpace" presStyleCnt="0"/>
      <dgm:spPr/>
    </dgm:pt>
    <dgm:pt modelId="{3508D38F-781C-694E-BDAF-B87203327090}" type="pres">
      <dgm:prSet presAssocID="{D7512627-D304-2A41-BD8F-4DF232E963F8}" presName="childText" presStyleLbl="conFgAcc1" presStyleIdx="7" presStyleCnt="9">
        <dgm:presLayoutVars>
          <dgm:bulletEnabled val="1"/>
        </dgm:presLayoutVars>
      </dgm:prSet>
      <dgm:spPr/>
    </dgm:pt>
    <dgm:pt modelId="{7A1B2BEA-9A92-1945-A828-61C2702E9069}" type="pres">
      <dgm:prSet presAssocID="{D261FB6D-180A-504A-B153-4FE848849C6D}" presName="spaceBetweenRectangles" presStyleCnt="0"/>
      <dgm:spPr/>
    </dgm:pt>
    <dgm:pt modelId="{9A095408-10E5-2140-8EBF-26509BBCF2B2}" type="pres">
      <dgm:prSet presAssocID="{C77E8A72-2F1E-7648-84E2-0F15D97DB07B}" presName="parentLin" presStyleCnt="0"/>
      <dgm:spPr/>
    </dgm:pt>
    <dgm:pt modelId="{F4FD3527-F5DC-8045-ACF8-FEE6DDA872DC}" type="pres">
      <dgm:prSet presAssocID="{C77E8A72-2F1E-7648-84E2-0F15D97DB07B}" presName="parentLeftMargin" presStyleLbl="node1" presStyleIdx="7" presStyleCnt="9"/>
      <dgm:spPr/>
    </dgm:pt>
    <dgm:pt modelId="{E8AC6E23-12E4-0A42-A577-237F82943412}" type="pres">
      <dgm:prSet presAssocID="{C77E8A72-2F1E-7648-84E2-0F15D97DB07B}" presName="parentText" presStyleLbl="node1" presStyleIdx="8" presStyleCnt="9">
        <dgm:presLayoutVars>
          <dgm:chMax val="0"/>
          <dgm:bulletEnabled val="1"/>
        </dgm:presLayoutVars>
      </dgm:prSet>
      <dgm:spPr/>
    </dgm:pt>
    <dgm:pt modelId="{E1870509-14D4-9D49-9AC0-2280DA1BD988}" type="pres">
      <dgm:prSet presAssocID="{C77E8A72-2F1E-7648-84E2-0F15D97DB07B}" presName="negativeSpace" presStyleCnt="0"/>
      <dgm:spPr/>
    </dgm:pt>
    <dgm:pt modelId="{2D461585-3178-0F48-BC62-25345FB49D47}" type="pres">
      <dgm:prSet presAssocID="{C77E8A72-2F1E-7648-84E2-0F15D97DB07B}" presName="childText" presStyleLbl="conFgAcc1" presStyleIdx="8" presStyleCnt="9">
        <dgm:presLayoutVars>
          <dgm:bulletEnabled val="1"/>
        </dgm:presLayoutVars>
      </dgm:prSet>
      <dgm:spPr/>
    </dgm:pt>
  </dgm:ptLst>
  <dgm:cxnLst>
    <dgm:cxn modelId="{952480C4-AEDB-5B46-BB56-CCA435679AD7}" type="presOf" srcId="{C77E8A72-2F1E-7648-84E2-0F15D97DB07B}" destId="{F4FD3527-F5DC-8045-ACF8-FEE6DDA872DC}" srcOrd="0" destOrd="0" presId="urn:microsoft.com/office/officeart/2005/8/layout/list1"/>
    <dgm:cxn modelId="{99437AE5-2595-2843-9C8F-85A9AF2E59A1}" type="presOf" srcId="{D7512627-D304-2A41-BD8F-4DF232E963F8}" destId="{D42FCABC-4DE2-1F42-AF1E-454C012B3C3F}" srcOrd="0" destOrd="0" presId="urn:microsoft.com/office/officeart/2005/8/layout/list1"/>
    <dgm:cxn modelId="{6659AC3B-05E6-0B47-85F3-C23A9F2D2B80}" type="presOf" srcId="{B5A4F16F-AFE9-404A-943A-6A7214B099C5}" destId="{2269C065-AD85-7248-B39C-4F407F987E21}" srcOrd="1" destOrd="0" presId="urn:microsoft.com/office/officeart/2005/8/layout/list1"/>
    <dgm:cxn modelId="{9987BAAD-F1F2-5E4D-9E0F-7C43FA346A40}" type="presOf" srcId="{9A261E2F-12B1-894B-B689-A59ED8D40845}" destId="{2D461585-3178-0F48-BC62-25345FB49D47}" srcOrd="0" destOrd="1" presId="urn:microsoft.com/office/officeart/2005/8/layout/list1"/>
    <dgm:cxn modelId="{ACC9BFCF-09A1-0B45-BBF5-8CFD2711FAE2}" type="presOf" srcId="{B5A4F16F-AFE9-404A-943A-6A7214B099C5}" destId="{2FCCFF32-9777-ED4C-A599-68F036279751}" srcOrd="0" destOrd="0" presId="urn:microsoft.com/office/officeart/2005/8/layout/list1"/>
    <dgm:cxn modelId="{CB240449-B795-BE43-89CD-B63B53848DF6}" srcId="{4CC66C45-6EE9-DD41-B580-5FE7020D6069}" destId="{5F8ED50D-6D1D-2745-AE7E-4062D36C742C}" srcOrd="0" destOrd="0" parTransId="{1B441462-59BA-D844-B86B-F6F34F29DFC9}" sibTransId="{E34BEFF6-4DD0-DD4F-80D3-14B504653EE9}"/>
    <dgm:cxn modelId="{5DC4DDDB-7152-004C-96B3-6418BF5FB767}" type="presOf" srcId="{4765C368-7BCB-404B-AF2A-3085D995848B}" destId="{1E6D97CC-FDCF-9F4F-8D34-5DCB1C69B885}" srcOrd="0" destOrd="0" presId="urn:microsoft.com/office/officeart/2005/8/layout/list1"/>
    <dgm:cxn modelId="{E4F68E05-521F-5B45-89BF-FA0C205FDD45}" type="presOf" srcId="{A3926D99-CF13-2946-9806-F894E1B3AC36}" destId="{0F919541-4CA0-3D48-B3BA-3A10993FA7BB}" srcOrd="0" destOrd="0" presId="urn:microsoft.com/office/officeart/2005/8/layout/list1"/>
    <dgm:cxn modelId="{0558B6DB-84D0-9048-A497-ED74683239D4}" type="presOf" srcId="{5F8ED50D-6D1D-2745-AE7E-4062D36C742C}" destId="{8AAEED41-9A4E-5E41-A935-F951AA8E2B82}" srcOrd="0" destOrd="0" presId="urn:microsoft.com/office/officeart/2005/8/layout/list1"/>
    <dgm:cxn modelId="{5D208AD5-CB40-6249-A02A-5BFB55DB295F}" type="presOf" srcId="{5F8ED50D-6D1D-2745-AE7E-4062D36C742C}" destId="{8637715E-BAC0-5846-BE51-067C6FA07FB9}" srcOrd="1" destOrd="0" presId="urn:microsoft.com/office/officeart/2005/8/layout/list1"/>
    <dgm:cxn modelId="{246E29A9-2BE0-1647-A6A2-FA8815CBCB85}" srcId="{66F0EAEC-5AE0-5A49-AA13-13D0D87A803D}" destId="{FD4B17C8-FB3E-924E-B6B8-C4950CA86539}" srcOrd="0" destOrd="0" parTransId="{9FC484F2-57C6-3C49-909A-B04950FDD7EF}" sibTransId="{C681778D-9145-C142-A3CF-8EC853B7D54D}"/>
    <dgm:cxn modelId="{06039815-F79F-794C-BD5E-712F8C5DD53B}" srcId="{5F8ED50D-6D1D-2745-AE7E-4062D36C742C}" destId="{402D14D4-96FD-1540-A908-681FABF88999}" srcOrd="0" destOrd="0" parTransId="{ABF1E1F6-972E-AE4F-B06A-EAC604A4A7C0}" sibTransId="{9F0567D0-4FE1-7B43-9324-A94AF9FB2346}"/>
    <dgm:cxn modelId="{F3F7F856-C936-CA4B-BD82-44FAE20EBDFD}" type="presOf" srcId="{BDCB8EA8-636A-3E46-B81C-BE76185B0408}" destId="{DB5AA249-2F60-8E49-858B-22B50D1B905C}" srcOrd="0" destOrd="0" presId="urn:microsoft.com/office/officeart/2005/8/layout/list1"/>
    <dgm:cxn modelId="{9A9EB5AD-1A20-5B4F-966F-ADC7E49AC9F5}" srcId="{3A7EDB37-34A4-C641-893C-1226D2DC2A7F}" destId="{09A034F6-4B47-C442-B602-5B50455E357E}" srcOrd="0" destOrd="0" parTransId="{42E8566A-FA4A-294C-8052-E05855A8284E}" sibTransId="{F5C849B7-9999-3743-903C-64D1399CEF4E}"/>
    <dgm:cxn modelId="{A2C1C2E7-F44C-3A40-8BB1-BDB8535AEA2D}" srcId="{4CC66C45-6EE9-DD41-B580-5FE7020D6069}" destId="{3A7EDB37-34A4-C641-893C-1226D2DC2A7F}" srcOrd="1" destOrd="0" parTransId="{0914DF4D-A0A5-9249-9668-8CBD9BD225C6}" sibTransId="{DEC9C771-E920-F044-8576-4AD33BD9A8CB}"/>
    <dgm:cxn modelId="{2FD678FC-9A27-FD45-8E59-7BC0D443F7CB}" srcId="{4CC66C45-6EE9-DD41-B580-5FE7020D6069}" destId="{66F0EAEC-5AE0-5A49-AA13-13D0D87A803D}" srcOrd="5" destOrd="0" parTransId="{D81F0E52-EFAB-0545-8EF2-45D406D51A6F}" sibTransId="{4B8E9B3D-BF91-774A-A323-FB4AB4E904FC}"/>
    <dgm:cxn modelId="{8BD9BD6E-B802-EB4D-AA7F-1C894DD67306}" type="presOf" srcId="{C6BE66A2-92B5-BD4B-8610-0D0F23F6A5AF}" destId="{52815F30-E2F5-4D40-8814-C823A80462AB}" srcOrd="0" destOrd="0" presId="urn:microsoft.com/office/officeart/2005/8/layout/list1"/>
    <dgm:cxn modelId="{AD693EBC-1819-5746-AA9D-C2F76C1B0820}" type="presOf" srcId="{66F0EAEC-5AE0-5A49-AA13-13D0D87A803D}" destId="{5CDBCAF2-4B68-7A45-8CC3-C7C35DB3F749}" srcOrd="0" destOrd="0" presId="urn:microsoft.com/office/officeart/2005/8/layout/list1"/>
    <dgm:cxn modelId="{81C01B65-DE1B-C946-8D15-463F93B1BBAC}" type="presOf" srcId="{4CC66C45-6EE9-DD41-B580-5FE7020D6069}" destId="{18515B46-672D-9E4B-A62C-F66D4579E3F5}" srcOrd="0" destOrd="0" presId="urn:microsoft.com/office/officeart/2005/8/layout/list1"/>
    <dgm:cxn modelId="{48409DBF-ECEE-784F-B64D-406CA4652AE7}" srcId="{4CC66C45-6EE9-DD41-B580-5FE7020D6069}" destId="{C77E8A72-2F1E-7648-84E2-0F15D97DB07B}" srcOrd="8" destOrd="0" parTransId="{4741A7EB-9A97-B041-8CA7-F44124258990}" sibTransId="{07EFFC21-72E9-BF4A-BB46-24D70F701B85}"/>
    <dgm:cxn modelId="{FD464309-99CD-AD4E-B239-55E8D482FA00}" type="presOf" srcId="{C77E8A72-2F1E-7648-84E2-0F15D97DB07B}" destId="{E8AC6E23-12E4-0A42-A577-237F82943412}" srcOrd="1" destOrd="0" presId="urn:microsoft.com/office/officeart/2005/8/layout/list1"/>
    <dgm:cxn modelId="{12F5D92D-0DCB-E24E-8A7E-63E2899B732B}" srcId="{A3926D99-CF13-2946-9806-F894E1B3AC36}" destId="{20FE6039-F25F-0C4E-8B00-E7DA547D01F1}" srcOrd="0" destOrd="0" parTransId="{2501F087-A84C-B64D-8F97-6F594A9A8AB7}" sibTransId="{289C5B82-1982-9642-AB27-18816EB978FC}"/>
    <dgm:cxn modelId="{FC5BDAB7-0142-D64E-9F09-7D897419A93C}" type="presOf" srcId="{55FCDE1F-B6CD-B44D-9F47-89752FF2D7C1}" destId="{03E892FF-D4C5-AD4D-B076-3B0B449CF434}" srcOrd="0" destOrd="0" presId="urn:microsoft.com/office/officeart/2005/8/layout/list1"/>
    <dgm:cxn modelId="{46E91965-F127-B24F-BB9D-2892393FA698}" srcId="{B5A4F16F-AFE9-404A-943A-6A7214B099C5}" destId="{C6BE66A2-92B5-BD4B-8610-0D0F23F6A5AF}" srcOrd="0" destOrd="0" parTransId="{23279734-D378-AB45-99B2-FD25FB97730A}" sibTransId="{FB511C94-4CE5-B447-8B4E-CA042BD9228C}"/>
    <dgm:cxn modelId="{780D677E-C525-E94F-A01C-0E1630729CE9}" type="presOf" srcId="{3A7EDB37-34A4-C641-893C-1226D2DC2A7F}" destId="{A795F3A4-5695-6F42-8474-D11189BDEEDC}" srcOrd="1" destOrd="0" presId="urn:microsoft.com/office/officeart/2005/8/layout/list1"/>
    <dgm:cxn modelId="{DDEB3F27-CFEC-204D-A18A-2923C8F90A84}" srcId="{4CC66C45-6EE9-DD41-B580-5FE7020D6069}" destId="{4765C368-7BCB-404B-AF2A-3085D995848B}" srcOrd="6" destOrd="0" parTransId="{0012EFDB-096B-AE4C-9AC4-494A54404D31}" sibTransId="{7CB487DB-4692-9440-90AD-DC742060ED92}"/>
    <dgm:cxn modelId="{986B963F-B2BC-B047-A20C-DA766C5AFF1C}" srcId="{4CC66C45-6EE9-DD41-B580-5FE7020D6069}" destId="{A3926D99-CF13-2946-9806-F894E1B3AC36}" srcOrd="4" destOrd="0" parTransId="{2B508BB6-00A5-954E-AF08-98A63414C3BC}" sibTransId="{231AAAEE-CA11-114D-824D-46093E784957}"/>
    <dgm:cxn modelId="{F91342A6-84BF-2C4A-9D1C-AA77A18BE407}" type="presOf" srcId="{773B5F28-730F-174E-9DE5-DC6347B0C235}" destId="{A22EF1A1-3BCB-9B48-A972-3063361EA402}" srcOrd="0" destOrd="0" presId="urn:microsoft.com/office/officeart/2005/8/layout/list1"/>
    <dgm:cxn modelId="{95852E58-8E47-CD46-8583-10A36F3BAB2B}" type="presOf" srcId="{A3926D99-CF13-2946-9806-F894E1B3AC36}" destId="{0B0C52A7-9620-A540-9BD1-562630586017}" srcOrd="1" destOrd="0" presId="urn:microsoft.com/office/officeart/2005/8/layout/list1"/>
    <dgm:cxn modelId="{E1ACAA18-A983-BE48-8E9C-7EB2F7F0E272}" srcId="{C77E8A72-2F1E-7648-84E2-0F15D97DB07B}" destId="{2220AA48-1853-8B41-B52E-780C7B43B7B2}" srcOrd="0" destOrd="0" parTransId="{E3B289C3-530C-AF47-8E1F-37404FF8DF01}" sibTransId="{A1E28521-A10A-3447-8189-01535E4C79CA}"/>
    <dgm:cxn modelId="{B05806DE-7CD6-1142-ABB5-1793CEE801D2}" type="presOf" srcId="{20FE6039-F25F-0C4E-8B00-E7DA547D01F1}" destId="{5FCB115D-C29D-2E43-832E-E7624BA0909F}" srcOrd="0" destOrd="0" presId="urn:microsoft.com/office/officeart/2005/8/layout/list1"/>
    <dgm:cxn modelId="{B1263DE6-B458-D444-B6D2-E1B20FBB615E}" type="presOf" srcId="{FD4B17C8-FB3E-924E-B6B8-C4950CA86539}" destId="{FEB29B27-D795-704D-9CD9-2CCDF6A59A48}" srcOrd="0" destOrd="0" presId="urn:microsoft.com/office/officeart/2005/8/layout/list1"/>
    <dgm:cxn modelId="{35825B90-4929-4C46-8FD0-CF00E7667F2D}" srcId="{C77E8A72-2F1E-7648-84E2-0F15D97DB07B}" destId="{9A261E2F-12B1-894B-B689-A59ED8D40845}" srcOrd="1" destOrd="0" parTransId="{81B33C9D-C90D-E842-BB47-A4DFE4715BA3}" sibTransId="{D1BCB186-9BA9-D345-9297-36AEFAC0617D}"/>
    <dgm:cxn modelId="{6F1130FF-8DA9-A147-8FA6-4E018659CFDA}" srcId="{4CC66C45-6EE9-DD41-B580-5FE7020D6069}" destId="{B5A4F16F-AFE9-404A-943A-6A7214B099C5}" srcOrd="2" destOrd="0" parTransId="{6A5B8E0E-0990-3E41-807F-07AF13388930}" sibTransId="{BD889396-7F48-8F43-8FE5-9843C77A62AC}"/>
    <dgm:cxn modelId="{01BA3042-6637-8C40-B3E9-3BFB1254DDC3}" srcId="{4765C368-7BCB-404B-AF2A-3085D995848B}" destId="{773B5F28-730F-174E-9DE5-DC6347B0C235}" srcOrd="0" destOrd="0" parTransId="{C7D817F3-A84E-2743-9A6C-5091210CE407}" sibTransId="{EA0AC548-1F60-AD45-8802-09FCBE0485E0}"/>
    <dgm:cxn modelId="{48AA9439-CA24-534D-936F-A933827B01A2}" srcId="{A3926D99-CF13-2946-9806-F894E1B3AC36}" destId="{0EAD7625-8AAD-674B-9552-D81A55BC9AE8}" srcOrd="1" destOrd="0" parTransId="{9D66600A-C9B2-BB4F-9AE3-9E3328879D64}" sibTransId="{78F18F6E-541E-A647-97A3-E6CA77197BED}"/>
    <dgm:cxn modelId="{B877955C-7BDB-DC4C-A853-F0568AEEFC2A}" type="presOf" srcId="{0EAD7625-8AAD-674B-9552-D81A55BC9AE8}" destId="{5FCB115D-C29D-2E43-832E-E7624BA0909F}" srcOrd="0" destOrd="1" presId="urn:microsoft.com/office/officeart/2005/8/layout/list1"/>
    <dgm:cxn modelId="{250B476D-0D6C-6E4D-9FCE-6087B20BACDA}" type="presOf" srcId="{09A034F6-4B47-C442-B602-5B50455E357E}" destId="{F2A73135-C390-6A45-8B95-0B59F9700E60}" srcOrd="0" destOrd="0" presId="urn:microsoft.com/office/officeart/2005/8/layout/list1"/>
    <dgm:cxn modelId="{B1BB3C37-2162-774C-B895-1AC7FA3B4B34}" type="presOf" srcId="{4319D673-5B0E-9548-9EA9-FF55C78F0F5F}" destId="{3508D38F-781C-694E-BDAF-B87203327090}" srcOrd="0" destOrd="0" presId="urn:microsoft.com/office/officeart/2005/8/layout/list1"/>
    <dgm:cxn modelId="{24D99649-642F-E941-AD6D-030774F1E3D9}" srcId="{55FCDE1F-B6CD-B44D-9F47-89752FF2D7C1}" destId="{BDCB8EA8-636A-3E46-B81C-BE76185B0408}" srcOrd="0" destOrd="0" parTransId="{35876EC2-B904-1E49-886E-C82B220DB107}" sibTransId="{67AE5006-0956-514E-B398-BDAF5970F565}"/>
    <dgm:cxn modelId="{C30BD94C-D742-9D49-96E5-669922C3507C}" type="presOf" srcId="{55FCDE1F-B6CD-B44D-9F47-89752FF2D7C1}" destId="{B84DBD61-AB58-A749-A7E1-27A5AD02AB42}" srcOrd="1" destOrd="0" presId="urn:microsoft.com/office/officeart/2005/8/layout/list1"/>
    <dgm:cxn modelId="{1FAB7342-C0AA-8C4D-8F72-AAB9D2DE6D3F}" srcId="{4CC66C45-6EE9-DD41-B580-5FE7020D6069}" destId="{55FCDE1F-B6CD-B44D-9F47-89752FF2D7C1}" srcOrd="3" destOrd="0" parTransId="{41B04CB5-AD07-6242-ACD0-D71D178812AD}" sibTransId="{DCD5FE13-1477-7040-BEDF-7B87D9C744CD}"/>
    <dgm:cxn modelId="{6A163D64-48B3-1640-9CE8-34AD7EA8ED3A}" type="presOf" srcId="{2220AA48-1853-8B41-B52E-780C7B43B7B2}" destId="{2D461585-3178-0F48-BC62-25345FB49D47}" srcOrd="0" destOrd="0" presId="urn:microsoft.com/office/officeart/2005/8/layout/list1"/>
    <dgm:cxn modelId="{D9F393F7-81AB-8A4A-BA49-B545EE5A22D1}" type="presOf" srcId="{D7512627-D304-2A41-BD8F-4DF232E963F8}" destId="{EF371944-8524-4941-9AF5-DEF5A9D92BFF}" srcOrd="1" destOrd="0" presId="urn:microsoft.com/office/officeart/2005/8/layout/list1"/>
    <dgm:cxn modelId="{4AFC6F49-8212-5642-8B4A-4F6472F7D86E}" type="presOf" srcId="{66F0EAEC-5AE0-5A49-AA13-13D0D87A803D}" destId="{1EE60721-B090-CD4F-9358-A76DFDE4DD48}" srcOrd="1" destOrd="0" presId="urn:microsoft.com/office/officeart/2005/8/layout/list1"/>
    <dgm:cxn modelId="{9E906343-3416-0A4F-A625-37E5E39C7DD9}" type="presOf" srcId="{4765C368-7BCB-404B-AF2A-3085D995848B}" destId="{52D09375-7709-A843-BACD-DDC541C57B94}" srcOrd="1" destOrd="0" presId="urn:microsoft.com/office/officeart/2005/8/layout/list1"/>
    <dgm:cxn modelId="{644D8538-30D7-954B-A009-92366013D20C}" srcId="{4CC66C45-6EE9-DD41-B580-5FE7020D6069}" destId="{D7512627-D304-2A41-BD8F-4DF232E963F8}" srcOrd="7" destOrd="0" parTransId="{1E966297-4A19-7549-82E9-EEFCDB606C19}" sibTransId="{D261FB6D-180A-504A-B153-4FE848849C6D}"/>
    <dgm:cxn modelId="{5740352B-8C3B-174F-8032-8BFAD25FD35F}" type="presOf" srcId="{402D14D4-96FD-1540-A908-681FABF88999}" destId="{C14A0273-9F7D-1446-8A98-F0EFDA56239F}" srcOrd="0" destOrd="0" presId="urn:microsoft.com/office/officeart/2005/8/layout/list1"/>
    <dgm:cxn modelId="{8551491C-AA7E-284A-89CA-A4C8E0C02AD7}" type="presOf" srcId="{3A7EDB37-34A4-C641-893C-1226D2DC2A7F}" destId="{6DE0412F-635A-6C4F-A74E-84094792C8B0}" srcOrd="0" destOrd="0" presId="urn:microsoft.com/office/officeart/2005/8/layout/list1"/>
    <dgm:cxn modelId="{4CBCC6AA-3B24-CB4B-B763-7018C272377C}" srcId="{D7512627-D304-2A41-BD8F-4DF232E963F8}" destId="{4319D673-5B0E-9548-9EA9-FF55C78F0F5F}" srcOrd="0" destOrd="0" parTransId="{7A28F244-FB7C-0340-BA96-79B85D81ACD8}" sibTransId="{405E7672-5BFD-BD48-BE2F-BF0195AE7C15}"/>
    <dgm:cxn modelId="{BF2B09EB-7D99-A946-A55E-758A5994F795}" type="presParOf" srcId="{18515B46-672D-9E4B-A62C-F66D4579E3F5}" destId="{D107DA6A-CF55-FA49-8D77-2559E37490CD}" srcOrd="0" destOrd="0" presId="urn:microsoft.com/office/officeart/2005/8/layout/list1"/>
    <dgm:cxn modelId="{F946FB83-5DEE-2041-A2F8-3FF5B017FFEE}" type="presParOf" srcId="{D107DA6A-CF55-FA49-8D77-2559E37490CD}" destId="{8AAEED41-9A4E-5E41-A935-F951AA8E2B82}" srcOrd="0" destOrd="0" presId="urn:microsoft.com/office/officeart/2005/8/layout/list1"/>
    <dgm:cxn modelId="{36965DBD-B411-0348-B488-8A51062D5F78}" type="presParOf" srcId="{D107DA6A-CF55-FA49-8D77-2559E37490CD}" destId="{8637715E-BAC0-5846-BE51-067C6FA07FB9}" srcOrd="1" destOrd="0" presId="urn:microsoft.com/office/officeart/2005/8/layout/list1"/>
    <dgm:cxn modelId="{1F7126E3-2ABF-A542-B3E5-B42B60074F83}" type="presParOf" srcId="{18515B46-672D-9E4B-A62C-F66D4579E3F5}" destId="{F996A4B7-46A3-ED40-8B32-23C83CAF4BDD}" srcOrd="1" destOrd="0" presId="urn:microsoft.com/office/officeart/2005/8/layout/list1"/>
    <dgm:cxn modelId="{C58C9A3A-38B0-0A47-9296-055A413F0F39}" type="presParOf" srcId="{18515B46-672D-9E4B-A62C-F66D4579E3F5}" destId="{C14A0273-9F7D-1446-8A98-F0EFDA56239F}" srcOrd="2" destOrd="0" presId="urn:microsoft.com/office/officeart/2005/8/layout/list1"/>
    <dgm:cxn modelId="{A8E47081-5DED-2C4C-969F-250434289E9C}" type="presParOf" srcId="{18515B46-672D-9E4B-A62C-F66D4579E3F5}" destId="{32CA9EC8-1BBB-3548-83A6-9EBBE8D5D3D3}" srcOrd="3" destOrd="0" presId="urn:microsoft.com/office/officeart/2005/8/layout/list1"/>
    <dgm:cxn modelId="{CB7EE358-62D2-784B-9C62-7F565B2A2484}" type="presParOf" srcId="{18515B46-672D-9E4B-A62C-F66D4579E3F5}" destId="{96831A3D-E7C8-3B48-B790-9914180C2B4B}" srcOrd="4" destOrd="0" presId="urn:microsoft.com/office/officeart/2005/8/layout/list1"/>
    <dgm:cxn modelId="{1143BD08-811F-F242-8660-583D3A672D4C}" type="presParOf" srcId="{96831A3D-E7C8-3B48-B790-9914180C2B4B}" destId="{6DE0412F-635A-6C4F-A74E-84094792C8B0}" srcOrd="0" destOrd="0" presId="urn:microsoft.com/office/officeart/2005/8/layout/list1"/>
    <dgm:cxn modelId="{74AB5DB2-438A-AE48-B2C9-7EAC443B3D1D}" type="presParOf" srcId="{96831A3D-E7C8-3B48-B790-9914180C2B4B}" destId="{A795F3A4-5695-6F42-8474-D11189BDEEDC}" srcOrd="1" destOrd="0" presId="urn:microsoft.com/office/officeart/2005/8/layout/list1"/>
    <dgm:cxn modelId="{163B71DA-F3C4-C142-BB16-E7D8113F241F}" type="presParOf" srcId="{18515B46-672D-9E4B-A62C-F66D4579E3F5}" destId="{AEA4BD20-2C29-704B-8B37-6478A23EB7B2}" srcOrd="5" destOrd="0" presId="urn:microsoft.com/office/officeart/2005/8/layout/list1"/>
    <dgm:cxn modelId="{3D42A565-6C90-C84F-82C0-29AA4D4CDC8F}" type="presParOf" srcId="{18515B46-672D-9E4B-A62C-F66D4579E3F5}" destId="{F2A73135-C390-6A45-8B95-0B59F9700E60}" srcOrd="6" destOrd="0" presId="urn:microsoft.com/office/officeart/2005/8/layout/list1"/>
    <dgm:cxn modelId="{83EC6150-6C22-E64D-B3AB-0BF870E2FEE0}" type="presParOf" srcId="{18515B46-672D-9E4B-A62C-F66D4579E3F5}" destId="{F59089CB-01EE-434E-987E-1645E91014D9}" srcOrd="7" destOrd="0" presId="urn:microsoft.com/office/officeart/2005/8/layout/list1"/>
    <dgm:cxn modelId="{C6FC877C-8862-684F-B59D-077AF19F25DB}" type="presParOf" srcId="{18515B46-672D-9E4B-A62C-F66D4579E3F5}" destId="{9A23A743-3FDD-DE4B-ABBF-BC22EB67D4BB}" srcOrd="8" destOrd="0" presId="urn:microsoft.com/office/officeart/2005/8/layout/list1"/>
    <dgm:cxn modelId="{2C1D7CD0-3933-9145-B6A7-BE198755E98B}" type="presParOf" srcId="{9A23A743-3FDD-DE4B-ABBF-BC22EB67D4BB}" destId="{2FCCFF32-9777-ED4C-A599-68F036279751}" srcOrd="0" destOrd="0" presId="urn:microsoft.com/office/officeart/2005/8/layout/list1"/>
    <dgm:cxn modelId="{38E09738-5F77-DA4D-8DC2-DB21459A4CD9}" type="presParOf" srcId="{9A23A743-3FDD-DE4B-ABBF-BC22EB67D4BB}" destId="{2269C065-AD85-7248-B39C-4F407F987E21}" srcOrd="1" destOrd="0" presId="urn:microsoft.com/office/officeart/2005/8/layout/list1"/>
    <dgm:cxn modelId="{710C438B-675F-2742-8B7A-089613C43750}" type="presParOf" srcId="{18515B46-672D-9E4B-A62C-F66D4579E3F5}" destId="{0DEEAF76-9389-4D4D-B859-EA0D55325B49}" srcOrd="9" destOrd="0" presId="urn:microsoft.com/office/officeart/2005/8/layout/list1"/>
    <dgm:cxn modelId="{3FFA27B4-3F21-6E4D-8686-5844C4DBD7B3}" type="presParOf" srcId="{18515B46-672D-9E4B-A62C-F66D4579E3F5}" destId="{52815F30-E2F5-4D40-8814-C823A80462AB}" srcOrd="10" destOrd="0" presId="urn:microsoft.com/office/officeart/2005/8/layout/list1"/>
    <dgm:cxn modelId="{7D3B4E5B-6E2A-2345-8FF2-9A2B97954231}" type="presParOf" srcId="{18515B46-672D-9E4B-A62C-F66D4579E3F5}" destId="{F4E035D2-36F5-B843-8A00-8101AE388155}" srcOrd="11" destOrd="0" presId="urn:microsoft.com/office/officeart/2005/8/layout/list1"/>
    <dgm:cxn modelId="{357A78FD-1D17-DA4A-A571-72005B1F75D5}" type="presParOf" srcId="{18515B46-672D-9E4B-A62C-F66D4579E3F5}" destId="{074846EA-23BF-2C41-BEA3-7FA1C55EFDC0}" srcOrd="12" destOrd="0" presId="urn:microsoft.com/office/officeart/2005/8/layout/list1"/>
    <dgm:cxn modelId="{BACC1C5D-D526-0644-9E83-2B5BE355B9D2}" type="presParOf" srcId="{074846EA-23BF-2C41-BEA3-7FA1C55EFDC0}" destId="{03E892FF-D4C5-AD4D-B076-3B0B449CF434}" srcOrd="0" destOrd="0" presId="urn:microsoft.com/office/officeart/2005/8/layout/list1"/>
    <dgm:cxn modelId="{7D71A96A-A995-364A-BB53-C20508F9B8F4}" type="presParOf" srcId="{074846EA-23BF-2C41-BEA3-7FA1C55EFDC0}" destId="{B84DBD61-AB58-A749-A7E1-27A5AD02AB42}" srcOrd="1" destOrd="0" presId="urn:microsoft.com/office/officeart/2005/8/layout/list1"/>
    <dgm:cxn modelId="{94B440B6-1A75-A943-A582-A02D8B5A884F}" type="presParOf" srcId="{18515B46-672D-9E4B-A62C-F66D4579E3F5}" destId="{0726F05F-E268-B949-B3F4-75230F17A577}" srcOrd="13" destOrd="0" presId="urn:microsoft.com/office/officeart/2005/8/layout/list1"/>
    <dgm:cxn modelId="{839C37AC-DA36-4448-8A1E-3C6239C2F6F3}" type="presParOf" srcId="{18515B46-672D-9E4B-A62C-F66D4579E3F5}" destId="{DB5AA249-2F60-8E49-858B-22B50D1B905C}" srcOrd="14" destOrd="0" presId="urn:microsoft.com/office/officeart/2005/8/layout/list1"/>
    <dgm:cxn modelId="{934FEC9D-22C7-6B40-AB57-8E02F2FBB7E2}" type="presParOf" srcId="{18515B46-672D-9E4B-A62C-F66D4579E3F5}" destId="{6AB0E040-64F2-FB41-BA31-CEE499304B00}" srcOrd="15" destOrd="0" presId="urn:microsoft.com/office/officeart/2005/8/layout/list1"/>
    <dgm:cxn modelId="{DCC44D3A-BED7-4340-B804-793E1CB2341F}" type="presParOf" srcId="{18515B46-672D-9E4B-A62C-F66D4579E3F5}" destId="{11C9AF75-5C89-324E-B338-465EB4C878DD}" srcOrd="16" destOrd="0" presId="urn:microsoft.com/office/officeart/2005/8/layout/list1"/>
    <dgm:cxn modelId="{0D624A7E-3CC9-4145-871C-4714414893B5}" type="presParOf" srcId="{11C9AF75-5C89-324E-B338-465EB4C878DD}" destId="{0F919541-4CA0-3D48-B3BA-3A10993FA7BB}" srcOrd="0" destOrd="0" presId="urn:microsoft.com/office/officeart/2005/8/layout/list1"/>
    <dgm:cxn modelId="{6262C292-D584-8643-83B5-B447A5D886F7}" type="presParOf" srcId="{11C9AF75-5C89-324E-B338-465EB4C878DD}" destId="{0B0C52A7-9620-A540-9BD1-562630586017}" srcOrd="1" destOrd="0" presId="urn:microsoft.com/office/officeart/2005/8/layout/list1"/>
    <dgm:cxn modelId="{04919D9E-D339-E74A-8148-A3FB706E0386}" type="presParOf" srcId="{18515B46-672D-9E4B-A62C-F66D4579E3F5}" destId="{B03A0922-6A9F-334F-8E15-AD18A5F95E3B}" srcOrd="17" destOrd="0" presId="urn:microsoft.com/office/officeart/2005/8/layout/list1"/>
    <dgm:cxn modelId="{6B786B79-D85E-BB42-AA53-1765E4624672}" type="presParOf" srcId="{18515B46-672D-9E4B-A62C-F66D4579E3F5}" destId="{5FCB115D-C29D-2E43-832E-E7624BA0909F}" srcOrd="18" destOrd="0" presId="urn:microsoft.com/office/officeart/2005/8/layout/list1"/>
    <dgm:cxn modelId="{FBA23755-2AF3-C14C-B7F6-8A33AFE2B13B}" type="presParOf" srcId="{18515B46-672D-9E4B-A62C-F66D4579E3F5}" destId="{D4172007-FF9A-4F4B-A072-67241E98781A}" srcOrd="19" destOrd="0" presId="urn:microsoft.com/office/officeart/2005/8/layout/list1"/>
    <dgm:cxn modelId="{A099B90F-87AC-6641-9E3F-71939591764C}" type="presParOf" srcId="{18515B46-672D-9E4B-A62C-F66D4579E3F5}" destId="{9F8399F4-D0CC-3643-A3A2-8B86BC269441}" srcOrd="20" destOrd="0" presId="urn:microsoft.com/office/officeart/2005/8/layout/list1"/>
    <dgm:cxn modelId="{962B7D15-53B0-3E42-8F58-558F24CC1C07}" type="presParOf" srcId="{9F8399F4-D0CC-3643-A3A2-8B86BC269441}" destId="{5CDBCAF2-4B68-7A45-8CC3-C7C35DB3F749}" srcOrd="0" destOrd="0" presId="urn:microsoft.com/office/officeart/2005/8/layout/list1"/>
    <dgm:cxn modelId="{3B631DCC-84FC-DB4F-8B5C-F71C24CC557F}" type="presParOf" srcId="{9F8399F4-D0CC-3643-A3A2-8B86BC269441}" destId="{1EE60721-B090-CD4F-9358-A76DFDE4DD48}" srcOrd="1" destOrd="0" presId="urn:microsoft.com/office/officeart/2005/8/layout/list1"/>
    <dgm:cxn modelId="{41E64030-87E5-B442-A740-48FBDECE1D31}" type="presParOf" srcId="{18515B46-672D-9E4B-A62C-F66D4579E3F5}" destId="{C1DAE563-208B-8A4B-A5F5-EA23189CFCF2}" srcOrd="21" destOrd="0" presId="urn:microsoft.com/office/officeart/2005/8/layout/list1"/>
    <dgm:cxn modelId="{4E224A49-BB82-B340-9786-41176662FFBA}" type="presParOf" srcId="{18515B46-672D-9E4B-A62C-F66D4579E3F5}" destId="{FEB29B27-D795-704D-9CD9-2CCDF6A59A48}" srcOrd="22" destOrd="0" presId="urn:microsoft.com/office/officeart/2005/8/layout/list1"/>
    <dgm:cxn modelId="{8CEACDEF-09DB-AD47-8E85-06BB200F3275}" type="presParOf" srcId="{18515B46-672D-9E4B-A62C-F66D4579E3F5}" destId="{845CEBB6-374D-FD49-837F-660E5D172596}" srcOrd="23" destOrd="0" presId="urn:microsoft.com/office/officeart/2005/8/layout/list1"/>
    <dgm:cxn modelId="{1C8F6B07-783C-B045-9A46-FD6DF779EAFF}" type="presParOf" srcId="{18515B46-672D-9E4B-A62C-F66D4579E3F5}" destId="{79029159-DFD3-7548-99D7-4AEB6513132B}" srcOrd="24" destOrd="0" presId="urn:microsoft.com/office/officeart/2005/8/layout/list1"/>
    <dgm:cxn modelId="{EB0A4ADF-1689-194E-9A9B-D1FBF4B3BB4B}" type="presParOf" srcId="{79029159-DFD3-7548-99D7-4AEB6513132B}" destId="{1E6D97CC-FDCF-9F4F-8D34-5DCB1C69B885}" srcOrd="0" destOrd="0" presId="urn:microsoft.com/office/officeart/2005/8/layout/list1"/>
    <dgm:cxn modelId="{553FFB58-BB0C-0E47-943F-F8BD41CF63FF}" type="presParOf" srcId="{79029159-DFD3-7548-99D7-4AEB6513132B}" destId="{52D09375-7709-A843-BACD-DDC541C57B94}" srcOrd="1" destOrd="0" presId="urn:microsoft.com/office/officeart/2005/8/layout/list1"/>
    <dgm:cxn modelId="{9E9DAA1D-4005-A244-91C8-36C8FC24AE27}" type="presParOf" srcId="{18515B46-672D-9E4B-A62C-F66D4579E3F5}" destId="{2680A10B-66A0-E04A-9846-4FD27A455B98}" srcOrd="25" destOrd="0" presId="urn:microsoft.com/office/officeart/2005/8/layout/list1"/>
    <dgm:cxn modelId="{BD57CD11-6B07-3D48-A292-745D7E7D6CFB}" type="presParOf" srcId="{18515B46-672D-9E4B-A62C-F66D4579E3F5}" destId="{A22EF1A1-3BCB-9B48-A972-3063361EA402}" srcOrd="26" destOrd="0" presId="urn:microsoft.com/office/officeart/2005/8/layout/list1"/>
    <dgm:cxn modelId="{47CD923F-FBBC-D446-AC6D-46BEE8660695}" type="presParOf" srcId="{18515B46-672D-9E4B-A62C-F66D4579E3F5}" destId="{BB7E715F-E1C7-504F-B18B-1F75DAFDF39A}" srcOrd="27" destOrd="0" presId="urn:microsoft.com/office/officeart/2005/8/layout/list1"/>
    <dgm:cxn modelId="{74E194D0-4391-A347-9B70-9BFAE2012032}" type="presParOf" srcId="{18515B46-672D-9E4B-A62C-F66D4579E3F5}" destId="{5271CE61-D99C-3A41-AC3C-E9879F36758E}" srcOrd="28" destOrd="0" presId="urn:microsoft.com/office/officeart/2005/8/layout/list1"/>
    <dgm:cxn modelId="{7CE64A7A-4B66-FA44-98AA-B213A0B35B5B}" type="presParOf" srcId="{5271CE61-D99C-3A41-AC3C-E9879F36758E}" destId="{D42FCABC-4DE2-1F42-AF1E-454C012B3C3F}" srcOrd="0" destOrd="0" presId="urn:microsoft.com/office/officeart/2005/8/layout/list1"/>
    <dgm:cxn modelId="{700834CF-C2A1-7940-90EA-4EEAF1C1E5E6}" type="presParOf" srcId="{5271CE61-D99C-3A41-AC3C-E9879F36758E}" destId="{EF371944-8524-4941-9AF5-DEF5A9D92BFF}" srcOrd="1" destOrd="0" presId="urn:microsoft.com/office/officeart/2005/8/layout/list1"/>
    <dgm:cxn modelId="{50F63F70-A361-614A-8930-AB4FFB6CAA08}" type="presParOf" srcId="{18515B46-672D-9E4B-A62C-F66D4579E3F5}" destId="{883C00A7-4783-DA46-8EFE-7161EF6EA9C0}" srcOrd="29" destOrd="0" presId="urn:microsoft.com/office/officeart/2005/8/layout/list1"/>
    <dgm:cxn modelId="{ADD2328C-5499-9E4C-BF1E-A458B6361E3B}" type="presParOf" srcId="{18515B46-672D-9E4B-A62C-F66D4579E3F5}" destId="{3508D38F-781C-694E-BDAF-B87203327090}" srcOrd="30" destOrd="0" presId="urn:microsoft.com/office/officeart/2005/8/layout/list1"/>
    <dgm:cxn modelId="{C025DE4B-F032-074C-A77C-3465E53160A5}" type="presParOf" srcId="{18515B46-672D-9E4B-A62C-F66D4579E3F5}" destId="{7A1B2BEA-9A92-1945-A828-61C2702E9069}" srcOrd="31" destOrd="0" presId="urn:microsoft.com/office/officeart/2005/8/layout/list1"/>
    <dgm:cxn modelId="{B3903E2B-4F88-EC41-81C5-FB852CB1A7A3}" type="presParOf" srcId="{18515B46-672D-9E4B-A62C-F66D4579E3F5}" destId="{9A095408-10E5-2140-8EBF-26509BBCF2B2}" srcOrd="32" destOrd="0" presId="urn:microsoft.com/office/officeart/2005/8/layout/list1"/>
    <dgm:cxn modelId="{32D74CC5-A115-F64E-AC8D-FD2E79FB73C3}" type="presParOf" srcId="{9A095408-10E5-2140-8EBF-26509BBCF2B2}" destId="{F4FD3527-F5DC-8045-ACF8-FEE6DDA872DC}" srcOrd="0" destOrd="0" presId="urn:microsoft.com/office/officeart/2005/8/layout/list1"/>
    <dgm:cxn modelId="{AFF8881D-0DFD-3243-85E4-E698425C6E0B}" type="presParOf" srcId="{9A095408-10E5-2140-8EBF-26509BBCF2B2}" destId="{E8AC6E23-12E4-0A42-A577-237F82943412}" srcOrd="1" destOrd="0" presId="urn:microsoft.com/office/officeart/2005/8/layout/list1"/>
    <dgm:cxn modelId="{68FDE0EF-98B7-9542-844E-4CD0ADB51CA5}" type="presParOf" srcId="{18515B46-672D-9E4B-A62C-F66D4579E3F5}" destId="{E1870509-14D4-9D49-9AC0-2280DA1BD988}" srcOrd="33" destOrd="0" presId="urn:microsoft.com/office/officeart/2005/8/layout/list1"/>
    <dgm:cxn modelId="{5609C686-F7BD-7242-99D7-B95706C08503}" type="presParOf" srcId="{18515B46-672D-9E4B-A62C-F66D4579E3F5}" destId="{2D461585-3178-0F48-BC62-25345FB49D47}" srcOrd="3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2.xml><?xml version="1.0" encoding="utf-8"?>
<dgm:dataModel xmlns:dgm="http://schemas.openxmlformats.org/drawingml/2006/diagram" xmlns:a="http://schemas.openxmlformats.org/drawingml/2006/main">
  <dgm:ptLst>
    <dgm:pt modelId="{5FCFAE02-3EC3-3F44-BDD4-73DE57AB5B62}"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E964566A-2F86-6C4B-8ACE-73D5EBFBC78E}">
      <dgm:prSet phldrT="[Text]"/>
      <dgm:spPr/>
      <dgm:t>
        <a:bodyPr/>
        <a:lstStyle/>
        <a:p>
          <a:pPr algn="l"/>
          <a:r>
            <a:rPr lang="it-IT" b="1" dirty="0"/>
            <a:t>Marta, dipendente dell’URP del Comune di XY, ha una piccola associazione di mamme del quartiere. </a:t>
          </a:r>
        </a:p>
        <a:p>
          <a:pPr algn="l"/>
          <a:r>
            <a:rPr lang="it-IT" b="1" dirty="0"/>
            <a:t>Quando le mamme organizzano una festa a Marta viene chiesto di stampare le locandine. </a:t>
          </a:r>
        </a:p>
        <a:p>
          <a:pPr algn="l"/>
          <a:r>
            <a:rPr lang="it-IT" b="1" dirty="0"/>
            <a:t>Normalmente Marta le stampa in una cartoleria vicino casa sua.</a:t>
          </a:r>
        </a:p>
        <a:p>
          <a:pPr algn="l"/>
          <a:r>
            <a:rPr lang="it-IT" b="1" dirty="0"/>
            <a:t>Un giorno, Marta dimentica di stampare le locandine.</a:t>
          </a:r>
        </a:p>
        <a:p>
          <a:pPr algn="l"/>
          <a:r>
            <a:rPr lang="it-IT" b="1" dirty="0"/>
            <a:t>Non avendo più tempo per andare in cartoleria, a Marta viene l’idea di utilizzare la stampante dell’URP</a:t>
          </a:r>
        </a:p>
      </dgm:t>
    </dgm:pt>
    <dgm:pt modelId="{D0563C42-2600-1C4C-BF28-12F1D94B0346}" type="parTrans" cxnId="{6CFCD32B-EFD5-214C-9305-C1DCEE683466}">
      <dgm:prSet/>
      <dgm:spPr/>
      <dgm:t>
        <a:bodyPr/>
        <a:lstStyle/>
        <a:p>
          <a:endParaRPr lang="it-IT"/>
        </a:p>
      </dgm:t>
    </dgm:pt>
    <dgm:pt modelId="{F882BA37-6561-AA4A-AED9-B3B8155520ED}" type="sibTrans" cxnId="{6CFCD32B-EFD5-214C-9305-C1DCEE683466}">
      <dgm:prSet/>
      <dgm:spPr/>
      <dgm:t>
        <a:bodyPr/>
        <a:lstStyle/>
        <a:p>
          <a:endParaRPr lang="it-IT"/>
        </a:p>
      </dgm:t>
    </dgm:pt>
    <dgm:pt modelId="{91768F8F-2359-F142-9D45-5F2A7F1293F9}" type="pres">
      <dgm:prSet presAssocID="{5FCFAE02-3EC3-3F44-BDD4-73DE57AB5B62}" presName="Name0" presStyleCnt="0">
        <dgm:presLayoutVars>
          <dgm:chMax/>
          <dgm:chPref/>
          <dgm:dir/>
        </dgm:presLayoutVars>
      </dgm:prSet>
      <dgm:spPr/>
    </dgm:pt>
    <dgm:pt modelId="{C9C47121-38E8-F748-A458-A32C8E0B469A}" type="pres">
      <dgm:prSet presAssocID="{E964566A-2F86-6C4B-8ACE-73D5EBFBC78E}" presName="composite" presStyleCnt="0">
        <dgm:presLayoutVars>
          <dgm:chMax/>
          <dgm:chPref/>
        </dgm:presLayoutVars>
      </dgm:prSet>
      <dgm:spPr/>
    </dgm:pt>
    <dgm:pt modelId="{16E7F984-6DFB-6B4D-B854-474BA0705579}" type="pres">
      <dgm:prSet presAssocID="{E964566A-2F86-6C4B-8ACE-73D5EBFBC78E}" presName="Image" presStyleLbl="bgImgPlace1" presStyleIdx="0" presStyleCnt="1" custScaleX="87947" custScaleY="79109" custLinFactNeighborX="-19405" custLinFactNeighborY="-153"/>
      <dgm:spPr>
        <a:blipFill>
          <a:blip xmlns:r="http://schemas.openxmlformats.org/officeDocument/2006/relationships" r:embed="rId1" cstate="email">
            <a:extLst>
              <a:ext uri="{28A0092B-C50C-407E-A947-70E740481C1C}">
                <a14:useLocalDpi xmlns:a14="http://schemas.microsoft.com/office/drawing/2010/main" val="0"/>
              </a:ext>
            </a:extLst>
          </a:blip>
          <a:srcRect/>
          <a:stretch>
            <a:fillRect t="-25000" b="-25000"/>
          </a:stretch>
        </a:blipFill>
      </dgm:spPr>
    </dgm:pt>
    <dgm:pt modelId="{F6E2428C-B7EF-6048-AFB4-25390460A2AF}" type="pres">
      <dgm:prSet presAssocID="{E964566A-2F86-6C4B-8ACE-73D5EBFBC78E}" presName="ParentText" presStyleLbl="revTx" presStyleIdx="0" presStyleCnt="1" custScaleX="127963" custScaleY="136091" custLinFactNeighborX="3754" custLinFactNeighborY="-4584">
        <dgm:presLayoutVars>
          <dgm:chMax val="0"/>
          <dgm:chPref val="0"/>
          <dgm:bulletEnabled val="1"/>
        </dgm:presLayoutVars>
      </dgm:prSet>
      <dgm:spPr/>
    </dgm:pt>
    <dgm:pt modelId="{A872CF00-56B3-7B4E-BE46-C3FA03F06205}" type="pres">
      <dgm:prSet presAssocID="{E964566A-2F86-6C4B-8ACE-73D5EBFBC78E}" presName="tlFrame" presStyleLbl="node1" presStyleIdx="0" presStyleCnt="4" custLinFactNeighborX="-44573" custLinFactNeighborY="-50179"/>
      <dgm:spPr/>
    </dgm:pt>
    <dgm:pt modelId="{0A5EDBF2-D7D3-CE4D-BCD6-3F0FBBB1F2D6}" type="pres">
      <dgm:prSet presAssocID="{E964566A-2F86-6C4B-8ACE-73D5EBFBC78E}" presName="trFrame" presStyleLbl="node1" presStyleIdx="1" presStyleCnt="4" custLinFactNeighborX="53674" custLinFactNeighborY="-50179"/>
      <dgm:spPr/>
    </dgm:pt>
    <dgm:pt modelId="{80963BFA-C9D9-504F-9C1F-21A35D8F1A63}" type="pres">
      <dgm:prSet presAssocID="{E964566A-2F86-6C4B-8ACE-73D5EBFBC78E}" presName="blFrame" presStyleLbl="node1" presStyleIdx="2" presStyleCnt="4" custLinFactNeighborX="-47788" custLinFactNeighborY="18748"/>
      <dgm:spPr/>
    </dgm:pt>
    <dgm:pt modelId="{74393F03-B835-5E48-ADC5-D13A1B2D1045}" type="pres">
      <dgm:prSet presAssocID="{E964566A-2F86-6C4B-8ACE-73D5EBFBC78E}" presName="brFrame" presStyleLbl="node1" presStyleIdx="3" presStyleCnt="4" custLinFactNeighborX="54887" custLinFactNeighborY="18748"/>
      <dgm:spPr/>
    </dgm:pt>
  </dgm:ptLst>
  <dgm:cxnLst>
    <dgm:cxn modelId="{545EF3B1-4AD2-D242-96A1-BFD369EA5AA1}" type="presOf" srcId="{5FCFAE02-3EC3-3F44-BDD4-73DE57AB5B62}" destId="{91768F8F-2359-F142-9D45-5F2A7F1293F9}" srcOrd="0" destOrd="0" presId="urn:microsoft.com/office/officeart/2009/3/layout/FramedTextPicture"/>
    <dgm:cxn modelId="{6CFCD32B-EFD5-214C-9305-C1DCEE683466}" srcId="{5FCFAE02-3EC3-3F44-BDD4-73DE57AB5B62}" destId="{E964566A-2F86-6C4B-8ACE-73D5EBFBC78E}" srcOrd="0" destOrd="0" parTransId="{D0563C42-2600-1C4C-BF28-12F1D94B0346}" sibTransId="{F882BA37-6561-AA4A-AED9-B3B8155520ED}"/>
    <dgm:cxn modelId="{11457A38-D1B2-6844-8530-B3CA92410A5C}" type="presOf" srcId="{E964566A-2F86-6C4B-8ACE-73D5EBFBC78E}" destId="{F6E2428C-B7EF-6048-AFB4-25390460A2AF}" srcOrd="0" destOrd="0" presId="urn:microsoft.com/office/officeart/2009/3/layout/FramedTextPicture"/>
    <dgm:cxn modelId="{CFB028A3-8EE3-E949-A91B-77B693EE0062}" type="presParOf" srcId="{91768F8F-2359-F142-9D45-5F2A7F1293F9}" destId="{C9C47121-38E8-F748-A458-A32C8E0B469A}" srcOrd="0" destOrd="0" presId="urn:microsoft.com/office/officeart/2009/3/layout/FramedTextPicture"/>
    <dgm:cxn modelId="{8BFE4BD4-C700-2747-B71A-59C86328A685}" type="presParOf" srcId="{C9C47121-38E8-F748-A458-A32C8E0B469A}" destId="{16E7F984-6DFB-6B4D-B854-474BA0705579}" srcOrd="0" destOrd="0" presId="urn:microsoft.com/office/officeart/2009/3/layout/FramedTextPicture"/>
    <dgm:cxn modelId="{3BA56E7B-2668-2349-B590-115A61398965}" type="presParOf" srcId="{C9C47121-38E8-F748-A458-A32C8E0B469A}" destId="{F6E2428C-B7EF-6048-AFB4-25390460A2AF}" srcOrd="1" destOrd="0" presId="urn:microsoft.com/office/officeart/2009/3/layout/FramedTextPicture"/>
    <dgm:cxn modelId="{550401F7-AC4A-D94F-A247-A40093C42E0C}" type="presParOf" srcId="{C9C47121-38E8-F748-A458-A32C8E0B469A}" destId="{A872CF00-56B3-7B4E-BE46-C3FA03F06205}" srcOrd="2" destOrd="0" presId="urn:microsoft.com/office/officeart/2009/3/layout/FramedTextPicture"/>
    <dgm:cxn modelId="{A3F5BDA6-C3E3-0E4C-AE4C-3712C118E738}" type="presParOf" srcId="{C9C47121-38E8-F748-A458-A32C8E0B469A}" destId="{0A5EDBF2-D7D3-CE4D-BCD6-3F0FBBB1F2D6}" srcOrd="3" destOrd="0" presId="urn:microsoft.com/office/officeart/2009/3/layout/FramedTextPicture"/>
    <dgm:cxn modelId="{F5A7038E-2554-FE40-963C-C9E9DE424393}" type="presParOf" srcId="{C9C47121-38E8-F748-A458-A32C8E0B469A}" destId="{80963BFA-C9D9-504F-9C1F-21A35D8F1A63}" srcOrd="4" destOrd="0" presId="urn:microsoft.com/office/officeart/2009/3/layout/FramedTextPicture"/>
    <dgm:cxn modelId="{29DCDA60-E337-CF4A-8D4E-4FA65B1E9467}" type="presParOf" srcId="{C9C47121-38E8-F748-A458-A32C8E0B469A}" destId="{74393F03-B835-5E48-ADC5-D13A1B2D1045}"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3.xml><?xml version="1.0" encoding="utf-8"?>
<dgm:dataModel xmlns:dgm="http://schemas.openxmlformats.org/drawingml/2006/diagram" xmlns:a="http://schemas.openxmlformats.org/drawingml/2006/main">
  <dgm:ptLst>
    <dgm:pt modelId="{95DAC454-65CA-1F4A-A5D9-F8D279CF67F7}" type="doc">
      <dgm:prSet loTypeId="urn:microsoft.com/office/officeart/2008/layout/AscendingPictureAccentProcess" loCatId="" qsTypeId="urn:microsoft.com/office/officeart/2005/8/quickstyle/simple4" qsCatId="simple" csTypeId="urn:microsoft.com/office/officeart/2005/8/colors/accent2_2" csCatId="accent2" phldr="1"/>
      <dgm:spPr/>
      <dgm:t>
        <a:bodyPr/>
        <a:lstStyle/>
        <a:p>
          <a:endParaRPr lang="it-IT"/>
        </a:p>
      </dgm:t>
    </dgm:pt>
    <dgm:pt modelId="{9ADD1948-A07A-8A4C-AA53-90D8424CAC22}">
      <dgm:prSet phldrT="[Text]"/>
      <dgm:spPr/>
      <dgm:t>
        <a:bodyPr/>
        <a:lstStyle/>
        <a:p>
          <a:r>
            <a:rPr lang="it-IT" dirty="0"/>
            <a:t>Risorsa Umana</a:t>
          </a:r>
        </a:p>
      </dgm:t>
    </dgm:pt>
    <dgm:pt modelId="{891D9884-813F-204C-874D-4EB8DFEB4EC9}" type="parTrans" cxnId="{4C22CE24-F447-B44F-83B8-59833D0367F7}">
      <dgm:prSet/>
      <dgm:spPr/>
      <dgm:t>
        <a:bodyPr/>
        <a:lstStyle/>
        <a:p>
          <a:endParaRPr lang="it-IT"/>
        </a:p>
      </dgm:t>
    </dgm:pt>
    <dgm:pt modelId="{F949F9B1-CB35-784A-87A9-0EF7AE87B613}" type="sibTrans" cxnId="{4C22CE24-F447-B44F-83B8-59833D0367F7}">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dgm:spPr>
      <dgm:t>
        <a:bodyPr/>
        <a:lstStyle/>
        <a:p>
          <a:endParaRPr lang="it-IT"/>
        </a:p>
      </dgm:t>
    </dgm:pt>
    <dgm:pt modelId="{C06B4C76-200D-6846-BDE7-E5C0436AE334}">
      <dgm:prSet phldrT="[Text]" custT="1"/>
      <dgm:spPr/>
      <dgm:t>
        <a:bodyPr/>
        <a:lstStyle/>
        <a:p>
          <a:r>
            <a:rPr lang="it-IT" sz="1800" dirty="0"/>
            <a:t>Corretto utilizzo della posizione</a:t>
          </a:r>
        </a:p>
      </dgm:t>
    </dgm:pt>
    <dgm:pt modelId="{8EE6CB21-F39A-2E4B-BB92-56E4E1690533}" type="parTrans" cxnId="{49470A90-9838-4C46-9F71-1DCB46BE6E5D}">
      <dgm:prSet/>
      <dgm:spPr/>
      <dgm:t>
        <a:bodyPr/>
        <a:lstStyle/>
        <a:p>
          <a:endParaRPr lang="it-IT"/>
        </a:p>
      </dgm:t>
    </dgm:pt>
    <dgm:pt modelId="{88FE90CB-2179-3D46-B2EF-4F4B127D0C89}" type="sibTrans" cxnId="{49470A90-9838-4C46-9F71-1DCB46BE6E5D}">
      <dgm:prSet/>
      <dgm:spPr>
        <a:blipFill>
          <a:blip xmlns:r="http://schemas.openxmlformats.org/officeDocument/2006/relationships" r:embed="rId2" cstate="email">
            <a:extLst>
              <a:ext uri="{28A0092B-C50C-407E-A947-70E740481C1C}">
                <a14:useLocalDpi xmlns:a14="http://schemas.microsoft.com/office/drawing/2010/main" val="0"/>
              </a:ext>
            </a:extLst>
          </a:blip>
          <a:srcRect/>
          <a:stretch>
            <a:fillRect t="-31000" b="-31000"/>
          </a:stretch>
        </a:blipFill>
      </dgm:spPr>
      <dgm:t>
        <a:bodyPr/>
        <a:lstStyle/>
        <a:p>
          <a:endParaRPr lang="it-IT"/>
        </a:p>
      </dgm:t>
    </dgm:pt>
    <dgm:pt modelId="{17EB8EA6-BF5F-2E40-8710-DF9EFFF8E2F3}">
      <dgm:prSet phldrT="[Text]"/>
      <dgm:spPr/>
      <dgm:t>
        <a:bodyPr/>
        <a:lstStyle/>
        <a:p>
          <a:r>
            <a:rPr lang="it-IT" b="1" dirty="0"/>
            <a:t>Pubblico dipendente/decisore pubblico</a:t>
          </a:r>
        </a:p>
      </dgm:t>
    </dgm:pt>
    <dgm:pt modelId="{E5132D61-FA67-E844-B44E-E01051E29C23}" type="parTrans" cxnId="{816737A3-E731-1E4B-A08C-27F57080B061}">
      <dgm:prSet/>
      <dgm:spPr/>
      <dgm:t>
        <a:bodyPr/>
        <a:lstStyle/>
        <a:p>
          <a:endParaRPr lang="it-IT"/>
        </a:p>
      </dgm:t>
    </dgm:pt>
    <dgm:pt modelId="{8358D5A8-A3A2-F64A-8995-B1733BFE1A80}" type="sibTrans" cxnId="{816737A3-E731-1E4B-A08C-27F57080B061}">
      <dgm:prSet/>
      <dgm:spPr/>
      <dgm:t>
        <a:bodyPr/>
        <a:lstStyle/>
        <a:p>
          <a:endParaRPr lang="it-IT"/>
        </a:p>
      </dgm:t>
    </dgm:pt>
    <dgm:pt modelId="{61413476-AFEB-C448-8FE4-8613032CFE7B}">
      <dgm:prSet phldrT="[Text]" custT="1"/>
      <dgm:spPr/>
      <dgm:t>
        <a:bodyPr/>
        <a:lstStyle/>
        <a:p>
          <a:r>
            <a:rPr lang="it-IT" sz="1200" b="1" noProof="0" dirty="0"/>
            <a:t>non costringe</a:t>
          </a:r>
          <a:r>
            <a:rPr lang="it-IT" sz="1200" noProof="0" dirty="0"/>
            <a:t> altri dipendenti ad </a:t>
          </a:r>
          <a:r>
            <a:rPr lang="it-IT" sz="1200" b="1" noProof="0" dirty="0">
              <a:solidFill>
                <a:srgbClr val="800000"/>
              </a:solidFill>
            </a:rPr>
            <a:t>aderire ad associazioni od organizzazioni</a:t>
          </a:r>
          <a:r>
            <a:rPr lang="it-IT" sz="1200" noProof="0" dirty="0"/>
            <a:t>, </a:t>
          </a:r>
        </a:p>
        <a:p>
          <a:r>
            <a:rPr lang="it-IT" sz="1200" noProof="0" dirty="0"/>
            <a:t>non </a:t>
          </a:r>
          <a:r>
            <a:rPr lang="it-IT" sz="1200" b="1" noProof="0" dirty="0"/>
            <a:t>esercita pressioni</a:t>
          </a:r>
          <a:r>
            <a:rPr lang="it-IT" sz="1200" noProof="0" dirty="0"/>
            <a:t> al fine di aderire ad associazioni od organizzazioni, </a:t>
          </a:r>
          <a:r>
            <a:rPr lang="it-IT" sz="1200" b="1" noProof="0" dirty="0">
              <a:solidFill>
                <a:srgbClr val="800000"/>
              </a:solidFill>
            </a:rPr>
            <a:t>promettendo vantaggi o prospettando svantaggi di carriera,</a:t>
          </a:r>
        </a:p>
        <a:p>
          <a:r>
            <a:rPr lang="it-IT" sz="1200" b="1" noProof="0" dirty="0"/>
            <a:t>non sfrutta, né menziona la posizione </a:t>
          </a:r>
          <a:r>
            <a:rPr lang="it-IT" sz="1200" noProof="0" dirty="0"/>
            <a:t>che ricopre nell’amministrazione per </a:t>
          </a:r>
          <a:r>
            <a:rPr lang="it-IT" sz="1200" b="1" noProof="0" dirty="0">
              <a:solidFill>
                <a:srgbClr val="800000"/>
              </a:solidFill>
            </a:rPr>
            <a:t>ottenere utilità che non gli spettino </a:t>
          </a:r>
          <a:r>
            <a:rPr lang="it-IT" sz="1200" noProof="0" dirty="0"/>
            <a:t> </a:t>
          </a:r>
        </a:p>
        <a:p>
          <a:endParaRPr lang="it-IT" sz="1200" b="1" dirty="0"/>
        </a:p>
      </dgm:t>
    </dgm:pt>
    <dgm:pt modelId="{8CD72BC0-82E4-584B-A882-94CE46AC5664}" type="parTrans" cxnId="{79B5C091-902D-0A45-913B-BFEB81954153}">
      <dgm:prSet/>
      <dgm:spPr/>
      <dgm:t>
        <a:bodyPr/>
        <a:lstStyle/>
        <a:p>
          <a:endParaRPr lang="it-IT"/>
        </a:p>
      </dgm:t>
    </dgm:pt>
    <dgm:pt modelId="{5E382D2E-3BB2-F047-9907-5C744E592778}" type="sibTrans" cxnId="{79B5C091-902D-0A45-913B-BFEB81954153}">
      <dgm:prSet/>
      <dgm:spPr/>
      <dgm:t>
        <a:bodyPr/>
        <a:lstStyle/>
        <a:p>
          <a:endParaRPr lang="it-IT"/>
        </a:p>
      </dgm:t>
    </dgm:pt>
    <dgm:pt modelId="{1414F135-C62D-744A-965F-25AAF3801353}" type="pres">
      <dgm:prSet presAssocID="{95DAC454-65CA-1F4A-A5D9-F8D279CF67F7}" presName="Name0" presStyleCnt="0">
        <dgm:presLayoutVars>
          <dgm:chMax val="7"/>
          <dgm:chPref val="7"/>
          <dgm:dir/>
        </dgm:presLayoutVars>
      </dgm:prSet>
      <dgm:spPr/>
    </dgm:pt>
    <dgm:pt modelId="{F158B364-C072-2C4D-80D0-BB2EAFC7B9B1}" type="pres">
      <dgm:prSet presAssocID="{95DAC454-65CA-1F4A-A5D9-F8D279CF67F7}" presName="dot1" presStyleLbl="alignNode1" presStyleIdx="0" presStyleCnt="10"/>
      <dgm:spPr/>
    </dgm:pt>
    <dgm:pt modelId="{DE076727-138B-174F-983D-D43C360B386B}" type="pres">
      <dgm:prSet presAssocID="{95DAC454-65CA-1F4A-A5D9-F8D279CF67F7}" presName="dot2" presStyleLbl="alignNode1" presStyleIdx="1" presStyleCnt="10"/>
      <dgm:spPr/>
    </dgm:pt>
    <dgm:pt modelId="{7D843912-AE42-8142-8C7F-E21832B16063}" type="pres">
      <dgm:prSet presAssocID="{95DAC454-65CA-1F4A-A5D9-F8D279CF67F7}" presName="dot3" presStyleLbl="alignNode1" presStyleIdx="2" presStyleCnt="10"/>
      <dgm:spPr/>
    </dgm:pt>
    <dgm:pt modelId="{3D0C2134-D680-0F40-9F13-9EF5E1CAFF8C}" type="pres">
      <dgm:prSet presAssocID="{95DAC454-65CA-1F4A-A5D9-F8D279CF67F7}" presName="dotArrow1" presStyleLbl="alignNode1" presStyleIdx="3" presStyleCnt="10"/>
      <dgm:spPr/>
    </dgm:pt>
    <dgm:pt modelId="{3611FF1A-11CE-C14A-8C8E-ADBAFD56457B}" type="pres">
      <dgm:prSet presAssocID="{95DAC454-65CA-1F4A-A5D9-F8D279CF67F7}" presName="dotArrow2" presStyleLbl="alignNode1" presStyleIdx="4" presStyleCnt="10"/>
      <dgm:spPr/>
    </dgm:pt>
    <dgm:pt modelId="{42C88B7F-E2C6-A147-83B6-5B5549184E7D}" type="pres">
      <dgm:prSet presAssocID="{95DAC454-65CA-1F4A-A5D9-F8D279CF67F7}" presName="dotArrow3" presStyleLbl="alignNode1" presStyleIdx="5" presStyleCnt="10"/>
      <dgm:spPr/>
    </dgm:pt>
    <dgm:pt modelId="{10A11332-8A87-444E-BE4F-06D086ACFE6F}" type="pres">
      <dgm:prSet presAssocID="{95DAC454-65CA-1F4A-A5D9-F8D279CF67F7}" presName="dotArrow4" presStyleLbl="alignNode1" presStyleIdx="6" presStyleCnt="10"/>
      <dgm:spPr/>
    </dgm:pt>
    <dgm:pt modelId="{E53405E6-05A4-FD40-A967-A217285B4849}" type="pres">
      <dgm:prSet presAssocID="{95DAC454-65CA-1F4A-A5D9-F8D279CF67F7}" presName="dotArrow5" presStyleLbl="alignNode1" presStyleIdx="7" presStyleCnt="10"/>
      <dgm:spPr/>
    </dgm:pt>
    <dgm:pt modelId="{B482573F-BAEB-4C41-B330-D5F8805DEC07}" type="pres">
      <dgm:prSet presAssocID="{95DAC454-65CA-1F4A-A5D9-F8D279CF67F7}" presName="dotArrow6" presStyleLbl="alignNode1" presStyleIdx="8" presStyleCnt="10"/>
      <dgm:spPr/>
    </dgm:pt>
    <dgm:pt modelId="{2F0E5056-EA6C-8D4C-BB5C-98D984E74BAB}" type="pres">
      <dgm:prSet presAssocID="{95DAC454-65CA-1F4A-A5D9-F8D279CF67F7}" presName="dotArrow7" presStyleLbl="alignNode1" presStyleIdx="9" presStyleCnt="10"/>
      <dgm:spPr/>
    </dgm:pt>
    <dgm:pt modelId="{E1543329-4E5C-DF41-A04D-9511106250EC}" type="pres">
      <dgm:prSet presAssocID="{9ADD1948-A07A-8A4C-AA53-90D8424CAC22}" presName="parTx1" presStyleLbl="node1" presStyleIdx="0" presStyleCnt="2"/>
      <dgm:spPr/>
    </dgm:pt>
    <dgm:pt modelId="{D44C1D3D-3C10-6349-8FAE-7CCC5B5B5AE6}" type="pres">
      <dgm:prSet presAssocID="{9ADD1948-A07A-8A4C-AA53-90D8424CAC22}" presName="desTx1" presStyleLbl="revTx" presStyleIdx="0" presStyleCnt="2" custLinFactNeighborX="-19387" custLinFactNeighborY="94677">
        <dgm:presLayoutVars>
          <dgm:bulletEnabled val="1"/>
        </dgm:presLayoutVars>
      </dgm:prSet>
      <dgm:spPr/>
    </dgm:pt>
    <dgm:pt modelId="{A6209544-FFF2-4F4A-8176-A6AD96D91A65}" type="pres">
      <dgm:prSet presAssocID="{F949F9B1-CB35-784A-87A9-0EF7AE87B613}" presName="picture1" presStyleCnt="0"/>
      <dgm:spPr/>
    </dgm:pt>
    <dgm:pt modelId="{C11B622F-D8C0-324C-AF6B-7C55B3CD6905}" type="pres">
      <dgm:prSet presAssocID="{F949F9B1-CB35-784A-87A9-0EF7AE87B613}" presName="imageRepeatNode" presStyleLbl="fgImgPlace1" presStyleIdx="0" presStyleCnt="2"/>
      <dgm:spPr/>
    </dgm:pt>
    <dgm:pt modelId="{3940806D-D2B9-BF49-A0BC-D2162F72A94C}" type="pres">
      <dgm:prSet presAssocID="{C06B4C76-200D-6846-BDE7-E5C0436AE334}" presName="parTx2" presStyleLbl="node1" presStyleIdx="1" presStyleCnt="2" custScaleX="132581" custScaleY="188815" custLinFactNeighborX="13189" custLinFactNeighborY="16708"/>
      <dgm:spPr/>
    </dgm:pt>
    <dgm:pt modelId="{BFCC961A-8BDE-F34B-9C3C-C67C5547C9FB}" type="pres">
      <dgm:prSet presAssocID="{C06B4C76-200D-6846-BDE7-E5C0436AE334}" presName="desTx2" presStyleLbl="revTx" presStyleIdx="1" presStyleCnt="2" custScaleX="225004" custScaleY="237988" custLinFactX="15044" custLinFactNeighborX="100000" custLinFactNeighborY="53588">
        <dgm:presLayoutVars>
          <dgm:bulletEnabled val="1"/>
        </dgm:presLayoutVars>
      </dgm:prSet>
      <dgm:spPr/>
    </dgm:pt>
    <dgm:pt modelId="{D02981A9-563D-0641-8846-F5A2FD6F27E9}" type="pres">
      <dgm:prSet presAssocID="{88FE90CB-2179-3D46-B2EF-4F4B127D0C89}" presName="picture2" presStyleCnt="0"/>
      <dgm:spPr/>
    </dgm:pt>
    <dgm:pt modelId="{F4598EAC-7586-3A47-BBCE-771B9AFA85B0}" type="pres">
      <dgm:prSet presAssocID="{88FE90CB-2179-3D46-B2EF-4F4B127D0C89}" presName="imageRepeatNode" presStyleLbl="fgImgPlace1" presStyleIdx="1" presStyleCnt="2"/>
      <dgm:spPr/>
    </dgm:pt>
  </dgm:ptLst>
  <dgm:cxnLst>
    <dgm:cxn modelId="{8FD19E20-5893-A34A-A164-3FCA2E869A72}" type="presOf" srcId="{95DAC454-65CA-1F4A-A5D9-F8D279CF67F7}" destId="{1414F135-C62D-744A-965F-25AAF3801353}" srcOrd="0" destOrd="0" presId="urn:microsoft.com/office/officeart/2008/layout/AscendingPictureAccentProcess"/>
    <dgm:cxn modelId="{4C22CE24-F447-B44F-83B8-59833D0367F7}" srcId="{95DAC454-65CA-1F4A-A5D9-F8D279CF67F7}" destId="{9ADD1948-A07A-8A4C-AA53-90D8424CAC22}" srcOrd="0" destOrd="0" parTransId="{891D9884-813F-204C-874D-4EB8DFEB4EC9}" sibTransId="{F949F9B1-CB35-784A-87A9-0EF7AE87B613}"/>
    <dgm:cxn modelId="{A8397E4F-D6E3-3441-A07A-A5E025B21EBC}" type="presOf" srcId="{F949F9B1-CB35-784A-87A9-0EF7AE87B613}" destId="{C11B622F-D8C0-324C-AF6B-7C55B3CD6905}" srcOrd="0" destOrd="0" presId="urn:microsoft.com/office/officeart/2008/layout/AscendingPictureAccentProcess"/>
    <dgm:cxn modelId="{79B5C091-902D-0A45-913B-BFEB81954153}" srcId="{C06B4C76-200D-6846-BDE7-E5C0436AE334}" destId="{61413476-AFEB-C448-8FE4-8613032CFE7B}" srcOrd="0" destOrd="0" parTransId="{8CD72BC0-82E4-584B-A882-94CE46AC5664}" sibTransId="{5E382D2E-3BB2-F047-9907-5C744E592778}"/>
    <dgm:cxn modelId="{49470A90-9838-4C46-9F71-1DCB46BE6E5D}" srcId="{95DAC454-65CA-1F4A-A5D9-F8D279CF67F7}" destId="{C06B4C76-200D-6846-BDE7-E5C0436AE334}" srcOrd="1" destOrd="0" parTransId="{8EE6CB21-F39A-2E4B-BB92-56E4E1690533}" sibTransId="{88FE90CB-2179-3D46-B2EF-4F4B127D0C89}"/>
    <dgm:cxn modelId="{108314CE-C932-684A-AB70-12F0240534B4}" type="presOf" srcId="{88FE90CB-2179-3D46-B2EF-4F4B127D0C89}" destId="{F4598EAC-7586-3A47-BBCE-771B9AFA85B0}" srcOrd="0" destOrd="0" presId="urn:microsoft.com/office/officeart/2008/layout/AscendingPictureAccentProcess"/>
    <dgm:cxn modelId="{07AD2E16-3305-F641-A7A5-75A4AEC6CE9E}" type="presOf" srcId="{61413476-AFEB-C448-8FE4-8613032CFE7B}" destId="{BFCC961A-8BDE-F34B-9C3C-C67C5547C9FB}" srcOrd="0" destOrd="0" presId="urn:microsoft.com/office/officeart/2008/layout/AscendingPictureAccentProcess"/>
    <dgm:cxn modelId="{77DC2169-F24C-C54D-A825-C280466A7F04}" type="presOf" srcId="{9ADD1948-A07A-8A4C-AA53-90D8424CAC22}" destId="{E1543329-4E5C-DF41-A04D-9511106250EC}" srcOrd="0" destOrd="0" presId="urn:microsoft.com/office/officeart/2008/layout/AscendingPictureAccentProcess"/>
    <dgm:cxn modelId="{816737A3-E731-1E4B-A08C-27F57080B061}" srcId="{9ADD1948-A07A-8A4C-AA53-90D8424CAC22}" destId="{17EB8EA6-BF5F-2E40-8710-DF9EFFF8E2F3}" srcOrd="0" destOrd="0" parTransId="{E5132D61-FA67-E844-B44E-E01051E29C23}" sibTransId="{8358D5A8-A3A2-F64A-8995-B1733BFE1A80}"/>
    <dgm:cxn modelId="{C8FE970C-5CA0-7E4A-B9CB-01730C705DB1}" type="presOf" srcId="{C06B4C76-200D-6846-BDE7-E5C0436AE334}" destId="{3940806D-D2B9-BF49-A0BC-D2162F72A94C}" srcOrd="0" destOrd="0" presId="urn:microsoft.com/office/officeart/2008/layout/AscendingPictureAccentProcess"/>
    <dgm:cxn modelId="{61D11B78-6D5D-1B4F-A2E5-65642D52D0E8}" type="presOf" srcId="{17EB8EA6-BF5F-2E40-8710-DF9EFFF8E2F3}" destId="{D44C1D3D-3C10-6349-8FAE-7CCC5B5B5AE6}" srcOrd="0" destOrd="0" presId="urn:microsoft.com/office/officeart/2008/layout/AscendingPictureAccentProcess"/>
    <dgm:cxn modelId="{C0BF6106-6B46-0A4F-B76E-828C8DC7DB37}" type="presParOf" srcId="{1414F135-C62D-744A-965F-25AAF3801353}" destId="{F158B364-C072-2C4D-80D0-BB2EAFC7B9B1}" srcOrd="0" destOrd="0" presId="urn:microsoft.com/office/officeart/2008/layout/AscendingPictureAccentProcess"/>
    <dgm:cxn modelId="{1241EDDD-F7F5-BD4E-B101-8ED162C1FC4C}" type="presParOf" srcId="{1414F135-C62D-744A-965F-25AAF3801353}" destId="{DE076727-138B-174F-983D-D43C360B386B}" srcOrd="1" destOrd="0" presId="urn:microsoft.com/office/officeart/2008/layout/AscendingPictureAccentProcess"/>
    <dgm:cxn modelId="{5ADD6BA8-BD26-B948-A01A-9C766864EB99}" type="presParOf" srcId="{1414F135-C62D-744A-965F-25AAF3801353}" destId="{7D843912-AE42-8142-8C7F-E21832B16063}" srcOrd="2" destOrd="0" presId="urn:microsoft.com/office/officeart/2008/layout/AscendingPictureAccentProcess"/>
    <dgm:cxn modelId="{CB9C1D94-3845-A847-A88D-A2736C789F43}" type="presParOf" srcId="{1414F135-C62D-744A-965F-25AAF3801353}" destId="{3D0C2134-D680-0F40-9F13-9EF5E1CAFF8C}" srcOrd="3" destOrd="0" presId="urn:microsoft.com/office/officeart/2008/layout/AscendingPictureAccentProcess"/>
    <dgm:cxn modelId="{0428E183-D62D-9644-8C42-E35E88D156CA}" type="presParOf" srcId="{1414F135-C62D-744A-965F-25AAF3801353}" destId="{3611FF1A-11CE-C14A-8C8E-ADBAFD56457B}" srcOrd="4" destOrd="0" presId="urn:microsoft.com/office/officeart/2008/layout/AscendingPictureAccentProcess"/>
    <dgm:cxn modelId="{688FFE37-DA5A-C347-8253-9CADE1AF4014}" type="presParOf" srcId="{1414F135-C62D-744A-965F-25AAF3801353}" destId="{42C88B7F-E2C6-A147-83B6-5B5549184E7D}" srcOrd="5" destOrd="0" presId="urn:microsoft.com/office/officeart/2008/layout/AscendingPictureAccentProcess"/>
    <dgm:cxn modelId="{B8925667-6783-CC4D-99F7-7CF3087382C1}" type="presParOf" srcId="{1414F135-C62D-744A-965F-25AAF3801353}" destId="{10A11332-8A87-444E-BE4F-06D086ACFE6F}" srcOrd="6" destOrd="0" presId="urn:microsoft.com/office/officeart/2008/layout/AscendingPictureAccentProcess"/>
    <dgm:cxn modelId="{1464433A-E54D-0446-87F2-C6F415803EA9}" type="presParOf" srcId="{1414F135-C62D-744A-965F-25AAF3801353}" destId="{E53405E6-05A4-FD40-A967-A217285B4849}" srcOrd="7" destOrd="0" presId="urn:microsoft.com/office/officeart/2008/layout/AscendingPictureAccentProcess"/>
    <dgm:cxn modelId="{9F2878AA-4DD4-1445-A9D5-8AB611B06D7B}" type="presParOf" srcId="{1414F135-C62D-744A-965F-25AAF3801353}" destId="{B482573F-BAEB-4C41-B330-D5F8805DEC07}" srcOrd="8" destOrd="0" presId="urn:microsoft.com/office/officeart/2008/layout/AscendingPictureAccentProcess"/>
    <dgm:cxn modelId="{9DCE0B33-828C-7C45-878D-97DE369610A6}" type="presParOf" srcId="{1414F135-C62D-744A-965F-25AAF3801353}" destId="{2F0E5056-EA6C-8D4C-BB5C-98D984E74BAB}" srcOrd="9" destOrd="0" presId="urn:microsoft.com/office/officeart/2008/layout/AscendingPictureAccentProcess"/>
    <dgm:cxn modelId="{2065D38E-1CFD-0145-A4FA-F752BB52DDB6}" type="presParOf" srcId="{1414F135-C62D-744A-965F-25AAF3801353}" destId="{E1543329-4E5C-DF41-A04D-9511106250EC}" srcOrd="10" destOrd="0" presId="urn:microsoft.com/office/officeart/2008/layout/AscendingPictureAccentProcess"/>
    <dgm:cxn modelId="{C2B8335A-72BE-504A-9768-A5E4118056BB}" type="presParOf" srcId="{1414F135-C62D-744A-965F-25AAF3801353}" destId="{D44C1D3D-3C10-6349-8FAE-7CCC5B5B5AE6}" srcOrd="11" destOrd="0" presId="urn:microsoft.com/office/officeart/2008/layout/AscendingPictureAccentProcess"/>
    <dgm:cxn modelId="{E1D7AFBF-21AB-264B-82C8-E07F11A53719}" type="presParOf" srcId="{1414F135-C62D-744A-965F-25AAF3801353}" destId="{A6209544-FFF2-4F4A-8176-A6AD96D91A65}" srcOrd="12" destOrd="0" presId="urn:microsoft.com/office/officeart/2008/layout/AscendingPictureAccentProcess"/>
    <dgm:cxn modelId="{F3557258-E6F8-214C-A375-9AA69B7919F5}" type="presParOf" srcId="{A6209544-FFF2-4F4A-8176-A6AD96D91A65}" destId="{C11B622F-D8C0-324C-AF6B-7C55B3CD6905}" srcOrd="0" destOrd="0" presId="urn:microsoft.com/office/officeart/2008/layout/AscendingPictureAccentProcess"/>
    <dgm:cxn modelId="{3F5181EB-2422-8D42-850E-BDA88222F809}" type="presParOf" srcId="{1414F135-C62D-744A-965F-25AAF3801353}" destId="{3940806D-D2B9-BF49-A0BC-D2162F72A94C}" srcOrd="13" destOrd="0" presId="urn:microsoft.com/office/officeart/2008/layout/AscendingPictureAccentProcess"/>
    <dgm:cxn modelId="{913DBF97-496B-3648-BE87-5B2E18C5EE0A}" type="presParOf" srcId="{1414F135-C62D-744A-965F-25AAF3801353}" destId="{BFCC961A-8BDE-F34B-9C3C-C67C5547C9FB}" srcOrd="14" destOrd="0" presId="urn:microsoft.com/office/officeart/2008/layout/AscendingPictureAccentProcess"/>
    <dgm:cxn modelId="{3FF9D1BF-A9D6-E947-A556-ED630397B439}" type="presParOf" srcId="{1414F135-C62D-744A-965F-25AAF3801353}" destId="{D02981A9-563D-0641-8846-F5A2FD6F27E9}" srcOrd="15" destOrd="0" presId="urn:microsoft.com/office/officeart/2008/layout/AscendingPictureAccentProcess"/>
    <dgm:cxn modelId="{FB493D84-C0BF-994B-9201-2BDC155B1901}" type="presParOf" srcId="{D02981A9-563D-0641-8846-F5A2FD6F27E9}" destId="{F4598EAC-7586-3A47-BBCE-771B9AFA85B0}" srcOrd="0" destOrd="0" presId="urn:microsoft.com/office/officeart/2008/layout/AscendingPictureAccen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4.xml><?xml version="1.0" encoding="utf-8"?>
<dgm:dataModel xmlns:dgm="http://schemas.openxmlformats.org/drawingml/2006/diagram" xmlns:a="http://schemas.openxmlformats.org/drawingml/2006/main">
  <dgm:ptLst>
    <dgm:pt modelId="{5E5E7FCB-C8CB-DB4D-B1C4-61255612341D}" type="doc">
      <dgm:prSet loTypeId="urn:microsoft.com/office/officeart/2005/8/layout/list1" loCatId="" qsTypeId="urn:microsoft.com/office/officeart/2005/8/quickstyle/simple4" qsCatId="simple" csTypeId="urn:microsoft.com/office/officeart/2005/8/colors/accent2_2" csCatId="accent2" phldr="1"/>
      <dgm:spPr/>
      <dgm:t>
        <a:bodyPr/>
        <a:lstStyle/>
        <a:p>
          <a:endParaRPr lang="it-IT"/>
        </a:p>
      </dgm:t>
    </dgm:pt>
    <dgm:pt modelId="{45530AAF-ECB8-A24E-8D84-FC8623665D2E}">
      <dgm:prSet phldrT="[Text]"/>
      <dgm:spPr/>
      <dgm:t>
        <a:bodyPr/>
        <a:lstStyle/>
        <a:p>
          <a:r>
            <a:rPr lang="it-IT" noProof="0"/>
            <a:t>Articolo 5 comma 2</a:t>
          </a:r>
        </a:p>
      </dgm:t>
    </dgm:pt>
    <dgm:pt modelId="{B70D2888-5A3A-6F48-A7C4-2EBD53563197}" type="parTrans" cxnId="{8580DB1D-0E2C-AE4E-A1BF-6DCC9747008D}">
      <dgm:prSet/>
      <dgm:spPr/>
      <dgm:t>
        <a:bodyPr/>
        <a:lstStyle/>
        <a:p>
          <a:endParaRPr lang="it-IT" noProof="0"/>
        </a:p>
      </dgm:t>
    </dgm:pt>
    <dgm:pt modelId="{5801CB5F-7E95-6B4D-92D2-1A53DA58325F}" type="sibTrans" cxnId="{8580DB1D-0E2C-AE4E-A1BF-6DCC9747008D}">
      <dgm:prSet/>
      <dgm:spPr/>
      <dgm:t>
        <a:bodyPr/>
        <a:lstStyle/>
        <a:p>
          <a:endParaRPr lang="it-IT" noProof="0"/>
        </a:p>
      </dgm:t>
    </dgm:pt>
    <dgm:pt modelId="{1553333D-08F4-5840-BE52-B661BB50B172}">
      <dgm:prSet phldrT="[Text]"/>
      <dgm:spPr/>
      <dgm:t>
        <a:bodyPr/>
        <a:lstStyle/>
        <a:p>
          <a:r>
            <a:rPr lang="it-IT" noProof="0" dirty="0"/>
            <a:t>Il pubblico dipendente </a:t>
          </a:r>
          <a:r>
            <a:rPr lang="it-IT" b="1" noProof="0" dirty="0"/>
            <a:t>non costringe</a:t>
          </a:r>
          <a:r>
            <a:rPr lang="it-IT" noProof="0" dirty="0"/>
            <a:t> altri dipendenti ad aderire ad associazioni od organizzazioni, né </a:t>
          </a:r>
          <a:r>
            <a:rPr lang="it-IT" b="1" noProof="0" dirty="0"/>
            <a:t>esercita pressioni</a:t>
          </a:r>
          <a:r>
            <a:rPr lang="it-IT" noProof="0" dirty="0"/>
            <a:t> a tal fine, </a:t>
          </a:r>
          <a:r>
            <a:rPr lang="it-IT" b="1" noProof="0" dirty="0">
              <a:solidFill>
                <a:srgbClr val="800000"/>
              </a:solidFill>
            </a:rPr>
            <a:t>promettendo vantaggi o prospettando svantaggi di carriera</a:t>
          </a:r>
          <a:r>
            <a:rPr lang="it-IT" noProof="0" dirty="0"/>
            <a:t>. </a:t>
          </a:r>
        </a:p>
      </dgm:t>
    </dgm:pt>
    <dgm:pt modelId="{2676B301-C64E-2144-A6C1-6F0667BC4D20}" type="parTrans" cxnId="{E3778D4A-19E1-4145-9C34-E338DB288A36}">
      <dgm:prSet/>
      <dgm:spPr/>
      <dgm:t>
        <a:bodyPr/>
        <a:lstStyle/>
        <a:p>
          <a:endParaRPr lang="it-IT" noProof="0"/>
        </a:p>
      </dgm:t>
    </dgm:pt>
    <dgm:pt modelId="{4222B971-6AB8-1949-9179-4B100A5D752A}" type="sibTrans" cxnId="{E3778D4A-19E1-4145-9C34-E338DB288A36}">
      <dgm:prSet/>
      <dgm:spPr/>
      <dgm:t>
        <a:bodyPr/>
        <a:lstStyle/>
        <a:p>
          <a:endParaRPr lang="it-IT" noProof="0"/>
        </a:p>
      </dgm:t>
    </dgm:pt>
    <dgm:pt modelId="{E38BDA05-9BE4-A24B-B55D-952980753E1A}">
      <dgm:prSet phldrT="[Text]"/>
      <dgm:spPr/>
      <dgm:t>
        <a:bodyPr/>
        <a:lstStyle/>
        <a:p>
          <a:r>
            <a:rPr lang="it-IT" noProof="0"/>
            <a:t>Articolo 10</a:t>
          </a:r>
        </a:p>
      </dgm:t>
    </dgm:pt>
    <dgm:pt modelId="{43EDAA5D-028F-5844-B19E-B39F3AC001A3}" type="parTrans" cxnId="{2368CBFE-D096-0342-9233-564B6FE31E34}">
      <dgm:prSet/>
      <dgm:spPr/>
      <dgm:t>
        <a:bodyPr/>
        <a:lstStyle/>
        <a:p>
          <a:endParaRPr lang="it-IT" noProof="0"/>
        </a:p>
      </dgm:t>
    </dgm:pt>
    <dgm:pt modelId="{2D059066-2332-774A-8115-F165A1610526}" type="sibTrans" cxnId="{2368CBFE-D096-0342-9233-564B6FE31E34}">
      <dgm:prSet/>
      <dgm:spPr/>
      <dgm:t>
        <a:bodyPr/>
        <a:lstStyle/>
        <a:p>
          <a:endParaRPr lang="it-IT" noProof="0"/>
        </a:p>
      </dgm:t>
    </dgm:pt>
    <dgm:pt modelId="{12AAFE8C-6330-164C-90EA-7478F1B88CBB}">
      <dgm:prSet phldrT="[Text]"/>
      <dgm:spPr/>
      <dgm:t>
        <a:bodyPr/>
        <a:lstStyle/>
        <a:p>
          <a:r>
            <a:rPr lang="it-IT" noProof="0" dirty="0"/>
            <a:t>Nei </a:t>
          </a:r>
          <a:r>
            <a:rPr lang="it-IT" b="1" noProof="0" dirty="0"/>
            <a:t>rapporti privati</a:t>
          </a:r>
          <a:r>
            <a:rPr lang="it-IT" noProof="0" dirty="0"/>
            <a:t>, comprese le relazioni </a:t>
          </a:r>
          <a:r>
            <a:rPr lang="it-IT" noProof="0" dirty="0" err="1"/>
            <a:t>extralavorative</a:t>
          </a:r>
          <a:r>
            <a:rPr lang="it-IT" noProof="0" dirty="0"/>
            <a:t> con pubblici ufficiali nell’esercizio delle loro funzioni, </a:t>
          </a:r>
          <a:r>
            <a:rPr lang="it-IT" b="1" noProof="0" dirty="0"/>
            <a:t>il dipendente non sfrutta, né menziona la posizione </a:t>
          </a:r>
          <a:r>
            <a:rPr lang="it-IT" noProof="0" dirty="0"/>
            <a:t>che ricopre nell’amministrazione per </a:t>
          </a:r>
          <a:r>
            <a:rPr lang="it-IT" b="1" noProof="0" dirty="0">
              <a:solidFill>
                <a:srgbClr val="800000"/>
              </a:solidFill>
            </a:rPr>
            <a:t>ottenere utilità che non gli spettino </a:t>
          </a:r>
        </a:p>
      </dgm:t>
    </dgm:pt>
    <dgm:pt modelId="{290BE0BC-2D6C-1244-915F-6A0D8666E78A}" type="parTrans" cxnId="{62C863E0-55F3-1443-89A4-85F441F85D1A}">
      <dgm:prSet/>
      <dgm:spPr/>
      <dgm:t>
        <a:bodyPr/>
        <a:lstStyle/>
        <a:p>
          <a:endParaRPr lang="it-IT" noProof="0"/>
        </a:p>
      </dgm:t>
    </dgm:pt>
    <dgm:pt modelId="{57A1AE3B-49CC-6840-B4F0-D15E6593D7AE}" type="sibTrans" cxnId="{62C863E0-55F3-1443-89A4-85F441F85D1A}">
      <dgm:prSet/>
      <dgm:spPr/>
      <dgm:t>
        <a:bodyPr/>
        <a:lstStyle/>
        <a:p>
          <a:endParaRPr lang="it-IT" noProof="0"/>
        </a:p>
      </dgm:t>
    </dgm:pt>
    <dgm:pt modelId="{15803C60-3D56-064B-90C3-FE300F2DA504}" type="pres">
      <dgm:prSet presAssocID="{5E5E7FCB-C8CB-DB4D-B1C4-61255612341D}" presName="linear" presStyleCnt="0">
        <dgm:presLayoutVars>
          <dgm:dir/>
          <dgm:animLvl val="lvl"/>
          <dgm:resizeHandles val="exact"/>
        </dgm:presLayoutVars>
      </dgm:prSet>
      <dgm:spPr/>
    </dgm:pt>
    <dgm:pt modelId="{6850290F-F83C-8543-9CC4-5D78912DB00D}" type="pres">
      <dgm:prSet presAssocID="{45530AAF-ECB8-A24E-8D84-FC8623665D2E}" presName="parentLin" presStyleCnt="0"/>
      <dgm:spPr/>
    </dgm:pt>
    <dgm:pt modelId="{C4154C6B-D351-EC46-AB0C-D110AD0E36C5}" type="pres">
      <dgm:prSet presAssocID="{45530AAF-ECB8-A24E-8D84-FC8623665D2E}" presName="parentLeftMargin" presStyleLbl="node1" presStyleIdx="0" presStyleCnt="2"/>
      <dgm:spPr/>
    </dgm:pt>
    <dgm:pt modelId="{783E6A4E-5CBA-0A42-BC93-54C2FE94293E}" type="pres">
      <dgm:prSet presAssocID="{45530AAF-ECB8-A24E-8D84-FC8623665D2E}" presName="parentText" presStyleLbl="node1" presStyleIdx="0" presStyleCnt="2">
        <dgm:presLayoutVars>
          <dgm:chMax val="0"/>
          <dgm:bulletEnabled val="1"/>
        </dgm:presLayoutVars>
      </dgm:prSet>
      <dgm:spPr/>
    </dgm:pt>
    <dgm:pt modelId="{44D998BF-6C72-7E4D-B9AC-512C0138D12B}" type="pres">
      <dgm:prSet presAssocID="{45530AAF-ECB8-A24E-8D84-FC8623665D2E}" presName="negativeSpace" presStyleCnt="0"/>
      <dgm:spPr/>
    </dgm:pt>
    <dgm:pt modelId="{9083F53E-96A5-5444-A41A-C1EF07143651}" type="pres">
      <dgm:prSet presAssocID="{45530AAF-ECB8-A24E-8D84-FC8623665D2E}" presName="childText" presStyleLbl="conFgAcc1" presStyleIdx="0" presStyleCnt="2">
        <dgm:presLayoutVars>
          <dgm:bulletEnabled val="1"/>
        </dgm:presLayoutVars>
      </dgm:prSet>
      <dgm:spPr/>
    </dgm:pt>
    <dgm:pt modelId="{B80D7700-4FCA-C542-ACFA-8A01A04D7D22}" type="pres">
      <dgm:prSet presAssocID="{5801CB5F-7E95-6B4D-92D2-1A53DA58325F}" presName="spaceBetweenRectangles" presStyleCnt="0"/>
      <dgm:spPr/>
    </dgm:pt>
    <dgm:pt modelId="{338655C6-A37A-4F49-A5D1-79B96BC9ACB9}" type="pres">
      <dgm:prSet presAssocID="{E38BDA05-9BE4-A24B-B55D-952980753E1A}" presName="parentLin" presStyleCnt="0"/>
      <dgm:spPr/>
    </dgm:pt>
    <dgm:pt modelId="{CA37FE33-E11B-994C-800E-C485D9942430}" type="pres">
      <dgm:prSet presAssocID="{E38BDA05-9BE4-A24B-B55D-952980753E1A}" presName="parentLeftMargin" presStyleLbl="node1" presStyleIdx="0" presStyleCnt="2"/>
      <dgm:spPr/>
    </dgm:pt>
    <dgm:pt modelId="{D5E0A326-8574-F24F-96E4-2F4B2E1FE61C}" type="pres">
      <dgm:prSet presAssocID="{E38BDA05-9BE4-A24B-B55D-952980753E1A}" presName="parentText" presStyleLbl="node1" presStyleIdx="1" presStyleCnt="2">
        <dgm:presLayoutVars>
          <dgm:chMax val="0"/>
          <dgm:bulletEnabled val="1"/>
        </dgm:presLayoutVars>
      </dgm:prSet>
      <dgm:spPr/>
    </dgm:pt>
    <dgm:pt modelId="{0AA887B9-E92D-1C4F-9500-BC074C25F4ED}" type="pres">
      <dgm:prSet presAssocID="{E38BDA05-9BE4-A24B-B55D-952980753E1A}" presName="negativeSpace" presStyleCnt="0"/>
      <dgm:spPr/>
    </dgm:pt>
    <dgm:pt modelId="{27A35C3B-3573-0347-A169-E4B4B8C707B1}" type="pres">
      <dgm:prSet presAssocID="{E38BDA05-9BE4-A24B-B55D-952980753E1A}" presName="childText" presStyleLbl="conFgAcc1" presStyleIdx="1" presStyleCnt="2">
        <dgm:presLayoutVars>
          <dgm:bulletEnabled val="1"/>
        </dgm:presLayoutVars>
      </dgm:prSet>
      <dgm:spPr/>
    </dgm:pt>
  </dgm:ptLst>
  <dgm:cxnLst>
    <dgm:cxn modelId="{E3778D4A-19E1-4145-9C34-E338DB288A36}" srcId="{45530AAF-ECB8-A24E-8D84-FC8623665D2E}" destId="{1553333D-08F4-5840-BE52-B661BB50B172}" srcOrd="0" destOrd="0" parTransId="{2676B301-C64E-2144-A6C1-6F0667BC4D20}" sibTransId="{4222B971-6AB8-1949-9179-4B100A5D752A}"/>
    <dgm:cxn modelId="{08C3235E-484D-ED4A-8272-67C5768EC981}" type="presOf" srcId="{45530AAF-ECB8-A24E-8D84-FC8623665D2E}" destId="{C4154C6B-D351-EC46-AB0C-D110AD0E36C5}" srcOrd="0" destOrd="0" presId="urn:microsoft.com/office/officeart/2005/8/layout/list1"/>
    <dgm:cxn modelId="{CEC25947-B031-F648-88C1-3B41CDE286D2}" type="presOf" srcId="{12AAFE8C-6330-164C-90EA-7478F1B88CBB}" destId="{27A35C3B-3573-0347-A169-E4B4B8C707B1}" srcOrd="0" destOrd="0" presId="urn:microsoft.com/office/officeart/2005/8/layout/list1"/>
    <dgm:cxn modelId="{59BC130B-F1AE-6541-9A84-1C8E0B6EE6B8}" type="presOf" srcId="{E38BDA05-9BE4-A24B-B55D-952980753E1A}" destId="{CA37FE33-E11B-994C-800E-C485D9942430}" srcOrd="0" destOrd="0" presId="urn:microsoft.com/office/officeart/2005/8/layout/list1"/>
    <dgm:cxn modelId="{09A484A6-5B01-D948-BB85-80DE2E5134C2}" type="presOf" srcId="{45530AAF-ECB8-A24E-8D84-FC8623665D2E}" destId="{783E6A4E-5CBA-0A42-BC93-54C2FE94293E}" srcOrd="1" destOrd="0" presId="urn:microsoft.com/office/officeart/2005/8/layout/list1"/>
    <dgm:cxn modelId="{B839D8F0-4A74-F641-9D4B-D590274817FF}" type="presOf" srcId="{5E5E7FCB-C8CB-DB4D-B1C4-61255612341D}" destId="{15803C60-3D56-064B-90C3-FE300F2DA504}" srcOrd="0" destOrd="0" presId="urn:microsoft.com/office/officeart/2005/8/layout/list1"/>
    <dgm:cxn modelId="{2368CBFE-D096-0342-9233-564B6FE31E34}" srcId="{5E5E7FCB-C8CB-DB4D-B1C4-61255612341D}" destId="{E38BDA05-9BE4-A24B-B55D-952980753E1A}" srcOrd="1" destOrd="0" parTransId="{43EDAA5D-028F-5844-B19E-B39F3AC001A3}" sibTransId="{2D059066-2332-774A-8115-F165A1610526}"/>
    <dgm:cxn modelId="{8580DB1D-0E2C-AE4E-A1BF-6DCC9747008D}" srcId="{5E5E7FCB-C8CB-DB4D-B1C4-61255612341D}" destId="{45530AAF-ECB8-A24E-8D84-FC8623665D2E}" srcOrd="0" destOrd="0" parTransId="{B70D2888-5A3A-6F48-A7C4-2EBD53563197}" sibTransId="{5801CB5F-7E95-6B4D-92D2-1A53DA58325F}"/>
    <dgm:cxn modelId="{4790E633-7A32-3E46-B9F0-8C7A6E2BBD1C}" type="presOf" srcId="{1553333D-08F4-5840-BE52-B661BB50B172}" destId="{9083F53E-96A5-5444-A41A-C1EF07143651}" srcOrd="0" destOrd="0" presId="urn:microsoft.com/office/officeart/2005/8/layout/list1"/>
    <dgm:cxn modelId="{8B18BA54-3C29-6D42-B29C-3FE3AB2597DD}" type="presOf" srcId="{E38BDA05-9BE4-A24B-B55D-952980753E1A}" destId="{D5E0A326-8574-F24F-96E4-2F4B2E1FE61C}" srcOrd="1" destOrd="0" presId="urn:microsoft.com/office/officeart/2005/8/layout/list1"/>
    <dgm:cxn modelId="{62C863E0-55F3-1443-89A4-85F441F85D1A}" srcId="{E38BDA05-9BE4-A24B-B55D-952980753E1A}" destId="{12AAFE8C-6330-164C-90EA-7478F1B88CBB}" srcOrd="0" destOrd="0" parTransId="{290BE0BC-2D6C-1244-915F-6A0D8666E78A}" sibTransId="{57A1AE3B-49CC-6840-B4F0-D15E6593D7AE}"/>
    <dgm:cxn modelId="{600B9B12-B834-BA49-8F40-41D42A7426A9}" type="presParOf" srcId="{15803C60-3D56-064B-90C3-FE300F2DA504}" destId="{6850290F-F83C-8543-9CC4-5D78912DB00D}" srcOrd="0" destOrd="0" presId="urn:microsoft.com/office/officeart/2005/8/layout/list1"/>
    <dgm:cxn modelId="{AD3536D8-761E-B449-969C-6142CD47CC3B}" type="presParOf" srcId="{6850290F-F83C-8543-9CC4-5D78912DB00D}" destId="{C4154C6B-D351-EC46-AB0C-D110AD0E36C5}" srcOrd="0" destOrd="0" presId="urn:microsoft.com/office/officeart/2005/8/layout/list1"/>
    <dgm:cxn modelId="{DC3E1C84-07B9-D340-BCB6-D80B9A3EC70D}" type="presParOf" srcId="{6850290F-F83C-8543-9CC4-5D78912DB00D}" destId="{783E6A4E-5CBA-0A42-BC93-54C2FE94293E}" srcOrd="1" destOrd="0" presId="urn:microsoft.com/office/officeart/2005/8/layout/list1"/>
    <dgm:cxn modelId="{32C7AEC0-F18A-5F48-A8CC-5DF784058B42}" type="presParOf" srcId="{15803C60-3D56-064B-90C3-FE300F2DA504}" destId="{44D998BF-6C72-7E4D-B9AC-512C0138D12B}" srcOrd="1" destOrd="0" presId="urn:microsoft.com/office/officeart/2005/8/layout/list1"/>
    <dgm:cxn modelId="{BBAADB3E-83D5-644B-AAAC-DF7C871DCB0F}" type="presParOf" srcId="{15803C60-3D56-064B-90C3-FE300F2DA504}" destId="{9083F53E-96A5-5444-A41A-C1EF07143651}" srcOrd="2" destOrd="0" presId="urn:microsoft.com/office/officeart/2005/8/layout/list1"/>
    <dgm:cxn modelId="{5B54B349-5AF3-BE49-8B70-E85154635600}" type="presParOf" srcId="{15803C60-3D56-064B-90C3-FE300F2DA504}" destId="{B80D7700-4FCA-C542-ACFA-8A01A04D7D22}" srcOrd="3" destOrd="0" presId="urn:microsoft.com/office/officeart/2005/8/layout/list1"/>
    <dgm:cxn modelId="{B95943B2-E6E5-7741-B4C0-9443A43FAB09}" type="presParOf" srcId="{15803C60-3D56-064B-90C3-FE300F2DA504}" destId="{338655C6-A37A-4F49-A5D1-79B96BC9ACB9}" srcOrd="4" destOrd="0" presId="urn:microsoft.com/office/officeart/2005/8/layout/list1"/>
    <dgm:cxn modelId="{2D472214-9330-AC46-831A-E75025A23343}" type="presParOf" srcId="{338655C6-A37A-4F49-A5D1-79B96BC9ACB9}" destId="{CA37FE33-E11B-994C-800E-C485D9942430}" srcOrd="0" destOrd="0" presId="urn:microsoft.com/office/officeart/2005/8/layout/list1"/>
    <dgm:cxn modelId="{24492DD8-CFAF-DD48-B969-4760B6758C21}" type="presParOf" srcId="{338655C6-A37A-4F49-A5D1-79B96BC9ACB9}" destId="{D5E0A326-8574-F24F-96E4-2F4B2E1FE61C}" srcOrd="1" destOrd="0" presId="urn:microsoft.com/office/officeart/2005/8/layout/list1"/>
    <dgm:cxn modelId="{C228BEF1-98A6-B642-B1D6-F1EABBB25DE6}" type="presParOf" srcId="{15803C60-3D56-064B-90C3-FE300F2DA504}" destId="{0AA887B9-E92D-1C4F-9500-BC074C25F4ED}" srcOrd="5" destOrd="0" presId="urn:microsoft.com/office/officeart/2005/8/layout/list1"/>
    <dgm:cxn modelId="{0929A909-A7D2-C542-B546-C8C486B5D139}" type="presParOf" srcId="{15803C60-3D56-064B-90C3-FE300F2DA504}" destId="{27A35C3B-3573-0347-A169-E4B4B8C707B1}"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5.xml><?xml version="1.0" encoding="utf-8"?>
<dgm:dataModel xmlns:dgm="http://schemas.openxmlformats.org/drawingml/2006/diagram" xmlns:a="http://schemas.openxmlformats.org/drawingml/2006/main">
  <dgm:ptLst>
    <dgm:pt modelId="{5FCFAE02-3EC3-3F44-BDD4-73DE57AB5B62}"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E964566A-2F86-6C4B-8ACE-73D5EBFBC78E}">
      <dgm:prSet phldrT="[Text]"/>
      <dgm:spPr>
        <a:solidFill>
          <a:srgbClr val="FFFFFF"/>
        </a:solidFill>
      </dgm:spPr>
      <dgm:t>
        <a:bodyPr/>
        <a:lstStyle/>
        <a:p>
          <a:pPr algn="l"/>
          <a:r>
            <a:rPr lang="it-IT" b="1" dirty="0">
              <a:latin typeface="+mn-lt"/>
            </a:rPr>
            <a:t>Il dottor Rossi dirige l’ufficio X del Comune di Y ed è una persona che, per la posizione che ricopre e per le relazioni che nel tempo ha intessuto, </a:t>
          </a:r>
          <a:r>
            <a:rPr lang="it-IT" b="1" dirty="0">
              <a:solidFill>
                <a:srgbClr val="800000"/>
              </a:solidFill>
              <a:latin typeface="+mn-lt"/>
            </a:rPr>
            <a:t>esercita una certa autorevolezza</a:t>
          </a:r>
          <a:r>
            <a:rPr lang="it-IT" b="1" dirty="0">
              <a:latin typeface="+mn-lt"/>
            </a:rPr>
            <a:t> nei riguardi del territorio.</a:t>
          </a:r>
        </a:p>
        <a:p>
          <a:pPr algn="l"/>
          <a:r>
            <a:rPr lang="it-IT" b="1" dirty="0">
              <a:latin typeface="+mn-lt"/>
            </a:rPr>
            <a:t>Un suo </a:t>
          </a:r>
          <a:r>
            <a:rPr lang="it-IT" b="1" dirty="0">
              <a:solidFill>
                <a:srgbClr val="800000"/>
              </a:solidFill>
              <a:latin typeface="+mn-lt"/>
            </a:rPr>
            <a:t>caro amico di infanzia </a:t>
          </a:r>
          <a:r>
            <a:rPr lang="it-IT" b="1" dirty="0">
              <a:latin typeface="+mn-lt"/>
            </a:rPr>
            <a:t>si trova in una brutta situazione economica e gli chiede di scrivere una </a:t>
          </a:r>
          <a:r>
            <a:rPr lang="it-IT" b="1" dirty="0">
              <a:solidFill>
                <a:srgbClr val="800000"/>
              </a:solidFill>
              <a:latin typeface="+mn-lt"/>
            </a:rPr>
            <a:t>lettera di referenze</a:t>
          </a:r>
          <a:r>
            <a:rPr lang="it-IT" b="1" dirty="0">
              <a:latin typeface="+mn-lt"/>
            </a:rPr>
            <a:t> indirizzata ad una </a:t>
          </a:r>
          <a:r>
            <a:rPr lang="it-IT" b="1" dirty="0">
              <a:solidFill>
                <a:srgbClr val="800000"/>
              </a:solidFill>
              <a:latin typeface="+mn-lt"/>
            </a:rPr>
            <a:t>ditta</a:t>
          </a:r>
          <a:r>
            <a:rPr lang="it-IT" b="1" dirty="0">
              <a:latin typeface="+mn-lt"/>
            </a:rPr>
            <a:t> </a:t>
          </a:r>
          <a:r>
            <a:rPr lang="it-IT" b="1" dirty="0">
              <a:solidFill>
                <a:srgbClr val="800000"/>
              </a:solidFill>
              <a:latin typeface="+mn-lt"/>
            </a:rPr>
            <a:t>che spesso si trova a contrattare con l’ufficio del dottor Rossi</a:t>
          </a:r>
          <a:r>
            <a:rPr lang="it-IT" b="1" dirty="0">
              <a:latin typeface="+mn-lt"/>
            </a:rPr>
            <a:t>. </a:t>
          </a:r>
        </a:p>
        <a:p>
          <a:pPr algn="l"/>
          <a:r>
            <a:rPr lang="it-IT" b="1" dirty="0">
              <a:latin typeface="+mn-lt"/>
            </a:rPr>
            <a:t>L’amico esorta benevolmente il dottor Rossi a scrivere la lettera sulla </a:t>
          </a:r>
          <a:r>
            <a:rPr lang="it-IT" b="1" dirty="0">
              <a:solidFill>
                <a:srgbClr val="800000"/>
              </a:solidFill>
              <a:latin typeface="+mn-lt"/>
            </a:rPr>
            <a:t>carta intestata </a:t>
          </a:r>
          <a:r>
            <a:rPr lang="it-IT" b="1" dirty="0">
              <a:latin typeface="+mn-lt"/>
            </a:rPr>
            <a:t>dell’amministrazione per esercitare maggior effetto persuasivo nei confronti dell’amministratore della ditta stessa</a:t>
          </a:r>
        </a:p>
      </dgm:t>
    </dgm:pt>
    <dgm:pt modelId="{D0563C42-2600-1C4C-BF28-12F1D94B0346}" type="parTrans" cxnId="{6CFCD32B-EFD5-214C-9305-C1DCEE683466}">
      <dgm:prSet/>
      <dgm:spPr/>
      <dgm:t>
        <a:bodyPr/>
        <a:lstStyle/>
        <a:p>
          <a:endParaRPr lang="it-IT"/>
        </a:p>
      </dgm:t>
    </dgm:pt>
    <dgm:pt modelId="{F882BA37-6561-AA4A-AED9-B3B8155520ED}" type="sibTrans" cxnId="{6CFCD32B-EFD5-214C-9305-C1DCEE683466}">
      <dgm:prSet/>
      <dgm:spPr/>
      <dgm:t>
        <a:bodyPr/>
        <a:lstStyle/>
        <a:p>
          <a:endParaRPr lang="it-IT"/>
        </a:p>
      </dgm:t>
    </dgm:pt>
    <dgm:pt modelId="{91768F8F-2359-F142-9D45-5F2A7F1293F9}" type="pres">
      <dgm:prSet presAssocID="{5FCFAE02-3EC3-3F44-BDD4-73DE57AB5B62}" presName="Name0" presStyleCnt="0">
        <dgm:presLayoutVars>
          <dgm:chMax/>
          <dgm:chPref/>
          <dgm:dir/>
        </dgm:presLayoutVars>
      </dgm:prSet>
      <dgm:spPr/>
    </dgm:pt>
    <dgm:pt modelId="{C9C47121-38E8-F748-A458-A32C8E0B469A}" type="pres">
      <dgm:prSet presAssocID="{E964566A-2F86-6C4B-8ACE-73D5EBFBC78E}" presName="composite" presStyleCnt="0">
        <dgm:presLayoutVars>
          <dgm:chMax/>
          <dgm:chPref/>
        </dgm:presLayoutVars>
      </dgm:prSet>
      <dgm:spPr/>
    </dgm:pt>
    <dgm:pt modelId="{16E7F984-6DFB-6B4D-B854-474BA0705579}" type="pres">
      <dgm:prSet presAssocID="{E964566A-2F86-6C4B-8ACE-73D5EBFBC78E}" presName="Image" presStyleLbl="bgImgPlace1" presStyleIdx="0" presStyleCnt="1" custScaleX="87947" custScaleY="79109" custLinFactNeighborX="-19405" custLinFactNeighborY="-153"/>
      <dgm:spPr>
        <a:blipFill>
          <a:blip xmlns:r="http://schemas.openxmlformats.org/officeDocument/2006/relationships" r:embed="rId1" cstate="email">
            <a:extLst>
              <a:ext uri="{28A0092B-C50C-407E-A947-70E740481C1C}">
                <a14:useLocalDpi xmlns:a14="http://schemas.microsoft.com/office/drawing/2010/main" val="0"/>
              </a:ext>
            </a:extLst>
          </a:blip>
          <a:srcRect/>
          <a:stretch>
            <a:fillRect t="-9000" b="-9000"/>
          </a:stretch>
        </a:blipFill>
      </dgm:spPr>
    </dgm:pt>
    <dgm:pt modelId="{F6E2428C-B7EF-6048-AFB4-25390460A2AF}" type="pres">
      <dgm:prSet presAssocID="{E964566A-2F86-6C4B-8ACE-73D5EBFBC78E}" presName="ParentText" presStyleLbl="revTx" presStyleIdx="0" presStyleCnt="1" custScaleX="127963" custScaleY="136091" custLinFactNeighborX="3754" custLinFactNeighborY="-3249">
        <dgm:presLayoutVars>
          <dgm:chMax val="0"/>
          <dgm:chPref val="0"/>
          <dgm:bulletEnabled val="1"/>
        </dgm:presLayoutVars>
      </dgm:prSet>
      <dgm:spPr/>
    </dgm:pt>
    <dgm:pt modelId="{A872CF00-56B3-7B4E-BE46-C3FA03F06205}" type="pres">
      <dgm:prSet presAssocID="{E964566A-2F86-6C4B-8ACE-73D5EBFBC78E}" presName="tlFrame" presStyleLbl="node1" presStyleIdx="0" presStyleCnt="4" custLinFactNeighborX="-44573" custLinFactNeighborY="-50179"/>
      <dgm:spPr/>
    </dgm:pt>
    <dgm:pt modelId="{0A5EDBF2-D7D3-CE4D-BCD6-3F0FBBB1F2D6}" type="pres">
      <dgm:prSet presAssocID="{E964566A-2F86-6C4B-8ACE-73D5EBFBC78E}" presName="trFrame" presStyleLbl="node1" presStyleIdx="1" presStyleCnt="4" custLinFactNeighborX="53674" custLinFactNeighborY="-50179"/>
      <dgm:spPr/>
    </dgm:pt>
    <dgm:pt modelId="{80963BFA-C9D9-504F-9C1F-21A35D8F1A63}" type="pres">
      <dgm:prSet presAssocID="{E964566A-2F86-6C4B-8ACE-73D5EBFBC78E}" presName="blFrame" presStyleLbl="node1" presStyleIdx="2" presStyleCnt="4" custLinFactNeighborX="-47788" custLinFactNeighborY="18748"/>
      <dgm:spPr/>
    </dgm:pt>
    <dgm:pt modelId="{74393F03-B835-5E48-ADC5-D13A1B2D1045}" type="pres">
      <dgm:prSet presAssocID="{E964566A-2F86-6C4B-8ACE-73D5EBFBC78E}" presName="brFrame" presStyleLbl="node1" presStyleIdx="3" presStyleCnt="4" custLinFactNeighborX="54887" custLinFactNeighborY="18748"/>
      <dgm:spPr/>
    </dgm:pt>
  </dgm:ptLst>
  <dgm:cxnLst>
    <dgm:cxn modelId="{7957E1D4-8722-5B46-B801-6595C98A6C11}" type="presOf" srcId="{5FCFAE02-3EC3-3F44-BDD4-73DE57AB5B62}" destId="{91768F8F-2359-F142-9D45-5F2A7F1293F9}" srcOrd="0" destOrd="0" presId="urn:microsoft.com/office/officeart/2009/3/layout/FramedTextPicture"/>
    <dgm:cxn modelId="{6CFCD32B-EFD5-214C-9305-C1DCEE683466}" srcId="{5FCFAE02-3EC3-3F44-BDD4-73DE57AB5B62}" destId="{E964566A-2F86-6C4B-8ACE-73D5EBFBC78E}" srcOrd="0" destOrd="0" parTransId="{D0563C42-2600-1C4C-BF28-12F1D94B0346}" sibTransId="{F882BA37-6561-AA4A-AED9-B3B8155520ED}"/>
    <dgm:cxn modelId="{67A3C31F-2F46-2B4C-8D06-FD5BDB660F6C}" type="presOf" srcId="{E964566A-2F86-6C4B-8ACE-73D5EBFBC78E}" destId="{F6E2428C-B7EF-6048-AFB4-25390460A2AF}" srcOrd="0" destOrd="0" presId="urn:microsoft.com/office/officeart/2009/3/layout/FramedTextPicture"/>
    <dgm:cxn modelId="{A86BD857-A647-0E43-B587-E6C1AEB45FC3}" type="presParOf" srcId="{91768F8F-2359-F142-9D45-5F2A7F1293F9}" destId="{C9C47121-38E8-F748-A458-A32C8E0B469A}" srcOrd="0" destOrd="0" presId="urn:microsoft.com/office/officeart/2009/3/layout/FramedTextPicture"/>
    <dgm:cxn modelId="{AFDAF8D4-4D4C-E94F-8194-31FE603B960F}" type="presParOf" srcId="{C9C47121-38E8-F748-A458-A32C8E0B469A}" destId="{16E7F984-6DFB-6B4D-B854-474BA0705579}" srcOrd="0" destOrd="0" presId="urn:microsoft.com/office/officeart/2009/3/layout/FramedTextPicture"/>
    <dgm:cxn modelId="{24FDD805-BC95-1340-825E-AB64F232831F}" type="presParOf" srcId="{C9C47121-38E8-F748-A458-A32C8E0B469A}" destId="{F6E2428C-B7EF-6048-AFB4-25390460A2AF}" srcOrd="1" destOrd="0" presId="urn:microsoft.com/office/officeart/2009/3/layout/FramedTextPicture"/>
    <dgm:cxn modelId="{4D6FE682-927A-0E41-8DAD-AFBB39AF5504}" type="presParOf" srcId="{C9C47121-38E8-F748-A458-A32C8E0B469A}" destId="{A872CF00-56B3-7B4E-BE46-C3FA03F06205}" srcOrd="2" destOrd="0" presId="urn:microsoft.com/office/officeart/2009/3/layout/FramedTextPicture"/>
    <dgm:cxn modelId="{D42CD0B9-6AAA-374C-8149-B5F9D9729970}" type="presParOf" srcId="{C9C47121-38E8-F748-A458-A32C8E0B469A}" destId="{0A5EDBF2-D7D3-CE4D-BCD6-3F0FBBB1F2D6}" srcOrd="3" destOrd="0" presId="urn:microsoft.com/office/officeart/2009/3/layout/FramedTextPicture"/>
    <dgm:cxn modelId="{0000DE1F-11A7-004D-B3FE-5ECBDCC96258}" type="presParOf" srcId="{C9C47121-38E8-F748-A458-A32C8E0B469A}" destId="{80963BFA-C9D9-504F-9C1F-21A35D8F1A63}" srcOrd="4" destOrd="0" presId="urn:microsoft.com/office/officeart/2009/3/layout/FramedTextPicture"/>
    <dgm:cxn modelId="{C887C4C5-4C61-094E-B480-9F3FE2390C65}" type="presParOf" srcId="{C9C47121-38E8-F748-A458-A32C8E0B469A}" destId="{74393F03-B835-5E48-ADC5-D13A1B2D1045}"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6.xml><?xml version="1.0" encoding="utf-8"?>
<dgm:dataModel xmlns:dgm="http://schemas.openxmlformats.org/drawingml/2006/diagram" xmlns:a="http://schemas.openxmlformats.org/drawingml/2006/main">
  <dgm:ptLst>
    <dgm:pt modelId="{B0D215EF-FC64-E546-88FA-D3F21183A45E}" type="doc">
      <dgm:prSet loTypeId="urn:microsoft.com/office/officeart/2005/8/layout/arrow6" loCatId="" qsTypeId="urn:microsoft.com/office/officeart/2005/8/quickstyle/simple2" qsCatId="simple" csTypeId="urn:microsoft.com/office/officeart/2005/8/colors/accent0_1" csCatId="mainScheme" phldr="1"/>
      <dgm:spPr/>
      <dgm:t>
        <a:bodyPr/>
        <a:lstStyle/>
        <a:p>
          <a:endParaRPr lang="it-IT"/>
        </a:p>
      </dgm:t>
    </dgm:pt>
    <dgm:pt modelId="{F6BD916D-ABF1-6A41-AAAE-885DDE5D9565}">
      <dgm:prSet phldrT="[Text]" custT="1"/>
      <dgm:spPr/>
      <dgm:t>
        <a:bodyPr/>
        <a:lstStyle/>
        <a:p>
          <a:r>
            <a:rPr lang="it-IT" sz="1500" b="1" dirty="0"/>
            <a:t>BUON ANDAMENTO E IMPARZIALITA’ DELLA PA </a:t>
          </a:r>
        </a:p>
      </dgm:t>
    </dgm:pt>
    <dgm:pt modelId="{3FA58540-1E02-F147-99A1-93C33763F280}" type="parTrans" cxnId="{994BB90B-E86E-BF48-9E91-B78CA8C755B7}">
      <dgm:prSet/>
      <dgm:spPr/>
      <dgm:t>
        <a:bodyPr/>
        <a:lstStyle/>
        <a:p>
          <a:endParaRPr lang="it-IT" sz="1500" b="1">
            <a:solidFill>
              <a:srgbClr val="800000"/>
            </a:solidFill>
          </a:endParaRPr>
        </a:p>
      </dgm:t>
    </dgm:pt>
    <dgm:pt modelId="{F40447BF-038D-E74B-B2D4-5F9478871BC8}" type="sibTrans" cxnId="{994BB90B-E86E-BF48-9E91-B78CA8C755B7}">
      <dgm:prSet/>
      <dgm:spPr/>
      <dgm:t>
        <a:bodyPr/>
        <a:lstStyle/>
        <a:p>
          <a:endParaRPr lang="it-IT" sz="1500" b="1">
            <a:solidFill>
              <a:srgbClr val="800000"/>
            </a:solidFill>
          </a:endParaRPr>
        </a:p>
      </dgm:t>
    </dgm:pt>
    <dgm:pt modelId="{6DEFBF6A-685A-7D49-AACD-B92143593884}">
      <dgm:prSet phldrT="[Text]" custT="1"/>
      <dgm:spPr/>
      <dgm:t>
        <a:bodyPr/>
        <a:lstStyle/>
        <a:p>
          <a:r>
            <a:rPr lang="it-IT" sz="1500" b="1" dirty="0"/>
            <a:t>REPUTAZIONE DELLA PA</a:t>
          </a:r>
        </a:p>
      </dgm:t>
    </dgm:pt>
    <dgm:pt modelId="{A845FCB9-1FF5-8046-847A-D47675155D68}" type="parTrans" cxnId="{F43AE49B-87ED-3848-A288-27D5515BDB61}">
      <dgm:prSet/>
      <dgm:spPr/>
      <dgm:t>
        <a:bodyPr/>
        <a:lstStyle/>
        <a:p>
          <a:endParaRPr lang="it-IT" sz="1500" b="1">
            <a:solidFill>
              <a:srgbClr val="800000"/>
            </a:solidFill>
          </a:endParaRPr>
        </a:p>
      </dgm:t>
    </dgm:pt>
    <dgm:pt modelId="{F81B7536-48AD-DC4F-8120-A6DC43368AEA}" type="sibTrans" cxnId="{F43AE49B-87ED-3848-A288-27D5515BDB61}">
      <dgm:prSet/>
      <dgm:spPr/>
      <dgm:t>
        <a:bodyPr/>
        <a:lstStyle/>
        <a:p>
          <a:endParaRPr lang="it-IT" sz="1500" b="1">
            <a:solidFill>
              <a:srgbClr val="800000"/>
            </a:solidFill>
          </a:endParaRPr>
        </a:p>
      </dgm:t>
    </dgm:pt>
    <dgm:pt modelId="{DE9A087C-C93F-5F4F-9077-944D8149664F}" type="pres">
      <dgm:prSet presAssocID="{B0D215EF-FC64-E546-88FA-D3F21183A45E}" presName="compositeShape" presStyleCnt="0">
        <dgm:presLayoutVars>
          <dgm:chMax val="2"/>
          <dgm:dir/>
          <dgm:resizeHandles val="exact"/>
        </dgm:presLayoutVars>
      </dgm:prSet>
      <dgm:spPr/>
    </dgm:pt>
    <dgm:pt modelId="{A5AB51CC-24F6-2A43-8B21-CDA930608D22}" type="pres">
      <dgm:prSet presAssocID="{B0D215EF-FC64-E546-88FA-D3F21183A45E}" presName="ribbon" presStyleLbl="node1" presStyleIdx="0" presStyleCnt="1" custScaleX="185014"/>
      <dgm:spPr/>
    </dgm:pt>
    <dgm:pt modelId="{81F89D6D-6A4A-2340-A7B7-3DA5C39DDAA2}" type="pres">
      <dgm:prSet presAssocID="{B0D215EF-FC64-E546-88FA-D3F21183A45E}" presName="leftArrowText" presStyleLbl="node1" presStyleIdx="0" presStyleCnt="1" custScaleX="142424" custLinFactNeighborX="-65130" custLinFactNeighborY="-5102">
        <dgm:presLayoutVars>
          <dgm:chMax val="0"/>
          <dgm:bulletEnabled val="1"/>
        </dgm:presLayoutVars>
      </dgm:prSet>
      <dgm:spPr/>
    </dgm:pt>
    <dgm:pt modelId="{F320C7C6-1FA7-554A-9EE1-F0E0AF57CEA4}" type="pres">
      <dgm:prSet presAssocID="{B0D215EF-FC64-E546-88FA-D3F21183A45E}" presName="rightArrowText" presStyleLbl="node1" presStyleIdx="0" presStyleCnt="1" custScaleX="100000" custLinFactNeighborX="57710" custLinFactNeighborY="3061">
        <dgm:presLayoutVars>
          <dgm:chMax val="0"/>
          <dgm:bulletEnabled val="1"/>
        </dgm:presLayoutVars>
      </dgm:prSet>
      <dgm:spPr/>
    </dgm:pt>
  </dgm:ptLst>
  <dgm:cxnLst>
    <dgm:cxn modelId="{0A34B433-19A0-8145-B21C-F1A0A3276939}" type="presOf" srcId="{B0D215EF-FC64-E546-88FA-D3F21183A45E}" destId="{DE9A087C-C93F-5F4F-9077-944D8149664F}" srcOrd="0" destOrd="0" presId="urn:microsoft.com/office/officeart/2005/8/layout/arrow6"/>
    <dgm:cxn modelId="{994BB90B-E86E-BF48-9E91-B78CA8C755B7}" srcId="{B0D215EF-FC64-E546-88FA-D3F21183A45E}" destId="{F6BD916D-ABF1-6A41-AAAE-885DDE5D9565}" srcOrd="0" destOrd="0" parTransId="{3FA58540-1E02-F147-99A1-93C33763F280}" sibTransId="{F40447BF-038D-E74B-B2D4-5F9478871BC8}"/>
    <dgm:cxn modelId="{8BF35F70-24EA-0141-A78F-521C948D6379}" type="presOf" srcId="{F6BD916D-ABF1-6A41-AAAE-885DDE5D9565}" destId="{81F89D6D-6A4A-2340-A7B7-3DA5C39DDAA2}" srcOrd="0" destOrd="0" presId="urn:microsoft.com/office/officeart/2005/8/layout/arrow6"/>
    <dgm:cxn modelId="{15480564-33CA-D448-800E-949158E356B4}" type="presOf" srcId="{6DEFBF6A-685A-7D49-AACD-B92143593884}" destId="{F320C7C6-1FA7-554A-9EE1-F0E0AF57CEA4}" srcOrd="0" destOrd="0" presId="urn:microsoft.com/office/officeart/2005/8/layout/arrow6"/>
    <dgm:cxn modelId="{F43AE49B-87ED-3848-A288-27D5515BDB61}" srcId="{B0D215EF-FC64-E546-88FA-D3F21183A45E}" destId="{6DEFBF6A-685A-7D49-AACD-B92143593884}" srcOrd="1" destOrd="0" parTransId="{A845FCB9-1FF5-8046-847A-D47675155D68}" sibTransId="{F81B7536-48AD-DC4F-8120-A6DC43368AEA}"/>
    <dgm:cxn modelId="{1972EC57-B5EA-0040-B21F-7DC386C85133}" type="presParOf" srcId="{DE9A087C-C93F-5F4F-9077-944D8149664F}" destId="{A5AB51CC-24F6-2A43-8B21-CDA930608D22}" srcOrd="0" destOrd="0" presId="urn:microsoft.com/office/officeart/2005/8/layout/arrow6"/>
    <dgm:cxn modelId="{D872BC2A-719F-7A46-B50C-4BCDFCBE1E1A}" type="presParOf" srcId="{DE9A087C-C93F-5F4F-9077-944D8149664F}" destId="{81F89D6D-6A4A-2340-A7B7-3DA5C39DDAA2}" srcOrd="1" destOrd="0" presId="urn:microsoft.com/office/officeart/2005/8/layout/arrow6"/>
    <dgm:cxn modelId="{7F3B2CB0-92F9-A642-8004-73F5194A7DAC}" type="presParOf" srcId="{DE9A087C-C93F-5F4F-9077-944D8149664F}" destId="{F320C7C6-1FA7-554A-9EE1-F0E0AF57CEA4}"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07.xml><?xml version="1.0" encoding="utf-8"?>
<dgm:dataModel xmlns:dgm="http://schemas.openxmlformats.org/drawingml/2006/diagram" xmlns:a="http://schemas.openxmlformats.org/drawingml/2006/main">
  <dgm:ptLst>
    <dgm:pt modelId="{95DAC454-65CA-1F4A-A5D9-F8D279CF67F7}" type="doc">
      <dgm:prSet loTypeId="urn:microsoft.com/office/officeart/2008/layout/AscendingPictureAccentProcess" loCatId="" qsTypeId="urn:microsoft.com/office/officeart/2005/8/quickstyle/simple4" qsCatId="simple" csTypeId="urn:microsoft.com/office/officeart/2005/8/colors/accent2_2" csCatId="accent2" phldr="1"/>
      <dgm:spPr/>
      <dgm:t>
        <a:bodyPr/>
        <a:lstStyle/>
        <a:p>
          <a:endParaRPr lang="it-IT"/>
        </a:p>
      </dgm:t>
    </dgm:pt>
    <dgm:pt modelId="{9ADD1948-A07A-8A4C-AA53-90D8424CAC22}">
      <dgm:prSet phldrT="[Text]"/>
      <dgm:spPr/>
      <dgm:t>
        <a:bodyPr/>
        <a:lstStyle/>
        <a:p>
          <a:r>
            <a:rPr lang="it-IT" dirty="0"/>
            <a:t>Risorsa Umana</a:t>
          </a:r>
        </a:p>
      </dgm:t>
    </dgm:pt>
    <dgm:pt modelId="{891D9884-813F-204C-874D-4EB8DFEB4EC9}" type="parTrans" cxnId="{4C22CE24-F447-B44F-83B8-59833D0367F7}">
      <dgm:prSet/>
      <dgm:spPr/>
      <dgm:t>
        <a:bodyPr/>
        <a:lstStyle/>
        <a:p>
          <a:endParaRPr lang="it-IT"/>
        </a:p>
      </dgm:t>
    </dgm:pt>
    <dgm:pt modelId="{F949F9B1-CB35-784A-87A9-0EF7AE87B613}" type="sibTrans" cxnId="{4C22CE24-F447-B44F-83B8-59833D0367F7}">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dgm:spPr>
      <dgm:t>
        <a:bodyPr/>
        <a:lstStyle/>
        <a:p>
          <a:endParaRPr lang="it-IT"/>
        </a:p>
      </dgm:t>
    </dgm:pt>
    <dgm:pt modelId="{C06B4C76-200D-6846-BDE7-E5C0436AE334}">
      <dgm:prSet phldrT="[Text]" custT="1"/>
      <dgm:spPr/>
      <dgm:t>
        <a:bodyPr/>
        <a:lstStyle/>
        <a:p>
          <a:r>
            <a:rPr lang="it-IT" sz="1400" b="1" dirty="0"/>
            <a:t>Limitazione della libertà di espressione</a:t>
          </a:r>
        </a:p>
      </dgm:t>
    </dgm:pt>
    <dgm:pt modelId="{8EE6CB21-F39A-2E4B-BB92-56E4E1690533}" type="parTrans" cxnId="{49470A90-9838-4C46-9F71-1DCB46BE6E5D}">
      <dgm:prSet/>
      <dgm:spPr/>
      <dgm:t>
        <a:bodyPr/>
        <a:lstStyle/>
        <a:p>
          <a:endParaRPr lang="it-IT"/>
        </a:p>
      </dgm:t>
    </dgm:pt>
    <dgm:pt modelId="{88FE90CB-2179-3D46-B2EF-4F4B127D0C89}" type="sibTrans" cxnId="{49470A90-9838-4C46-9F71-1DCB46BE6E5D}">
      <dgm:prSet/>
      <dgm:spPr>
        <a:blipFill>
          <a:blip xmlns:r="http://schemas.openxmlformats.org/officeDocument/2006/relationships" r:embed="rId2" cstate="email">
            <a:extLst>
              <a:ext uri="{28A0092B-C50C-407E-A947-70E740481C1C}">
                <a14:useLocalDpi xmlns:a14="http://schemas.microsoft.com/office/drawing/2010/main" val="0"/>
              </a:ext>
            </a:extLst>
          </a:blip>
          <a:srcRect/>
          <a:stretch>
            <a:fillRect l="-17000" r="-17000"/>
          </a:stretch>
        </a:blipFill>
      </dgm:spPr>
      <dgm:t>
        <a:bodyPr/>
        <a:lstStyle/>
        <a:p>
          <a:endParaRPr lang="it-IT"/>
        </a:p>
      </dgm:t>
    </dgm:pt>
    <dgm:pt modelId="{17EB8EA6-BF5F-2E40-8710-DF9EFFF8E2F3}">
      <dgm:prSet phldrT="[Text]"/>
      <dgm:spPr/>
      <dgm:t>
        <a:bodyPr/>
        <a:lstStyle/>
        <a:p>
          <a:r>
            <a:rPr lang="it-IT" b="1" dirty="0"/>
            <a:t>Pubblico dipendente/decisore pubblico</a:t>
          </a:r>
        </a:p>
      </dgm:t>
    </dgm:pt>
    <dgm:pt modelId="{E5132D61-FA67-E844-B44E-E01051E29C23}" type="parTrans" cxnId="{816737A3-E731-1E4B-A08C-27F57080B061}">
      <dgm:prSet/>
      <dgm:spPr/>
      <dgm:t>
        <a:bodyPr/>
        <a:lstStyle/>
        <a:p>
          <a:endParaRPr lang="it-IT"/>
        </a:p>
      </dgm:t>
    </dgm:pt>
    <dgm:pt modelId="{8358D5A8-A3A2-F64A-8995-B1733BFE1A80}" type="sibTrans" cxnId="{816737A3-E731-1E4B-A08C-27F57080B061}">
      <dgm:prSet/>
      <dgm:spPr/>
      <dgm:t>
        <a:bodyPr/>
        <a:lstStyle/>
        <a:p>
          <a:endParaRPr lang="it-IT"/>
        </a:p>
      </dgm:t>
    </dgm:pt>
    <dgm:pt modelId="{1414F135-C62D-744A-965F-25AAF3801353}" type="pres">
      <dgm:prSet presAssocID="{95DAC454-65CA-1F4A-A5D9-F8D279CF67F7}" presName="Name0" presStyleCnt="0">
        <dgm:presLayoutVars>
          <dgm:chMax val="7"/>
          <dgm:chPref val="7"/>
          <dgm:dir/>
        </dgm:presLayoutVars>
      </dgm:prSet>
      <dgm:spPr/>
    </dgm:pt>
    <dgm:pt modelId="{F158B364-C072-2C4D-80D0-BB2EAFC7B9B1}" type="pres">
      <dgm:prSet presAssocID="{95DAC454-65CA-1F4A-A5D9-F8D279CF67F7}" presName="dot1" presStyleLbl="alignNode1" presStyleIdx="0" presStyleCnt="10"/>
      <dgm:spPr/>
    </dgm:pt>
    <dgm:pt modelId="{DE076727-138B-174F-983D-D43C360B386B}" type="pres">
      <dgm:prSet presAssocID="{95DAC454-65CA-1F4A-A5D9-F8D279CF67F7}" presName="dot2" presStyleLbl="alignNode1" presStyleIdx="1" presStyleCnt="10"/>
      <dgm:spPr/>
    </dgm:pt>
    <dgm:pt modelId="{7D843912-AE42-8142-8C7F-E21832B16063}" type="pres">
      <dgm:prSet presAssocID="{95DAC454-65CA-1F4A-A5D9-F8D279CF67F7}" presName="dot3" presStyleLbl="alignNode1" presStyleIdx="2" presStyleCnt="10"/>
      <dgm:spPr/>
    </dgm:pt>
    <dgm:pt modelId="{3D0C2134-D680-0F40-9F13-9EF5E1CAFF8C}" type="pres">
      <dgm:prSet presAssocID="{95DAC454-65CA-1F4A-A5D9-F8D279CF67F7}" presName="dotArrow1" presStyleLbl="alignNode1" presStyleIdx="3" presStyleCnt="10"/>
      <dgm:spPr/>
    </dgm:pt>
    <dgm:pt modelId="{3611FF1A-11CE-C14A-8C8E-ADBAFD56457B}" type="pres">
      <dgm:prSet presAssocID="{95DAC454-65CA-1F4A-A5D9-F8D279CF67F7}" presName="dotArrow2" presStyleLbl="alignNode1" presStyleIdx="4" presStyleCnt="10"/>
      <dgm:spPr/>
    </dgm:pt>
    <dgm:pt modelId="{42C88B7F-E2C6-A147-83B6-5B5549184E7D}" type="pres">
      <dgm:prSet presAssocID="{95DAC454-65CA-1F4A-A5D9-F8D279CF67F7}" presName="dotArrow3" presStyleLbl="alignNode1" presStyleIdx="5" presStyleCnt="10"/>
      <dgm:spPr/>
    </dgm:pt>
    <dgm:pt modelId="{10A11332-8A87-444E-BE4F-06D086ACFE6F}" type="pres">
      <dgm:prSet presAssocID="{95DAC454-65CA-1F4A-A5D9-F8D279CF67F7}" presName="dotArrow4" presStyleLbl="alignNode1" presStyleIdx="6" presStyleCnt="10"/>
      <dgm:spPr/>
    </dgm:pt>
    <dgm:pt modelId="{E53405E6-05A4-FD40-A967-A217285B4849}" type="pres">
      <dgm:prSet presAssocID="{95DAC454-65CA-1F4A-A5D9-F8D279CF67F7}" presName="dotArrow5" presStyleLbl="alignNode1" presStyleIdx="7" presStyleCnt="10"/>
      <dgm:spPr/>
    </dgm:pt>
    <dgm:pt modelId="{B482573F-BAEB-4C41-B330-D5F8805DEC07}" type="pres">
      <dgm:prSet presAssocID="{95DAC454-65CA-1F4A-A5D9-F8D279CF67F7}" presName="dotArrow6" presStyleLbl="alignNode1" presStyleIdx="8" presStyleCnt="10"/>
      <dgm:spPr/>
    </dgm:pt>
    <dgm:pt modelId="{2F0E5056-EA6C-8D4C-BB5C-98D984E74BAB}" type="pres">
      <dgm:prSet presAssocID="{95DAC454-65CA-1F4A-A5D9-F8D279CF67F7}" presName="dotArrow7" presStyleLbl="alignNode1" presStyleIdx="9" presStyleCnt="10"/>
      <dgm:spPr/>
    </dgm:pt>
    <dgm:pt modelId="{E1543329-4E5C-DF41-A04D-9511106250EC}" type="pres">
      <dgm:prSet presAssocID="{9ADD1948-A07A-8A4C-AA53-90D8424CAC22}" presName="parTx1" presStyleLbl="node1" presStyleIdx="0" presStyleCnt="2"/>
      <dgm:spPr/>
    </dgm:pt>
    <dgm:pt modelId="{D44C1D3D-3C10-6349-8FAE-7CCC5B5B5AE6}" type="pres">
      <dgm:prSet presAssocID="{9ADD1948-A07A-8A4C-AA53-90D8424CAC22}" presName="desTx1" presStyleLbl="revTx" presStyleIdx="0" presStyleCnt="1" custLinFactNeighborX="4180" custLinFactNeighborY="99050">
        <dgm:presLayoutVars>
          <dgm:bulletEnabled val="1"/>
        </dgm:presLayoutVars>
      </dgm:prSet>
      <dgm:spPr/>
    </dgm:pt>
    <dgm:pt modelId="{A6209544-FFF2-4F4A-8176-A6AD96D91A65}" type="pres">
      <dgm:prSet presAssocID="{F949F9B1-CB35-784A-87A9-0EF7AE87B613}" presName="picture1" presStyleCnt="0"/>
      <dgm:spPr/>
    </dgm:pt>
    <dgm:pt modelId="{C11B622F-D8C0-324C-AF6B-7C55B3CD6905}" type="pres">
      <dgm:prSet presAssocID="{F949F9B1-CB35-784A-87A9-0EF7AE87B613}" presName="imageRepeatNode" presStyleLbl="fgImgPlace1" presStyleIdx="0" presStyleCnt="2"/>
      <dgm:spPr/>
    </dgm:pt>
    <dgm:pt modelId="{3940806D-D2B9-BF49-A0BC-D2162F72A94C}" type="pres">
      <dgm:prSet presAssocID="{C06B4C76-200D-6846-BDE7-E5C0436AE334}" presName="parTx2" presStyleLbl="node1" presStyleIdx="1" presStyleCnt="2" custScaleX="132581" custScaleY="188815" custLinFactNeighborX="13189" custLinFactNeighborY="16708"/>
      <dgm:spPr/>
    </dgm:pt>
    <dgm:pt modelId="{D02981A9-563D-0641-8846-F5A2FD6F27E9}" type="pres">
      <dgm:prSet presAssocID="{88FE90CB-2179-3D46-B2EF-4F4B127D0C89}" presName="picture2" presStyleCnt="0"/>
      <dgm:spPr/>
    </dgm:pt>
    <dgm:pt modelId="{F4598EAC-7586-3A47-BBCE-771B9AFA85B0}" type="pres">
      <dgm:prSet presAssocID="{88FE90CB-2179-3D46-B2EF-4F4B127D0C89}" presName="imageRepeatNode" presStyleLbl="fgImgPlace1" presStyleIdx="1" presStyleCnt="2"/>
      <dgm:spPr/>
    </dgm:pt>
  </dgm:ptLst>
  <dgm:cxnLst>
    <dgm:cxn modelId="{43D65C57-84AB-1846-B67A-FDB49294E4AD}" type="presOf" srcId="{F949F9B1-CB35-784A-87A9-0EF7AE87B613}" destId="{C11B622F-D8C0-324C-AF6B-7C55B3CD6905}" srcOrd="0" destOrd="0" presId="urn:microsoft.com/office/officeart/2008/layout/AscendingPictureAccentProcess"/>
    <dgm:cxn modelId="{BC0ABE5B-72C5-1E46-A5AD-40DD96ED3233}" type="presOf" srcId="{95DAC454-65CA-1F4A-A5D9-F8D279CF67F7}" destId="{1414F135-C62D-744A-965F-25AAF3801353}" srcOrd="0" destOrd="0" presId="urn:microsoft.com/office/officeart/2008/layout/AscendingPictureAccentProcess"/>
    <dgm:cxn modelId="{A45CF2EB-F278-F34E-924B-FB6E40B28A5C}" type="presOf" srcId="{88FE90CB-2179-3D46-B2EF-4F4B127D0C89}" destId="{F4598EAC-7586-3A47-BBCE-771B9AFA85B0}" srcOrd="0" destOrd="0" presId="urn:microsoft.com/office/officeart/2008/layout/AscendingPictureAccentProcess"/>
    <dgm:cxn modelId="{4C22CE24-F447-B44F-83B8-59833D0367F7}" srcId="{95DAC454-65CA-1F4A-A5D9-F8D279CF67F7}" destId="{9ADD1948-A07A-8A4C-AA53-90D8424CAC22}" srcOrd="0" destOrd="0" parTransId="{891D9884-813F-204C-874D-4EB8DFEB4EC9}" sibTransId="{F949F9B1-CB35-784A-87A9-0EF7AE87B613}"/>
    <dgm:cxn modelId="{F97F417C-492F-C241-9261-D9F0A7737585}" type="presOf" srcId="{17EB8EA6-BF5F-2E40-8710-DF9EFFF8E2F3}" destId="{D44C1D3D-3C10-6349-8FAE-7CCC5B5B5AE6}" srcOrd="0" destOrd="0" presId="urn:microsoft.com/office/officeart/2008/layout/AscendingPictureAccentProcess"/>
    <dgm:cxn modelId="{A1A0FB38-D5FB-8F47-AE90-9AAFB90A54CC}" type="presOf" srcId="{C06B4C76-200D-6846-BDE7-E5C0436AE334}" destId="{3940806D-D2B9-BF49-A0BC-D2162F72A94C}" srcOrd="0" destOrd="0" presId="urn:microsoft.com/office/officeart/2008/layout/AscendingPictureAccentProcess"/>
    <dgm:cxn modelId="{B9F8781F-DFE9-BF48-86E2-A647EEB93395}" type="presOf" srcId="{9ADD1948-A07A-8A4C-AA53-90D8424CAC22}" destId="{E1543329-4E5C-DF41-A04D-9511106250EC}" srcOrd="0" destOrd="0" presId="urn:microsoft.com/office/officeart/2008/layout/AscendingPictureAccentProcess"/>
    <dgm:cxn modelId="{816737A3-E731-1E4B-A08C-27F57080B061}" srcId="{9ADD1948-A07A-8A4C-AA53-90D8424CAC22}" destId="{17EB8EA6-BF5F-2E40-8710-DF9EFFF8E2F3}" srcOrd="0" destOrd="0" parTransId="{E5132D61-FA67-E844-B44E-E01051E29C23}" sibTransId="{8358D5A8-A3A2-F64A-8995-B1733BFE1A80}"/>
    <dgm:cxn modelId="{49470A90-9838-4C46-9F71-1DCB46BE6E5D}" srcId="{95DAC454-65CA-1F4A-A5D9-F8D279CF67F7}" destId="{C06B4C76-200D-6846-BDE7-E5C0436AE334}" srcOrd="1" destOrd="0" parTransId="{8EE6CB21-F39A-2E4B-BB92-56E4E1690533}" sibTransId="{88FE90CB-2179-3D46-B2EF-4F4B127D0C89}"/>
    <dgm:cxn modelId="{8DD420E2-97F6-9747-9101-1E2D9E02FD18}" type="presParOf" srcId="{1414F135-C62D-744A-965F-25AAF3801353}" destId="{F158B364-C072-2C4D-80D0-BB2EAFC7B9B1}" srcOrd="0" destOrd="0" presId="urn:microsoft.com/office/officeart/2008/layout/AscendingPictureAccentProcess"/>
    <dgm:cxn modelId="{FE32F296-CC70-124A-9C48-3E5F4B01E32B}" type="presParOf" srcId="{1414F135-C62D-744A-965F-25AAF3801353}" destId="{DE076727-138B-174F-983D-D43C360B386B}" srcOrd="1" destOrd="0" presId="urn:microsoft.com/office/officeart/2008/layout/AscendingPictureAccentProcess"/>
    <dgm:cxn modelId="{41C94F9E-BF27-1647-9AEA-28256A828A36}" type="presParOf" srcId="{1414F135-C62D-744A-965F-25AAF3801353}" destId="{7D843912-AE42-8142-8C7F-E21832B16063}" srcOrd="2" destOrd="0" presId="urn:microsoft.com/office/officeart/2008/layout/AscendingPictureAccentProcess"/>
    <dgm:cxn modelId="{E9EB5262-9810-9A4B-AF87-6FC3270FE384}" type="presParOf" srcId="{1414F135-C62D-744A-965F-25AAF3801353}" destId="{3D0C2134-D680-0F40-9F13-9EF5E1CAFF8C}" srcOrd="3" destOrd="0" presId="urn:microsoft.com/office/officeart/2008/layout/AscendingPictureAccentProcess"/>
    <dgm:cxn modelId="{C1D00DE7-B63A-A845-87EA-7C6D8E8D171C}" type="presParOf" srcId="{1414F135-C62D-744A-965F-25AAF3801353}" destId="{3611FF1A-11CE-C14A-8C8E-ADBAFD56457B}" srcOrd="4" destOrd="0" presId="urn:microsoft.com/office/officeart/2008/layout/AscendingPictureAccentProcess"/>
    <dgm:cxn modelId="{EFA2A15B-3A43-D445-A045-E8A15C500BFD}" type="presParOf" srcId="{1414F135-C62D-744A-965F-25AAF3801353}" destId="{42C88B7F-E2C6-A147-83B6-5B5549184E7D}" srcOrd="5" destOrd="0" presId="urn:microsoft.com/office/officeart/2008/layout/AscendingPictureAccentProcess"/>
    <dgm:cxn modelId="{2317F854-FDF1-7644-A207-13854F152559}" type="presParOf" srcId="{1414F135-C62D-744A-965F-25AAF3801353}" destId="{10A11332-8A87-444E-BE4F-06D086ACFE6F}" srcOrd="6" destOrd="0" presId="urn:microsoft.com/office/officeart/2008/layout/AscendingPictureAccentProcess"/>
    <dgm:cxn modelId="{3FFFD43D-722F-1C4F-9BE1-ECE7A9F28AE8}" type="presParOf" srcId="{1414F135-C62D-744A-965F-25AAF3801353}" destId="{E53405E6-05A4-FD40-A967-A217285B4849}" srcOrd="7" destOrd="0" presId="urn:microsoft.com/office/officeart/2008/layout/AscendingPictureAccentProcess"/>
    <dgm:cxn modelId="{A8B2A667-1D74-524C-9F75-EA1299A2AF68}" type="presParOf" srcId="{1414F135-C62D-744A-965F-25AAF3801353}" destId="{B482573F-BAEB-4C41-B330-D5F8805DEC07}" srcOrd="8" destOrd="0" presId="urn:microsoft.com/office/officeart/2008/layout/AscendingPictureAccentProcess"/>
    <dgm:cxn modelId="{D7F2F8E2-7DDF-F64C-BA2C-C67537FC74B5}" type="presParOf" srcId="{1414F135-C62D-744A-965F-25AAF3801353}" destId="{2F0E5056-EA6C-8D4C-BB5C-98D984E74BAB}" srcOrd="9" destOrd="0" presId="urn:microsoft.com/office/officeart/2008/layout/AscendingPictureAccentProcess"/>
    <dgm:cxn modelId="{2AB9A288-C644-974E-AC43-985E528BB99D}" type="presParOf" srcId="{1414F135-C62D-744A-965F-25AAF3801353}" destId="{E1543329-4E5C-DF41-A04D-9511106250EC}" srcOrd="10" destOrd="0" presId="urn:microsoft.com/office/officeart/2008/layout/AscendingPictureAccentProcess"/>
    <dgm:cxn modelId="{8DEC8A51-278B-9A4D-AB08-7CC5A8502385}" type="presParOf" srcId="{1414F135-C62D-744A-965F-25AAF3801353}" destId="{D44C1D3D-3C10-6349-8FAE-7CCC5B5B5AE6}" srcOrd="11" destOrd="0" presId="urn:microsoft.com/office/officeart/2008/layout/AscendingPictureAccentProcess"/>
    <dgm:cxn modelId="{70DED191-652A-7E4D-9A8F-D71DC489ED03}" type="presParOf" srcId="{1414F135-C62D-744A-965F-25AAF3801353}" destId="{A6209544-FFF2-4F4A-8176-A6AD96D91A65}" srcOrd="12" destOrd="0" presId="urn:microsoft.com/office/officeart/2008/layout/AscendingPictureAccentProcess"/>
    <dgm:cxn modelId="{3C9D701C-AD38-3147-997E-0DFD77CD30F8}" type="presParOf" srcId="{A6209544-FFF2-4F4A-8176-A6AD96D91A65}" destId="{C11B622F-D8C0-324C-AF6B-7C55B3CD6905}" srcOrd="0" destOrd="0" presId="urn:microsoft.com/office/officeart/2008/layout/AscendingPictureAccentProcess"/>
    <dgm:cxn modelId="{FE3CA926-B5C0-F148-9DED-DD321C210E53}" type="presParOf" srcId="{1414F135-C62D-744A-965F-25AAF3801353}" destId="{3940806D-D2B9-BF49-A0BC-D2162F72A94C}" srcOrd="13" destOrd="0" presId="urn:microsoft.com/office/officeart/2008/layout/AscendingPictureAccentProcess"/>
    <dgm:cxn modelId="{50D1E825-94C1-E541-9945-68C920EC87DA}" type="presParOf" srcId="{1414F135-C62D-744A-965F-25AAF3801353}" destId="{D02981A9-563D-0641-8846-F5A2FD6F27E9}" srcOrd="14" destOrd="0" presId="urn:microsoft.com/office/officeart/2008/layout/AscendingPictureAccentProcess"/>
    <dgm:cxn modelId="{A95AE5D1-1B77-CC4A-B229-B62E5C3C9A4D}" type="presParOf" srcId="{D02981A9-563D-0641-8846-F5A2FD6F27E9}" destId="{F4598EAC-7586-3A47-BBCE-771B9AFA85B0}" srcOrd="0" destOrd="0" presId="urn:microsoft.com/office/officeart/2008/layout/AscendingPictureAccent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08.xml><?xml version="1.0" encoding="utf-8"?>
<dgm:dataModel xmlns:dgm="http://schemas.openxmlformats.org/drawingml/2006/diagram" xmlns:a="http://schemas.openxmlformats.org/drawingml/2006/main">
  <dgm:ptLst>
    <dgm:pt modelId="{95DAC454-65CA-1F4A-A5D9-F8D279CF67F7}" type="doc">
      <dgm:prSet loTypeId="urn:microsoft.com/office/officeart/2008/layout/AscendingPictureAccentProcess" loCatId="" qsTypeId="urn:microsoft.com/office/officeart/2005/8/quickstyle/simple4" qsCatId="simple" csTypeId="urn:microsoft.com/office/officeart/2005/8/colors/accent2_2" csCatId="accent2" phldr="1"/>
      <dgm:spPr/>
      <dgm:t>
        <a:bodyPr/>
        <a:lstStyle/>
        <a:p>
          <a:endParaRPr lang="it-IT"/>
        </a:p>
      </dgm:t>
    </dgm:pt>
    <dgm:pt modelId="{9ADD1948-A07A-8A4C-AA53-90D8424CAC22}">
      <dgm:prSet phldrT="[Text]"/>
      <dgm:spPr/>
      <dgm:t>
        <a:bodyPr/>
        <a:lstStyle/>
        <a:p>
          <a:r>
            <a:rPr lang="it-IT" dirty="0"/>
            <a:t>Risorsa Umana</a:t>
          </a:r>
        </a:p>
      </dgm:t>
    </dgm:pt>
    <dgm:pt modelId="{891D9884-813F-204C-874D-4EB8DFEB4EC9}" type="parTrans" cxnId="{4C22CE24-F447-B44F-83B8-59833D0367F7}">
      <dgm:prSet/>
      <dgm:spPr/>
      <dgm:t>
        <a:bodyPr/>
        <a:lstStyle/>
        <a:p>
          <a:endParaRPr lang="it-IT"/>
        </a:p>
      </dgm:t>
    </dgm:pt>
    <dgm:pt modelId="{F949F9B1-CB35-784A-87A9-0EF7AE87B613}" type="sibTrans" cxnId="{4C22CE24-F447-B44F-83B8-59833D0367F7}">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dgm:spPr>
      <dgm:t>
        <a:bodyPr/>
        <a:lstStyle/>
        <a:p>
          <a:endParaRPr lang="it-IT"/>
        </a:p>
      </dgm:t>
    </dgm:pt>
    <dgm:pt modelId="{C06B4C76-200D-6846-BDE7-E5C0436AE334}">
      <dgm:prSet phldrT="[Text]" custT="1"/>
      <dgm:spPr/>
      <dgm:t>
        <a:bodyPr/>
        <a:lstStyle/>
        <a:p>
          <a:r>
            <a:rPr lang="it-IT" sz="1400" b="1" dirty="0"/>
            <a:t>Corretto esercizio della libertà di critica e della libertà di segnalare</a:t>
          </a:r>
        </a:p>
      </dgm:t>
    </dgm:pt>
    <dgm:pt modelId="{8EE6CB21-F39A-2E4B-BB92-56E4E1690533}" type="parTrans" cxnId="{49470A90-9838-4C46-9F71-1DCB46BE6E5D}">
      <dgm:prSet/>
      <dgm:spPr/>
      <dgm:t>
        <a:bodyPr/>
        <a:lstStyle/>
        <a:p>
          <a:endParaRPr lang="it-IT"/>
        </a:p>
      </dgm:t>
    </dgm:pt>
    <dgm:pt modelId="{88FE90CB-2179-3D46-B2EF-4F4B127D0C89}" type="sibTrans" cxnId="{49470A90-9838-4C46-9F71-1DCB46BE6E5D}">
      <dgm:prSet/>
      <dgm:spPr>
        <a:blipFill>
          <a:blip xmlns:r="http://schemas.openxmlformats.org/officeDocument/2006/relationships" r:embed="rId2" cstate="email">
            <a:extLst>
              <a:ext uri="{28A0092B-C50C-407E-A947-70E740481C1C}">
                <a14:useLocalDpi xmlns:a14="http://schemas.microsoft.com/office/drawing/2010/main" val="0"/>
              </a:ext>
            </a:extLst>
          </a:blip>
          <a:srcRect/>
          <a:stretch>
            <a:fillRect l="-17000" r="-17000"/>
          </a:stretch>
        </a:blipFill>
      </dgm:spPr>
      <dgm:t>
        <a:bodyPr/>
        <a:lstStyle/>
        <a:p>
          <a:endParaRPr lang="it-IT"/>
        </a:p>
      </dgm:t>
    </dgm:pt>
    <dgm:pt modelId="{17EB8EA6-BF5F-2E40-8710-DF9EFFF8E2F3}">
      <dgm:prSet phldrT="[Text]"/>
      <dgm:spPr/>
      <dgm:t>
        <a:bodyPr/>
        <a:lstStyle/>
        <a:p>
          <a:r>
            <a:rPr lang="it-IT" b="1" dirty="0"/>
            <a:t>Pubblico dipendente/decisore pubblico</a:t>
          </a:r>
        </a:p>
      </dgm:t>
    </dgm:pt>
    <dgm:pt modelId="{E5132D61-FA67-E844-B44E-E01051E29C23}" type="parTrans" cxnId="{816737A3-E731-1E4B-A08C-27F57080B061}">
      <dgm:prSet/>
      <dgm:spPr/>
      <dgm:t>
        <a:bodyPr/>
        <a:lstStyle/>
        <a:p>
          <a:endParaRPr lang="it-IT"/>
        </a:p>
      </dgm:t>
    </dgm:pt>
    <dgm:pt modelId="{8358D5A8-A3A2-F64A-8995-B1733BFE1A80}" type="sibTrans" cxnId="{816737A3-E731-1E4B-A08C-27F57080B061}">
      <dgm:prSet/>
      <dgm:spPr/>
      <dgm:t>
        <a:bodyPr/>
        <a:lstStyle/>
        <a:p>
          <a:endParaRPr lang="it-IT"/>
        </a:p>
      </dgm:t>
    </dgm:pt>
    <dgm:pt modelId="{1414F135-C62D-744A-965F-25AAF3801353}" type="pres">
      <dgm:prSet presAssocID="{95DAC454-65CA-1F4A-A5D9-F8D279CF67F7}" presName="Name0" presStyleCnt="0">
        <dgm:presLayoutVars>
          <dgm:chMax val="7"/>
          <dgm:chPref val="7"/>
          <dgm:dir val="rev"/>
        </dgm:presLayoutVars>
      </dgm:prSet>
      <dgm:spPr/>
    </dgm:pt>
    <dgm:pt modelId="{F158B364-C072-2C4D-80D0-BB2EAFC7B9B1}" type="pres">
      <dgm:prSet presAssocID="{95DAC454-65CA-1F4A-A5D9-F8D279CF67F7}" presName="dot1" presStyleLbl="alignNode1" presStyleIdx="0" presStyleCnt="10"/>
      <dgm:spPr/>
    </dgm:pt>
    <dgm:pt modelId="{DE076727-138B-174F-983D-D43C360B386B}" type="pres">
      <dgm:prSet presAssocID="{95DAC454-65CA-1F4A-A5D9-F8D279CF67F7}" presName="dot2" presStyleLbl="alignNode1" presStyleIdx="1" presStyleCnt="10"/>
      <dgm:spPr/>
    </dgm:pt>
    <dgm:pt modelId="{7D843912-AE42-8142-8C7F-E21832B16063}" type="pres">
      <dgm:prSet presAssocID="{95DAC454-65CA-1F4A-A5D9-F8D279CF67F7}" presName="dot3" presStyleLbl="alignNode1" presStyleIdx="2" presStyleCnt="10"/>
      <dgm:spPr/>
    </dgm:pt>
    <dgm:pt modelId="{3D0C2134-D680-0F40-9F13-9EF5E1CAFF8C}" type="pres">
      <dgm:prSet presAssocID="{95DAC454-65CA-1F4A-A5D9-F8D279CF67F7}" presName="dotArrow1" presStyleLbl="alignNode1" presStyleIdx="3" presStyleCnt="10"/>
      <dgm:spPr/>
    </dgm:pt>
    <dgm:pt modelId="{3611FF1A-11CE-C14A-8C8E-ADBAFD56457B}" type="pres">
      <dgm:prSet presAssocID="{95DAC454-65CA-1F4A-A5D9-F8D279CF67F7}" presName="dotArrow2" presStyleLbl="alignNode1" presStyleIdx="4" presStyleCnt="10"/>
      <dgm:spPr/>
    </dgm:pt>
    <dgm:pt modelId="{42C88B7F-E2C6-A147-83B6-5B5549184E7D}" type="pres">
      <dgm:prSet presAssocID="{95DAC454-65CA-1F4A-A5D9-F8D279CF67F7}" presName="dotArrow3" presStyleLbl="alignNode1" presStyleIdx="5" presStyleCnt="10"/>
      <dgm:spPr/>
    </dgm:pt>
    <dgm:pt modelId="{10A11332-8A87-444E-BE4F-06D086ACFE6F}" type="pres">
      <dgm:prSet presAssocID="{95DAC454-65CA-1F4A-A5D9-F8D279CF67F7}" presName="dotArrow4" presStyleLbl="alignNode1" presStyleIdx="6" presStyleCnt="10"/>
      <dgm:spPr/>
    </dgm:pt>
    <dgm:pt modelId="{E53405E6-05A4-FD40-A967-A217285B4849}" type="pres">
      <dgm:prSet presAssocID="{95DAC454-65CA-1F4A-A5D9-F8D279CF67F7}" presName="dotArrow5" presStyleLbl="alignNode1" presStyleIdx="7" presStyleCnt="10"/>
      <dgm:spPr/>
    </dgm:pt>
    <dgm:pt modelId="{B482573F-BAEB-4C41-B330-D5F8805DEC07}" type="pres">
      <dgm:prSet presAssocID="{95DAC454-65CA-1F4A-A5D9-F8D279CF67F7}" presName="dotArrow6" presStyleLbl="alignNode1" presStyleIdx="8" presStyleCnt="10"/>
      <dgm:spPr/>
    </dgm:pt>
    <dgm:pt modelId="{2F0E5056-EA6C-8D4C-BB5C-98D984E74BAB}" type="pres">
      <dgm:prSet presAssocID="{95DAC454-65CA-1F4A-A5D9-F8D279CF67F7}" presName="dotArrow7" presStyleLbl="alignNode1" presStyleIdx="9" presStyleCnt="10"/>
      <dgm:spPr/>
    </dgm:pt>
    <dgm:pt modelId="{E1543329-4E5C-DF41-A04D-9511106250EC}" type="pres">
      <dgm:prSet presAssocID="{9ADD1948-A07A-8A4C-AA53-90D8424CAC22}" presName="parTx1" presStyleLbl="node1" presStyleIdx="0" presStyleCnt="2"/>
      <dgm:spPr/>
    </dgm:pt>
    <dgm:pt modelId="{D44C1D3D-3C10-6349-8FAE-7CCC5B5B5AE6}" type="pres">
      <dgm:prSet presAssocID="{9ADD1948-A07A-8A4C-AA53-90D8424CAC22}" presName="desTx1" presStyleLbl="revTx" presStyleIdx="0" presStyleCnt="1" custLinFactNeighborX="-8417" custLinFactNeighborY="95064">
        <dgm:presLayoutVars>
          <dgm:bulletEnabled val="1"/>
        </dgm:presLayoutVars>
      </dgm:prSet>
      <dgm:spPr/>
    </dgm:pt>
    <dgm:pt modelId="{A6209544-FFF2-4F4A-8176-A6AD96D91A65}" type="pres">
      <dgm:prSet presAssocID="{F949F9B1-CB35-784A-87A9-0EF7AE87B613}" presName="picture1" presStyleCnt="0"/>
      <dgm:spPr/>
    </dgm:pt>
    <dgm:pt modelId="{C11B622F-D8C0-324C-AF6B-7C55B3CD6905}" type="pres">
      <dgm:prSet presAssocID="{F949F9B1-CB35-784A-87A9-0EF7AE87B613}" presName="imageRepeatNode" presStyleLbl="fgImgPlace1" presStyleIdx="0" presStyleCnt="2"/>
      <dgm:spPr/>
    </dgm:pt>
    <dgm:pt modelId="{3940806D-D2B9-BF49-A0BC-D2162F72A94C}" type="pres">
      <dgm:prSet presAssocID="{C06B4C76-200D-6846-BDE7-E5C0436AE334}" presName="parTx2" presStyleLbl="node1" presStyleIdx="1" presStyleCnt="2" custScaleX="132581" custScaleY="188815" custLinFactNeighborX="-14150" custLinFactNeighborY="18705"/>
      <dgm:spPr/>
    </dgm:pt>
    <dgm:pt modelId="{D02981A9-563D-0641-8846-F5A2FD6F27E9}" type="pres">
      <dgm:prSet presAssocID="{88FE90CB-2179-3D46-B2EF-4F4B127D0C89}" presName="picture2" presStyleCnt="0"/>
      <dgm:spPr/>
    </dgm:pt>
    <dgm:pt modelId="{F4598EAC-7586-3A47-BBCE-771B9AFA85B0}" type="pres">
      <dgm:prSet presAssocID="{88FE90CB-2179-3D46-B2EF-4F4B127D0C89}" presName="imageRepeatNode" presStyleLbl="fgImgPlace1" presStyleIdx="1" presStyleCnt="2"/>
      <dgm:spPr/>
    </dgm:pt>
  </dgm:ptLst>
  <dgm:cxnLst>
    <dgm:cxn modelId="{F7568737-C966-8142-9CAA-FAD1EFAA1AB0}" type="presOf" srcId="{C06B4C76-200D-6846-BDE7-E5C0436AE334}" destId="{3940806D-D2B9-BF49-A0BC-D2162F72A94C}" srcOrd="0" destOrd="0" presId="urn:microsoft.com/office/officeart/2008/layout/AscendingPictureAccentProcess"/>
    <dgm:cxn modelId="{220F69AC-EEC4-A14D-924E-661F27E9F9E8}" type="presOf" srcId="{F949F9B1-CB35-784A-87A9-0EF7AE87B613}" destId="{C11B622F-D8C0-324C-AF6B-7C55B3CD6905}" srcOrd="0" destOrd="0" presId="urn:microsoft.com/office/officeart/2008/layout/AscendingPictureAccentProcess"/>
    <dgm:cxn modelId="{4C22CE24-F447-B44F-83B8-59833D0367F7}" srcId="{95DAC454-65CA-1F4A-A5D9-F8D279CF67F7}" destId="{9ADD1948-A07A-8A4C-AA53-90D8424CAC22}" srcOrd="0" destOrd="0" parTransId="{891D9884-813F-204C-874D-4EB8DFEB4EC9}" sibTransId="{F949F9B1-CB35-784A-87A9-0EF7AE87B613}"/>
    <dgm:cxn modelId="{7EA2C530-DFF7-BA43-B7CB-417BAAF857A6}" type="presOf" srcId="{17EB8EA6-BF5F-2E40-8710-DF9EFFF8E2F3}" destId="{D44C1D3D-3C10-6349-8FAE-7CCC5B5B5AE6}" srcOrd="0" destOrd="0" presId="urn:microsoft.com/office/officeart/2008/layout/AscendingPictureAccentProcess"/>
    <dgm:cxn modelId="{3155F68D-071D-8649-9CC3-829AB1B10B17}" type="presOf" srcId="{95DAC454-65CA-1F4A-A5D9-F8D279CF67F7}" destId="{1414F135-C62D-744A-965F-25AAF3801353}" srcOrd="0" destOrd="0" presId="urn:microsoft.com/office/officeart/2008/layout/AscendingPictureAccentProcess"/>
    <dgm:cxn modelId="{1266986F-EFF4-BE4C-81D7-026B661914BF}" type="presOf" srcId="{88FE90CB-2179-3D46-B2EF-4F4B127D0C89}" destId="{F4598EAC-7586-3A47-BBCE-771B9AFA85B0}" srcOrd="0" destOrd="0" presId="urn:microsoft.com/office/officeart/2008/layout/AscendingPictureAccentProcess"/>
    <dgm:cxn modelId="{816737A3-E731-1E4B-A08C-27F57080B061}" srcId="{9ADD1948-A07A-8A4C-AA53-90D8424CAC22}" destId="{17EB8EA6-BF5F-2E40-8710-DF9EFFF8E2F3}" srcOrd="0" destOrd="0" parTransId="{E5132D61-FA67-E844-B44E-E01051E29C23}" sibTransId="{8358D5A8-A3A2-F64A-8995-B1733BFE1A80}"/>
    <dgm:cxn modelId="{49470A90-9838-4C46-9F71-1DCB46BE6E5D}" srcId="{95DAC454-65CA-1F4A-A5D9-F8D279CF67F7}" destId="{C06B4C76-200D-6846-BDE7-E5C0436AE334}" srcOrd="1" destOrd="0" parTransId="{8EE6CB21-F39A-2E4B-BB92-56E4E1690533}" sibTransId="{88FE90CB-2179-3D46-B2EF-4F4B127D0C89}"/>
    <dgm:cxn modelId="{B3DBE6F0-A7A9-D74C-9339-EC0F00D503A1}" type="presOf" srcId="{9ADD1948-A07A-8A4C-AA53-90D8424CAC22}" destId="{E1543329-4E5C-DF41-A04D-9511106250EC}" srcOrd="0" destOrd="0" presId="urn:microsoft.com/office/officeart/2008/layout/AscendingPictureAccentProcess"/>
    <dgm:cxn modelId="{B989AD84-CFF8-1242-961A-8B4F79CBEA81}" type="presParOf" srcId="{1414F135-C62D-744A-965F-25AAF3801353}" destId="{F158B364-C072-2C4D-80D0-BB2EAFC7B9B1}" srcOrd="0" destOrd="0" presId="urn:microsoft.com/office/officeart/2008/layout/AscendingPictureAccentProcess"/>
    <dgm:cxn modelId="{A54074DB-44E4-914A-8878-78495E5CC4FB}" type="presParOf" srcId="{1414F135-C62D-744A-965F-25AAF3801353}" destId="{DE076727-138B-174F-983D-D43C360B386B}" srcOrd="1" destOrd="0" presId="urn:microsoft.com/office/officeart/2008/layout/AscendingPictureAccentProcess"/>
    <dgm:cxn modelId="{2143229C-1D82-294B-8688-0E0532098829}" type="presParOf" srcId="{1414F135-C62D-744A-965F-25AAF3801353}" destId="{7D843912-AE42-8142-8C7F-E21832B16063}" srcOrd="2" destOrd="0" presId="urn:microsoft.com/office/officeart/2008/layout/AscendingPictureAccentProcess"/>
    <dgm:cxn modelId="{84601F9B-4FC4-8E4E-AC9C-797C5CD394C9}" type="presParOf" srcId="{1414F135-C62D-744A-965F-25AAF3801353}" destId="{3D0C2134-D680-0F40-9F13-9EF5E1CAFF8C}" srcOrd="3" destOrd="0" presId="urn:microsoft.com/office/officeart/2008/layout/AscendingPictureAccentProcess"/>
    <dgm:cxn modelId="{192A2888-4B0B-4840-BF86-618193E41F72}" type="presParOf" srcId="{1414F135-C62D-744A-965F-25AAF3801353}" destId="{3611FF1A-11CE-C14A-8C8E-ADBAFD56457B}" srcOrd="4" destOrd="0" presId="urn:microsoft.com/office/officeart/2008/layout/AscendingPictureAccentProcess"/>
    <dgm:cxn modelId="{234B6D71-6184-944E-917C-FB28CCDD54EA}" type="presParOf" srcId="{1414F135-C62D-744A-965F-25AAF3801353}" destId="{42C88B7F-E2C6-A147-83B6-5B5549184E7D}" srcOrd="5" destOrd="0" presId="urn:microsoft.com/office/officeart/2008/layout/AscendingPictureAccentProcess"/>
    <dgm:cxn modelId="{429236E2-29A7-B14C-A818-F10EFFC2EF31}" type="presParOf" srcId="{1414F135-C62D-744A-965F-25AAF3801353}" destId="{10A11332-8A87-444E-BE4F-06D086ACFE6F}" srcOrd="6" destOrd="0" presId="urn:microsoft.com/office/officeart/2008/layout/AscendingPictureAccentProcess"/>
    <dgm:cxn modelId="{892A4529-7011-E34B-B5B2-0792124F2544}" type="presParOf" srcId="{1414F135-C62D-744A-965F-25AAF3801353}" destId="{E53405E6-05A4-FD40-A967-A217285B4849}" srcOrd="7" destOrd="0" presId="urn:microsoft.com/office/officeart/2008/layout/AscendingPictureAccentProcess"/>
    <dgm:cxn modelId="{B2B99AB9-B4C9-AE4F-B555-BB7A5C7936D7}" type="presParOf" srcId="{1414F135-C62D-744A-965F-25AAF3801353}" destId="{B482573F-BAEB-4C41-B330-D5F8805DEC07}" srcOrd="8" destOrd="0" presId="urn:microsoft.com/office/officeart/2008/layout/AscendingPictureAccentProcess"/>
    <dgm:cxn modelId="{199F07BC-2132-5E41-9F95-8AD4E77AFE36}" type="presParOf" srcId="{1414F135-C62D-744A-965F-25AAF3801353}" destId="{2F0E5056-EA6C-8D4C-BB5C-98D984E74BAB}" srcOrd="9" destOrd="0" presId="urn:microsoft.com/office/officeart/2008/layout/AscendingPictureAccentProcess"/>
    <dgm:cxn modelId="{C30368F9-B281-E24A-9E4E-A6C473A114FB}" type="presParOf" srcId="{1414F135-C62D-744A-965F-25AAF3801353}" destId="{E1543329-4E5C-DF41-A04D-9511106250EC}" srcOrd="10" destOrd="0" presId="urn:microsoft.com/office/officeart/2008/layout/AscendingPictureAccentProcess"/>
    <dgm:cxn modelId="{485A6C39-3459-1B4F-8092-22340B715775}" type="presParOf" srcId="{1414F135-C62D-744A-965F-25AAF3801353}" destId="{D44C1D3D-3C10-6349-8FAE-7CCC5B5B5AE6}" srcOrd="11" destOrd="0" presId="urn:microsoft.com/office/officeart/2008/layout/AscendingPictureAccentProcess"/>
    <dgm:cxn modelId="{AA706A4C-37F5-3247-BD87-AE65556B8B54}" type="presParOf" srcId="{1414F135-C62D-744A-965F-25AAF3801353}" destId="{A6209544-FFF2-4F4A-8176-A6AD96D91A65}" srcOrd="12" destOrd="0" presId="urn:microsoft.com/office/officeart/2008/layout/AscendingPictureAccentProcess"/>
    <dgm:cxn modelId="{ECF9E537-9E38-2D4A-B85B-987B6E667502}" type="presParOf" srcId="{A6209544-FFF2-4F4A-8176-A6AD96D91A65}" destId="{C11B622F-D8C0-324C-AF6B-7C55B3CD6905}" srcOrd="0" destOrd="0" presId="urn:microsoft.com/office/officeart/2008/layout/AscendingPictureAccentProcess"/>
    <dgm:cxn modelId="{0FD5E314-6C28-AD46-9DDD-ED3EA630A921}" type="presParOf" srcId="{1414F135-C62D-744A-965F-25AAF3801353}" destId="{3940806D-D2B9-BF49-A0BC-D2162F72A94C}" srcOrd="13" destOrd="0" presId="urn:microsoft.com/office/officeart/2008/layout/AscendingPictureAccentProcess"/>
    <dgm:cxn modelId="{1B6055B6-9E62-AE47-A384-C3137D1A6D9D}" type="presParOf" srcId="{1414F135-C62D-744A-965F-25AAF3801353}" destId="{D02981A9-563D-0641-8846-F5A2FD6F27E9}" srcOrd="14" destOrd="0" presId="urn:microsoft.com/office/officeart/2008/layout/AscendingPictureAccentProcess"/>
    <dgm:cxn modelId="{27318314-D330-3B4D-BC11-7C43F48DC652}" type="presParOf" srcId="{D02981A9-563D-0641-8846-F5A2FD6F27E9}" destId="{F4598EAC-7586-3A47-BBCE-771B9AFA85B0}" srcOrd="0" destOrd="0" presId="urn:microsoft.com/office/officeart/2008/layout/AscendingPictureAccentProcess"/>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09.xml><?xml version="1.0" encoding="utf-8"?>
<dgm:dataModel xmlns:dgm="http://schemas.openxmlformats.org/drawingml/2006/diagram" xmlns:a="http://schemas.openxmlformats.org/drawingml/2006/main">
  <dgm:ptLst>
    <dgm:pt modelId="{FBEDCBF2-40D3-7746-A568-51DB6572B430}" type="doc">
      <dgm:prSet loTypeId="urn:microsoft.com/office/officeart/2005/8/layout/arrow3" loCatId="" qsTypeId="urn:microsoft.com/office/officeart/2005/8/quickstyle/simple4" qsCatId="simple" csTypeId="urn:microsoft.com/office/officeart/2005/8/colors/accent2_2" csCatId="accent2" phldr="1"/>
      <dgm:spPr/>
      <dgm:t>
        <a:bodyPr/>
        <a:lstStyle/>
        <a:p>
          <a:endParaRPr lang="it-IT"/>
        </a:p>
      </dgm:t>
    </dgm:pt>
    <dgm:pt modelId="{784908D2-B337-3140-9632-013489F1E59C}">
      <dgm:prSet phldrT="[Text]"/>
      <dgm:spPr/>
      <dgm:t>
        <a:bodyPr/>
        <a:lstStyle/>
        <a:p>
          <a:r>
            <a:rPr lang="it-IT" dirty="0"/>
            <a:t>Libertà di espressione del dipendente pubblico</a:t>
          </a:r>
        </a:p>
      </dgm:t>
    </dgm:pt>
    <dgm:pt modelId="{5E6ED80E-9D16-2C47-AEB7-BB6CAE8385E1}" type="parTrans" cxnId="{9B0C3267-AC8D-4B4C-90ED-6C5A0950142E}">
      <dgm:prSet/>
      <dgm:spPr/>
      <dgm:t>
        <a:bodyPr/>
        <a:lstStyle/>
        <a:p>
          <a:endParaRPr lang="it-IT"/>
        </a:p>
      </dgm:t>
    </dgm:pt>
    <dgm:pt modelId="{44A20C91-3AD7-614C-962C-AE131DAC586A}" type="sibTrans" cxnId="{9B0C3267-AC8D-4B4C-90ED-6C5A0950142E}">
      <dgm:prSet/>
      <dgm:spPr/>
      <dgm:t>
        <a:bodyPr/>
        <a:lstStyle/>
        <a:p>
          <a:endParaRPr lang="it-IT"/>
        </a:p>
      </dgm:t>
    </dgm:pt>
    <dgm:pt modelId="{AE61E308-B5A4-A941-8FD9-82EBB246613E}">
      <dgm:prSet phldrT="[Text]"/>
      <dgm:spPr/>
      <dgm:t>
        <a:bodyPr/>
        <a:lstStyle/>
        <a:p>
          <a:r>
            <a:rPr lang="it-IT" dirty="0"/>
            <a:t>Tutela dell’immagine dell’amministrazione</a:t>
          </a:r>
        </a:p>
      </dgm:t>
    </dgm:pt>
    <dgm:pt modelId="{A7A38677-02B3-7A45-BF55-DB5175AE2E70}" type="parTrans" cxnId="{72C1980F-7100-2E4F-8188-17DB539599DC}">
      <dgm:prSet/>
      <dgm:spPr/>
      <dgm:t>
        <a:bodyPr/>
        <a:lstStyle/>
        <a:p>
          <a:endParaRPr lang="it-IT"/>
        </a:p>
      </dgm:t>
    </dgm:pt>
    <dgm:pt modelId="{36A6A3B9-236D-1A44-AEB4-3C3DC09EBE9F}" type="sibTrans" cxnId="{72C1980F-7100-2E4F-8188-17DB539599DC}">
      <dgm:prSet/>
      <dgm:spPr/>
      <dgm:t>
        <a:bodyPr/>
        <a:lstStyle/>
        <a:p>
          <a:endParaRPr lang="it-IT"/>
        </a:p>
      </dgm:t>
    </dgm:pt>
    <dgm:pt modelId="{8A5E2964-0293-094D-820A-93D74A2ECD99}">
      <dgm:prSet phldrT="[Text]"/>
      <dgm:spPr/>
      <dgm:t>
        <a:bodyPr/>
        <a:lstStyle/>
        <a:p>
          <a:r>
            <a:rPr lang="it-IT" dirty="0"/>
            <a:t>Articolo 3 (comma 3), 10, 12 (comma 2) </a:t>
          </a:r>
          <a:r>
            <a:rPr lang="it-IT" dirty="0" err="1"/>
            <a:t>CdC</a:t>
          </a:r>
          <a:r>
            <a:rPr lang="it-IT" dirty="0"/>
            <a:t> PA</a:t>
          </a:r>
        </a:p>
      </dgm:t>
    </dgm:pt>
    <dgm:pt modelId="{09BB5F40-6BCF-EB44-B82B-DFC842349C14}" type="parTrans" cxnId="{F495F988-3435-3F49-874B-AFA14F914CD3}">
      <dgm:prSet/>
      <dgm:spPr/>
      <dgm:t>
        <a:bodyPr/>
        <a:lstStyle/>
        <a:p>
          <a:endParaRPr lang="it-IT"/>
        </a:p>
      </dgm:t>
    </dgm:pt>
    <dgm:pt modelId="{AE288C5C-76CE-CF4E-9F20-82731CB59001}" type="sibTrans" cxnId="{F495F988-3435-3F49-874B-AFA14F914CD3}">
      <dgm:prSet/>
      <dgm:spPr/>
      <dgm:t>
        <a:bodyPr/>
        <a:lstStyle/>
        <a:p>
          <a:endParaRPr lang="it-IT"/>
        </a:p>
      </dgm:t>
    </dgm:pt>
    <dgm:pt modelId="{1783CE5B-3FE3-FD44-8EAE-B06E730146B2}">
      <dgm:prSet phldrT="[Text]"/>
      <dgm:spPr/>
      <dgm:t>
        <a:bodyPr/>
        <a:lstStyle/>
        <a:p>
          <a:r>
            <a:rPr lang="it-IT"/>
            <a:t>Principi costituzionali</a:t>
          </a:r>
          <a:endParaRPr lang="it-IT" dirty="0"/>
        </a:p>
      </dgm:t>
    </dgm:pt>
    <dgm:pt modelId="{F9D64950-6930-964C-93D0-1599AE1E2E4D}" type="parTrans" cxnId="{93526602-7FB1-734E-8293-391DEC4DC7DF}">
      <dgm:prSet/>
      <dgm:spPr/>
      <dgm:t>
        <a:bodyPr/>
        <a:lstStyle/>
        <a:p>
          <a:endParaRPr lang="it-IT"/>
        </a:p>
      </dgm:t>
    </dgm:pt>
    <dgm:pt modelId="{9A9400F0-B670-0A43-A3BC-1CE60E7427A6}" type="sibTrans" cxnId="{93526602-7FB1-734E-8293-391DEC4DC7DF}">
      <dgm:prSet/>
      <dgm:spPr/>
      <dgm:t>
        <a:bodyPr/>
        <a:lstStyle/>
        <a:p>
          <a:endParaRPr lang="it-IT"/>
        </a:p>
      </dgm:t>
    </dgm:pt>
    <dgm:pt modelId="{C8D592E0-4086-864A-820D-8987087323CD}" type="pres">
      <dgm:prSet presAssocID="{FBEDCBF2-40D3-7746-A568-51DB6572B430}" presName="compositeShape" presStyleCnt="0">
        <dgm:presLayoutVars>
          <dgm:chMax val="2"/>
          <dgm:dir/>
          <dgm:resizeHandles val="exact"/>
        </dgm:presLayoutVars>
      </dgm:prSet>
      <dgm:spPr/>
    </dgm:pt>
    <dgm:pt modelId="{38081F55-D9C0-CC49-ADB4-508D7D6AA671}" type="pres">
      <dgm:prSet presAssocID="{FBEDCBF2-40D3-7746-A568-51DB6572B430}" presName="divider" presStyleLbl="fgShp" presStyleIdx="0" presStyleCnt="1"/>
      <dgm:spPr/>
    </dgm:pt>
    <dgm:pt modelId="{66B359A3-6BE5-D045-8438-38CBBF6DBB41}" type="pres">
      <dgm:prSet presAssocID="{784908D2-B337-3140-9632-013489F1E59C}" presName="downArrow" presStyleLbl="node1" presStyleIdx="0" presStyleCnt="2"/>
      <dgm:spPr/>
    </dgm:pt>
    <dgm:pt modelId="{A02CF6A2-EDB8-1544-87B7-FF1CB35DBD23}" type="pres">
      <dgm:prSet presAssocID="{784908D2-B337-3140-9632-013489F1E59C}" presName="downArrowText" presStyleLbl="revTx" presStyleIdx="0" presStyleCnt="2">
        <dgm:presLayoutVars>
          <dgm:bulletEnabled val="1"/>
        </dgm:presLayoutVars>
      </dgm:prSet>
      <dgm:spPr/>
    </dgm:pt>
    <dgm:pt modelId="{AA400C6C-6E97-C745-820D-03ED2B0426EA}" type="pres">
      <dgm:prSet presAssocID="{AE61E308-B5A4-A941-8FD9-82EBB246613E}" presName="upArrow" presStyleLbl="node1" presStyleIdx="1" presStyleCnt="2"/>
      <dgm:spPr/>
    </dgm:pt>
    <dgm:pt modelId="{4A738712-8931-A644-84F4-24F54D295516}" type="pres">
      <dgm:prSet presAssocID="{AE61E308-B5A4-A941-8FD9-82EBB246613E}" presName="upArrowText" presStyleLbl="revTx" presStyleIdx="1" presStyleCnt="2">
        <dgm:presLayoutVars>
          <dgm:bulletEnabled val="1"/>
        </dgm:presLayoutVars>
      </dgm:prSet>
      <dgm:spPr/>
    </dgm:pt>
  </dgm:ptLst>
  <dgm:cxnLst>
    <dgm:cxn modelId="{9B0C3267-AC8D-4B4C-90ED-6C5A0950142E}" srcId="{FBEDCBF2-40D3-7746-A568-51DB6572B430}" destId="{784908D2-B337-3140-9632-013489F1E59C}" srcOrd="0" destOrd="0" parTransId="{5E6ED80E-9D16-2C47-AEB7-BB6CAE8385E1}" sibTransId="{44A20C91-3AD7-614C-962C-AE131DAC586A}"/>
    <dgm:cxn modelId="{E0EAA7C5-4508-4445-9910-BF17520A08B2}" type="presOf" srcId="{784908D2-B337-3140-9632-013489F1E59C}" destId="{A02CF6A2-EDB8-1544-87B7-FF1CB35DBD23}" srcOrd="0" destOrd="0" presId="urn:microsoft.com/office/officeart/2005/8/layout/arrow3"/>
    <dgm:cxn modelId="{D65682AD-731F-F44C-8020-7C0395AED77C}" type="presOf" srcId="{8A5E2964-0293-094D-820A-93D74A2ECD99}" destId="{4A738712-8931-A644-84F4-24F54D295516}" srcOrd="0" destOrd="1" presId="urn:microsoft.com/office/officeart/2005/8/layout/arrow3"/>
    <dgm:cxn modelId="{72C1980F-7100-2E4F-8188-17DB539599DC}" srcId="{FBEDCBF2-40D3-7746-A568-51DB6572B430}" destId="{AE61E308-B5A4-A941-8FD9-82EBB246613E}" srcOrd="1" destOrd="0" parTransId="{A7A38677-02B3-7A45-BF55-DB5175AE2E70}" sibTransId="{36A6A3B9-236D-1A44-AEB4-3C3DC09EBE9F}"/>
    <dgm:cxn modelId="{566060A8-F225-444B-ADB4-68A0A66C5CEB}" type="presOf" srcId="{FBEDCBF2-40D3-7746-A568-51DB6572B430}" destId="{C8D592E0-4086-864A-820D-8987087323CD}" srcOrd="0" destOrd="0" presId="urn:microsoft.com/office/officeart/2005/8/layout/arrow3"/>
    <dgm:cxn modelId="{46ED0773-F61F-D948-B8AE-ABAF7E27999A}" type="presOf" srcId="{1783CE5B-3FE3-FD44-8EAE-B06E730146B2}" destId="{A02CF6A2-EDB8-1544-87B7-FF1CB35DBD23}" srcOrd="0" destOrd="1" presId="urn:microsoft.com/office/officeart/2005/8/layout/arrow3"/>
    <dgm:cxn modelId="{F495F988-3435-3F49-874B-AFA14F914CD3}" srcId="{AE61E308-B5A4-A941-8FD9-82EBB246613E}" destId="{8A5E2964-0293-094D-820A-93D74A2ECD99}" srcOrd="0" destOrd="0" parTransId="{09BB5F40-6BCF-EB44-B82B-DFC842349C14}" sibTransId="{AE288C5C-76CE-CF4E-9F20-82731CB59001}"/>
    <dgm:cxn modelId="{93526602-7FB1-734E-8293-391DEC4DC7DF}" srcId="{784908D2-B337-3140-9632-013489F1E59C}" destId="{1783CE5B-3FE3-FD44-8EAE-B06E730146B2}" srcOrd="0" destOrd="0" parTransId="{F9D64950-6930-964C-93D0-1599AE1E2E4D}" sibTransId="{9A9400F0-B670-0A43-A3BC-1CE60E7427A6}"/>
    <dgm:cxn modelId="{639C58CD-8A5C-1940-A865-9F4327950EB3}" type="presOf" srcId="{AE61E308-B5A4-A941-8FD9-82EBB246613E}" destId="{4A738712-8931-A644-84F4-24F54D295516}" srcOrd="0" destOrd="0" presId="urn:microsoft.com/office/officeart/2005/8/layout/arrow3"/>
    <dgm:cxn modelId="{92F94722-5AFC-D245-BCB9-213557E253C5}" type="presParOf" srcId="{C8D592E0-4086-864A-820D-8987087323CD}" destId="{38081F55-D9C0-CC49-ADB4-508D7D6AA671}" srcOrd="0" destOrd="0" presId="urn:microsoft.com/office/officeart/2005/8/layout/arrow3"/>
    <dgm:cxn modelId="{62CD6037-FAFA-3743-9106-DA680D1B22FF}" type="presParOf" srcId="{C8D592E0-4086-864A-820D-8987087323CD}" destId="{66B359A3-6BE5-D045-8438-38CBBF6DBB41}" srcOrd="1" destOrd="0" presId="urn:microsoft.com/office/officeart/2005/8/layout/arrow3"/>
    <dgm:cxn modelId="{A3A1214D-34A7-0644-9838-0D64AD6E9800}" type="presParOf" srcId="{C8D592E0-4086-864A-820D-8987087323CD}" destId="{A02CF6A2-EDB8-1544-87B7-FF1CB35DBD23}" srcOrd="2" destOrd="0" presId="urn:microsoft.com/office/officeart/2005/8/layout/arrow3"/>
    <dgm:cxn modelId="{ABD144B2-1CAE-ED4D-BF98-AD139EB9754D}" type="presParOf" srcId="{C8D592E0-4086-864A-820D-8987087323CD}" destId="{AA400C6C-6E97-C745-820D-03ED2B0426EA}" srcOrd="3" destOrd="0" presId="urn:microsoft.com/office/officeart/2005/8/layout/arrow3"/>
    <dgm:cxn modelId="{962EC6CC-1288-3E49-A111-C69CF07ECB71}" type="presParOf" srcId="{C8D592E0-4086-864A-820D-8987087323CD}" destId="{4A738712-8931-A644-84F4-24F54D295516}"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3" qsCatId="simple" csTypeId="urn:microsoft.com/office/officeart/2005/8/colors/accent1_2" csCatId="accent1" phldr="1"/>
      <dgm:spPr/>
    </dgm:pt>
    <dgm:pt modelId="{95AC27D8-D6F9-6240-880C-251085371E4F}">
      <dgm:prSet phldrT="[Text]"/>
      <dgm:spPr/>
      <dgm:t>
        <a:bodyPr/>
        <a:lstStyle/>
        <a:p>
          <a:r>
            <a:rPr lang="it-IT" b="1" dirty="0"/>
            <a:t>“FATTORE UMANO”</a:t>
          </a:r>
        </a:p>
      </dgm:t>
    </dgm:pt>
    <dgm:pt modelId="{31D74E52-91D9-B64A-BAF7-C8419876A5D1}" type="parTrans" cxnId="{2A18E903-999D-CE45-89B7-BA60585ABBCD}">
      <dgm:prSet/>
      <dgm:spPr/>
      <dgm:t>
        <a:bodyPr/>
        <a:lstStyle/>
        <a:p>
          <a:endParaRPr lang="it-IT" b="1"/>
        </a:p>
      </dgm:t>
    </dgm:pt>
    <dgm:pt modelId="{FC33F1B7-B081-5842-82B0-81EF55407FE3}" type="sibTrans" cxnId="{2A18E903-999D-CE45-89B7-BA60585ABBCD}">
      <dgm:prSet/>
      <dgm:spPr/>
      <dgm:t>
        <a:bodyPr/>
        <a:lstStyle/>
        <a:p>
          <a:endParaRPr lang="it-IT" b="1"/>
        </a:p>
      </dgm:t>
    </dgm:pt>
    <dgm:pt modelId="{DC7C6D81-A724-3F4D-A493-E046DA96DFFB}">
      <dgm:prSet phldrT="[Text]"/>
      <dgm:spPr/>
      <dgm:t>
        <a:bodyPr/>
        <a:lstStyle/>
        <a:p>
          <a:r>
            <a:rPr lang="it-IT" b="1" dirty="0"/>
            <a:t>“CULTURA ORGANIZZATIVA”</a:t>
          </a:r>
        </a:p>
      </dgm:t>
    </dgm:pt>
    <dgm:pt modelId="{4942027D-E144-754C-97AB-7E3559B53718}" type="parTrans" cxnId="{AD1972D7-9938-4642-AB31-E24A9E146D40}">
      <dgm:prSet/>
      <dgm:spPr/>
      <dgm:t>
        <a:bodyPr/>
        <a:lstStyle/>
        <a:p>
          <a:endParaRPr lang="it-IT" b="1"/>
        </a:p>
      </dgm:t>
    </dgm:pt>
    <dgm:pt modelId="{3E0CA8AE-9EB4-6D42-8B19-00B3CDF0AE34}" type="sibTrans" cxnId="{AD1972D7-9938-4642-AB31-E24A9E146D40}">
      <dgm:prSet/>
      <dgm:spPr/>
      <dgm:t>
        <a:bodyPr/>
        <a:lstStyle/>
        <a:p>
          <a:endParaRPr lang="it-IT" b="1"/>
        </a:p>
      </dgm:t>
    </dgm:pt>
    <dgm:pt modelId="{C9DFF46A-8ED6-CA4E-9BE3-A3E5E5D181BC}">
      <dgm:prSet phldrT="[Text]"/>
      <dgm:spPr/>
      <dgm:t>
        <a:bodyPr/>
        <a:lstStyle/>
        <a:p>
          <a:r>
            <a:rPr lang="it-IT" b="1" dirty="0"/>
            <a:t>“CULTURA SOCIALE”</a:t>
          </a:r>
        </a:p>
      </dgm:t>
    </dgm:pt>
    <dgm:pt modelId="{C2762865-B370-2048-9963-43C4240F321A}" type="parTrans" cxnId="{E88BF330-3090-804D-A56E-E45D3F4645B1}">
      <dgm:prSet/>
      <dgm:spPr/>
      <dgm:t>
        <a:bodyPr/>
        <a:lstStyle/>
        <a:p>
          <a:endParaRPr lang="it-IT"/>
        </a:p>
      </dgm:t>
    </dgm:pt>
    <dgm:pt modelId="{027121A8-F68D-064E-AB05-4A010386F736}" type="sibTrans" cxnId="{E88BF330-3090-804D-A56E-E45D3F4645B1}">
      <dgm:prSet/>
      <dgm:spPr/>
      <dgm:t>
        <a:bodyPr/>
        <a:lstStyle/>
        <a:p>
          <a:endParaRPr lang="it-IT"/>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3">
        <dgm:presLayoutVars>
          <dgm:bulletEnabled val="1"/>
        </dgm:presLayoutVars>
      </dgm:prSet>
      <dgm:spPr/>
    </dgm:pt>
    <dgm:pt modelId="{416F7B90-14B6-5B4A-B824-AF294C6DD33B}" type="pres">
      <dgm:prSet presAssocID="{FC33F1B7-B081-5842-82B0-81EF55407FE3}" presName="sibTrans" presStyleLbl="sibTrans2D1" presStyleIdx="0" presStyleCnt="2"/>
      <dgm:spPr/>
    </dgm:pt>
    <dgm:pt modelId="{7BFBE58A-4E86-0644-BD2F-2C49B89D1C66}" type="pres">
      <dgm:prSet presAssocID="{FC33F1B7-B081-5842-82B0-81EF55407FE3}" presName="connectorText" presStyleLbl="sibTrans2D1" presStyleIdx="0" presStyleCnt="2"/>
      <dgm:spPr/>
    </dgm:pt>
    <dgm:pt modelId="{4B61323A-EB4C-144C-9F16-D0CE2E3888C6}" type="pres">
      <dgm:prSet presAssocID="{DC7C6D81-A724-3F4D-A493-E046DA96DFFB}" presName="node" presStyleLbl="node1" presStyleIdx="1" presStyleCnt="3">
        <dgm:presLayoutVars>
          <dgm:bulletEnabled val="1"/>
        </dgm:presLayoutVars>
      </dgm:prSet>
      <dgm:spPr/>
    </dgm:pt>
    <dgm:pt modelId="{8F236B1F-4933-9A43-939A-FC84A2AA69F3}" type="pres">
      <dgm:prSet presAssocID="{3E0CA8AE-9EB4-6D42-8B19-00B3CDF0AE34}" presName="sibTrans" presStyleLbl="sibTrans2D1" presStyleIdx="1" presStyleCnt="2"/>
      <dgm:spPr/>
    </dgm:pt>
    <dgm:pt modelId="{BC504734-D1C9-094D-AFEC-CB7F681F771C}" type="pres">
      <dgm:prSet presAssocID="{3E0CA8AE-9EB4-6D42-8B19-00B3CDF0AE34}" presName="connectorText" presStyleLbl="sibTrans2D1" presStyleIdx="1" presStyleCnt="2"/>
      <dgm:spPr/>
    </dgm:pt>
    <dgm:pt modelId="{2EB2A804-5FE0-4440-88F2-26553E0FF28E}" type="pres">
      <dgm:prSet presAssocID="{C9DFF46A-8ED6-CA4E-9BE3-A3E5E5D181BC}" presName="node" presStyleLbl="node1" presStyleIdx="2" presStyleCnt="3">
        <dgm:presLayoutVars>
          <dgm:bulletEnabled val="1"/>
        </dgm:presLayoutVars>
      </dgm:prSet>
      <dgm:spPr/>
    </dgm:pt>
  </dgm:ptLst>
  <dgm:cxnLst>
    <dgm:cxn modelId="{DC0F01F6-7517-B94B-B2ED-5C9DA398E7B8}" type="presOf" srcId="{CEBA7483-6D8A-C045-A131-45F7FFBDBBD4}" destId="{26B5391E-1D56-244E-95F5-D958C1229472}" srcOrd="0" destOrd="0" presId="urn:microsoft.com/office/officeart/2005/8/layout/process1"/>
    <dgm:cxn modelId="{2C100E1C-E521-2B4B-ABAD-0F5748CE8F2F}" type="presOf" srcId="{3E0CA8AE-9EB4-6D42-8B19-00B3CDF0AE34}" destId="{8F236B1F-4933-9A43-939A-FC84A2AA69F3}" srcOrd="0" destOrd="0" presId="urn:microsoft.com/office/officeart/2005/8/layout/process1"/>
    <dgm:cxn modelId="{A67EBB08-2BCC-8E44-BDC3-00A55A38EF1E}" type="presOf" srcId="{FC33F1B7-B081-5842-82B0-81EF55407FE3}" destId="{7BFBE58A-4E86-0644-BD2F-2C49B89D1C66}" srcOrd="1" destOrd="0" presId="urn:microsoft.com/office/officeart/2005/8/layout/process1"/>
    <dgm:cxn modelId="{A5D7DA08-7C51-1F4E-8E90-906FD1561A34}" type="presOf" srcId="{C9DFF46A-8ED6-CA4E-9BE3-A3E5E5D181BC}" destId="{2EB2A804-5FE0-4440-88F2-26553E0FF28E}" srcOrd="0" destOrd="0" presId="urn:microsoft.com/office/officeart/2005/8/layout/process1"/>
    <dgm:cxn modelId="{100DA858-85C8-B946-9D3D-77A660F543BD}" type="presOf" srcId="{95AC27D8-D6F9-6240-880C-251085371E4F}" destId="{F9A2AE78-F3F6-B44F-BE6B-BBACB65D0213}" srcOrd="0" destOrd="0" presId="urn:microsoft.com/office/officeart/2005/8/layout/process1"/>
    <dgm:cxn modelId="{E88BF330-3090-804D-A56E-E45D3F4645B1}" srcId="{CEBA7483-6D8A-C045-A131-45F7FFBDBBD4}" destId="{C9DFF46A-8ED6-CA4E-9BE3-A3E5E5D181BC}" srcOrd="2" destOrd="0" parTransId="{C2762865-B370-2048-9963-43C4240F321A}" sibTransId="{027121A8-F68D-064E-AB05-4A010386F736}"/>
    <dgm:cxn modelId="{230B4EA1-4F54-1D47-BB3D-6AE692C3E4C4}" type="presOf" srcId="{DC7C6D81-A724-3F4D-A493-E046DA96DFFB}" destId="{4B61323A-EB4C-144C-9F16-D0CE2E3888C6}"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36913CAE-6CC9-0241-9E2F-A14507585DCE}" type="presOf" srcId="{FC33F1B7-B081-5842-82B0-81EF55407FE3}" destId="{416F7B90-14B6-5B4A-B824-AF294C6DD33B}" srcOrd="0" destOrd="0" presId="urn:microsoft.com/office/officeart/2005/8/layout/process1"/>
    <dgm:cxn modelId="{AD1972D7-9938-4642-AB31-E24A9E146D40}" srcId="{CEBA7483-6D8A-C045-A131-45F7FFBDBBD4}" destId="{DC7C6D81-A724-3F4D-A493-E046DA96DFFB}" srcOrd="1" destOrd="0" parTransId="{4942027D-E144-754C-97AB-7E3559B53718}" sibTransId="{3E0CA8AE-9EB4-6D42-8B19-00B3CDF0AE34}"/>
    <dgm:cxn modelId="{40EA3543-42AE-C443-BB19-7C48E7D7239B}" type="presOf" srcId="{3E0CA8AE-9EB4-6D42-8B19-00B3CDF0AE34}" destId="{BC504734-D1C9-094D-AFEC-CB7F681F771C}" srcOrd="1" destOrd="0" presId="urn:microsoft.com/office/officeart/2005/8/layout/process1"/>
    <dgm:cxn modelId="{5C656B33-0895-5F46-8768-CA6E98F2F406}" type="presParOf" srcId="{26B5391E-1D56-244E-95F5-D958C1229472}" destId="{F9A2AE78-F3F6-B44F-BE6B-BBACB65D0213}" srcOrd="0" destOrd="0" presId="urn:microsoft.com/office/officeart/2005/8/layout/process1"/>
    <dgm:cxn modelId="{98D1E381-83EF-0D46-ACF1-EA3A10741C24}" type="presParOf" srcId="{26B5391E-1D56-244E-95F5-D958C1229472}" destId="{416F7B90-14B6-5B4A-B824-AF294C6DD33B}" srcOrd="1" destOrd="0" presId="urn:microsoft.com/office/officeart/2005/8/layout/process1"/>
    <dgm:cxn modelId="{7A25227E-2082-1043-AB73-C43CFA5488D8}" type="presParOf" srcId="{416F7B90-14B6-5B4A-B824-AF294C6DD33B}" destId="{7BFBE58A-4E86-0644-BD2F-2C49B89D1C66}" srcOrd="0" destOrd="0" presId="urn:microsoft.com/office/officeart/2005/8/layout/process1"/>
    <dgm:cxn modelId="{201865DD-D103-2449-B0FF-9C6E38F4AD33}" type="presParOf" srcId="{26B5391E-1D56-244E-95F5-D958C1229472}" destId="{4B61323A-EB4C-144C-9F16-D0CE2E3888C6}" srcOrd="2" destOrd="0" presId="urn:microsoft.com/office/officeart/2005/8/layout/process1"/>
    <dgm:cxn modelId="{7290FBC5-2221-6840-BBA9-B4B5E9557740}" type="presParOf" srcId="{26B5391E-1D56-244E-95F5-D958C1229472}" destId="{8F236B1F-4933-9A43-939A-FC84A2AA69F3}" srcOrd="3" destOrd="0" presId="urn:microsoft.com/office/officeart/2005/8/layout/process1"/>
    <dgm:cxn modelId="{06B1DF33-34D3-7243-B0B4-44D0A0187F55}" type="presParOf" srcId="{8F236B1F-4933-9A43-939A-FC84A2AA69F3}" destId="{BC504734-D1C9-094D-AFEC-CB7F681F771C}" srcOrd="0" destOrd="0" presId="urn:microsoft.com/office/officeart/2005/8/layout/process1"/>
    <dgm:cxn modelId="{095DC58B-8A24-CD4B-9537-07244D3F8AEC}" type="presParOf" srcId="{26B5391E-1D56-244E-95F5-D958C1229472}" destId="{2EB2A804-5FE0-4440-88F2-26553E0FF28E}"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0.xml><?xml version="1.0" encoding="utf-8"?>
<dgm:dataModel xmlns:dgm="http://schemas.openxmlformats.org/drawingml/2006/diagram" xmlns:a="http://schemas.openxmlformats.org/drawingml/2006/main">
  <dgm:ptLst>
    <dgm:pt modelId="{5553BFC2-FFB8-174E-8BD6-395BBD5BA6B2}" type="doc">
      <dgm:prSet loTypeId="urn:microsoft.com/office/officeart/2008/layout/PictureStrips" loCatId="" qsTypeId="urn:microsoft.com/office/officeart/2005/8/quickstyle/simple4" qsCatId="simple" csTypeId="urn:microsoft.com/office/officeart/2005/8/colors/accent0_1" csCatId="mainScheme" phldr="1"/>
      <dgm:spPr/>
      <dgm:t>
        <a:bodyPr/>
        <a:lstStyle/>
        <a:p>
          <a:endParaRPr lang="it-IT"/>
        </a:p>
      </dgm:t>
    </dgm:pt>
    <dgm:pt modelId="{F87A8929-7E04-5D4A-AED5-DE855058F61B}">
      <dgm:prSet phldrT="[Text]" custT="1"/>
      <dgm:spPr/>
      <dgm:t>
        <a:bodyPr/>
        <a:lstStyle/>
        <a:p>
          <a:r>
            <a:rPr lang="it-IT" sz="1200" b="1" noProof="0"/>
            <a:t>ARTICOLO 3: </a:t>
          </a:r>
          <a:r>
            <a:rPr lang="it-IT" sz="1200" noProof="0"/>
            <a:t>Il dipendente osserva la Costituzione, servendo la Nazione con </a:t>
          </a:r>
          <a:r>
            <a:rPr lang="it-IT" sz="1200" b="1" noProof="0">
              <a:solidFill>
                <a:srgbClr val="800000"/>
              </a:solidFill>
            </a:rPr>
            <a:t>disciplina ed onore</a:t>
          </a:r>
          <a:r>
            <a:rPr lang="it-IT" sz="1200" noProof="0"/>
            <a:t>… </a:t>
          </a:r>
          <a:r>
            <a:rPr lang="it-IT" sz="1200" b="1" noProof="0"/>
            <a:t>evita situazioni e comportamenti </a:t>
          </a:r>
          <a:r>
            <a:rPr lang="it-IT" sz="1200" noProof="0"/>
            <a:t>che possano ostacolare il corretto adempimento dei compiti o nuocere agli interessi o all’immagine della pubblica amministrazione  </a:t>
          </a:r>
        </a:p>
      </dgm:t>
    </dgm:pt>
    <dgm:pt modelId="{81B3F1E4-4702-6C4E-B2A6-0F00347FD61F}" type="parTrans" cxnId="{4E0D7E5B-51C2-594A-ABD6-A64A869766C6}">
      <dgm:prSet/>
      <dgm:spPr/>
      <dgm:t>
        <a:bodyPr/>
        <a:lstStyle/>
        <a:p>
          <a:endParaRPr lang="it-IT" noProof="0"/>
        </a:p>
      </dgm:t>
    </dgm:pt>
    <dgm:pt modelId="{A12D951C-BFF1-F64E-8BF5-6BE3B18A1EA0}" type="sibTrans" cxnId="{4E0D7E5B-51C2-594A-ABD6-A64A869766C6}">
      <dgm:prSet/>
      <dgm:spPr/>
      <dgm:t>
        <a:bodyPr/>
        <a:lstStyle/>
        <a:p>
          <a:endParaRPr lang="it-IT" noProof="0"/>
        </a:p>
      </dgm:t>
    </dgm:pt>
    <dgm:pt modelId="{1C9FB39E-9A37-F941-938A-D1251B22701F}">
      <dgm:prSet phldrT="[Text]" custT="1"/>
      <dgm:spPr/>
      <dgm:t>
        <a:bodyPr/>
        <a:lstStyle/>
        <a:p>
          <a:r>
            <a:rPr lang="it-IT" sz="1200" b="1" noProof="0"/>
            <a:t>ARTICOLO 10: </a:t>
          </a:r>
          <a:r>
            <a:rPr lang="it-IT" sz="1200" b="1" noProof="0">
              <a:solidFill>
                <a:srgbClr val="800000"/>
              </a:solidFill>
            </a:rPr>
            <a:t>Nei rapporti privati</a:t>
          </a:r>
          <a:r>
            <a:rPr lang="it-IT" sz="1200" noProof="0"/>
            <a:t>, comprese le relazioni extralavorative con pubblici ufficiali nell’esercizio delle loro funzioni… </a:t>
          </a:r>
          <a:r>
            <a:rPr lang="it-IT" sz="1200" b="1" noProof="0"/>
            <a:t> </a:t>
          </a:r>
          <a:r>
            <a:rPr lang="it-IT" sz="1200" noProof="0"/>
            <a:t>il dipendente </a:t>
          </a:r>
          <a:r>
            <a:rPr lang="it-IT" sz="1200" b="1" noProof="0"/>
            <a:t>non assume nessun altro comportamento </a:t>
          </a:r>
          <a:r>
            <a:rPr lang="it-IT" sz="1200" noProof="0"/>
            <a:t>che possa nuocere all’immagine dell’amministrazione </a:t>
          </a:r>
        </a:p>
      </dgm:t>
    </dgm:pt>
    <dgm:pt modelId="{D3F65870-FE64-EE40-A15F-CCE30DD44E3D}" type="parTrans" cxnId="{D2D3D29B-E006-DB49-9970-2F489C75943E}">
      <dgm:prSet/>
      <dgm:spPr/>
      <dgm:t>
        <a:bodyPr/>
        <a:lstStyle/>
        <a:p>
          <a:endParaRPr lang="it-IT" noProof="0"/>
        </a:p>
      </dgm:t>
    </dgm:pt>
    <dgm:pt modelId="{C104E1C2-BC42-1A4D-BA7A-DE180BFB317B}" type="sibTrans" cxnId="{D2D3D29B-E006-DB49-9970-2F489C75943E}">
      <dgm:prSet/>
      <dgm:spPr/>
      <dgm:t>
        <a:bodyPr/>
        <a:lstStyle/>
        <a:p>
          <a:endParaRPr lang="it-IT" noProof="0"/>
        </a:p>
      </dgm:t>
    </dgm:pt>
    <dgm:pt modelId="{4A274FE5-3AC0-894A-890F-D1492F9DACC6}">
      <dgm:prSet phldrT="[Text]" custT="1"/>
      <dgm:spPr>
        <a:solidFill>
          <a:schemeClr val="bg1">
            <a:alpha val="40000"/>
          </a:schemeClr>
        </a:solidFill>
      </dgm:spPr>
      <dgm:t>
        <a:bodyPr/>
        <a:lstStyle/>
        <a:p>
          <a:r>
            <a:rPr lang="it-IT" sz="1200" b="1" noProof="0" dirty="0"/>
            <a:t>ARTICOLO 12</a:t>
          </a:r>
          <a:r>
            <a:rPr lang="it-IT" sz="1200" noProof="0" dirty="0"/>
            <a:t>: Salvo il diritto di esprimere valutazioni e diffondere informazioni a tutela dei diritti sindacali, il dipendente</a:t>
          </a:r>
          <a:r>
            <a:rPr lang="it-IT" sz="1200" b="1" noProof="0" dirty="0">
              <a:solidFill>
                <a:srgbClr val="800000"/>
              </a:solidFill>
            </a:rPr>
            <a:t> si astiene da dichiarazioni pubbliche </a:t>
          </a:r>
          <a:r>
            <a:rPr lang="it-IT" sz="1200" noProof="0" dirty="0"/>
            <a:t>che vadano a detrimento dell'immagine dell'amministrazione </a:t>
          </a:r>
        </a:p>
      </dgm:t>
    </dgm:pt>
    <dgm:pt modelId="{83F42870-0E61-6B4E-9BD6-84858ECF0DE6}" type="parTrans" cxnId="{65750160-D42A-1E4A-8E74-9262EF0E4EDC}">
      <dgm:prSet/>
      <dgm:spPr/>
      <dgm:t>
        <a:bodyPr/>
        <a:lstStyle/>
        <a:p>
          <a:endParaRPr lang="it-IT" noProof="0"/>
        </a:p>
      </dgm:t>
    </dgm:pt>
    <dgm:pt modelId="{AD8F5679-A02A-BB4E-ABDA-31FCB718D3D1}" type="sibTrans" cxnId="{65750160-D42A-1E4A-8E74-9262EF0E4EDC}">
      <dgm:prSet/>
      <dgm:spPr/>
      <dgm:t>
        <a:bodyPr/>
        <a:lstStyle/>
        <a:p>
          <a:endParaRPr lang="it-IT" noProof="0"/>
        </a:p>
      </dgm:t>
    </dgm:pt>
    <dgm:pt modelId="{F2147279-DAD6-0B42-A63C-2E66AB6A2C3B}" type="pres">
      <dgm:prSet presAssocID="{5553BFC2-FFB8-174E-8BD6-395BBD5BA6B2}" presName="Name0" presStyleCnt="0">
        <dgm:presLayoutVars>
          <dgm:dir/>
          <dgm:resizeHandles val="exact"/>
        </dgm:presLayoutVars>
      </dgm:prSet>
      <dgm:spPr/>
    </dgm:pt>
    <dgm:pt modelId="{6E9FE938-F438-644D-B971-D945F31103AA}" type="pres">
      <dgm:prSet presAssocID="{F87A8929-7E04-5D4A-AED5-DE855058F61B}" presName="composite" presStyleCnt="0"/>
      <dgm:spPr/>
    </dgm:pt>
    <dgm:pt modelId="{A177E6B5-BC50-584C-A5D3-D3CFD74752A2}" type="pres">
      <dgm:prSet presAssocID="{F87A8929-7E04-5D4A-AED5-DE855058F61B}" presName="rect1" presStyleLbl="trAlignAcc1" presStyleIdx="0" presStyleCnt="3" custScaleX="109351" custScaleY="118670" custLinFactNeighborX="2683" custLinFactNeighborY="-772">
        <dgm:presLayoutVars>
          <dgm:bulletEnabled val="1"/>
        </dgm:presLayoutVars>
      </dgm:prSet>
      <dgm:spPr/>
    </dgm:pt>
    <dgm:pt modelId="{5F3AD601-0F5A-994B-9A68-8BE40613D90E}" type="pres">
      <dgm:prSet presAssocID="{F87A8929-7E04-5D4A-AED5-DE855058F61B}" presName="rect2" presStyleLbl="fgImgPlace1" presStyleIdx="0" presStyleCnt="3" custScaleX="170871" custScaleY="108640" custLinFactNeighborX="-63106" custLinFactNeighborY="1879"/>
      <dgm:spPr>
        <a:blipFill>
          <a:blip xmlns:r="http://schemas.openxmlformats.org/officeDocument/2006/relationships" r:embed="rId1" cstate="email">
            <a:extLst>
              <a:ext uri="{28A0092B-C50C-407E-A947-70E740481C1C}">
                <a14:useLocalDpi xmlns:a14="http://schemas.microsoft.com/office/drawing/2010/main" val="0"/>
              </a:ext>
            </a:extLst>
          </a:blip>
          <a:srcRect/>
          <a:stretch>
            <a:fillRect l="-33000" r="-33000"/>
          </a:stretch>
        </a:blipFill>
      </dgm:spPr>
    </dgm:pt>
    <dgm:pt modelId="{BD27B9F5-F601-AA4C-82B0-EAC628CBCEB0}" type="pres">
      <dgm:prSet presAssocID="{A12D951C-BFF1-F64E-8BF5-6BE3B18A1EA0}" presName="sibTrans" presStyleCnt="0"/>
      <dgm:spPr/>
    </dgm:pt>
    <dgm:pt modelId="{0A9091E6-7C87-2543-8CB5-193E6C518E0C}" type="pres">
      <dgm:prSet presAssocID="{1C9FB39E-9A37-F941-938A-D1251B22701F}" presName="composite" presStyleCnt="0"/>
      <dgm:spPr/>
    </dgm:pt>
    <dgm:pt modelId="{CF137B3E-5C8A-8D4C-8D68-F34A164301CE}" type="pres">
      <dgm:prSet presAssocID="{1C9FB39E-9A37-F941-938A-D1251B22701F}" presName="rect1" presStyleLbl="trAlignAcc1" presStyleIdx="1" presStyleCnt="3" custScaleX="114297" custLinFactNeighborX="2938" custLinFactNeighborY="-6686">
        <dgm:presLayoutVars>
          <dgm:bulletEnabled val="1"/>
        </dgm:presLayoutVars>
      </dgm:prSet>
      <dgm:spPr/>
    </dgm:pt>
    <dgm:pt modelId="{82A14A02-A3EB-4D4D-B662-2F5D32019495}" type="pres">
      <dgm:prSet presAssocID="{1C9FB39E-9A37-F941-938A-D1251B22701F}" presName="rect2" presStyleLbl="fgImgPlace1" presStyleIdx="1" presStyleCnt="3" custScaleX="137215" custScaleY="97654" custLinFactNeighborX="-55006" custLinFactNeighborY="108"/>
      <dgm:spPr>
        <a:blipFill>
          <a:blip xmlns:r="http://schemas.openxmlformats.org/officeDocument/2006/relationships" r:embed="rId2" cstate="email">
            <a:extLst>
              <a:ext uri="{28A0092B-C50C-407E-A947-70E740481C1C}">
                <a14:useLocalDpi xmlns:a14="http://schemas.microsoft.com/office/drawing/2010/main" val="0"/>
              </a:ext>
            </a:extLst>
          </a:blip>
          <a:srcRect/>
          <a:stretch>
            <a:fillRect l="-65000" r="-65000"/>
          </a:stretch>
        </a:blipFill>
      </dgm:spPr>
    </dgm:pt>
    <dgm:pt modelId="{FA87F951-18D2-E047-9711-9801710CDDA0}" type="pres">
      <dgm:prSet presAssocID="{C104E1C2-BC42-1A4D-BA7A-DE180BFB317B}" presName="sibTrans" presStyleCnt="0"/>
      <dgm:spPr/>
    </dgm:pt>
    <dgm:pt modelId="{42726DA3-E113-F041-808D-2223156CB93E}" type="pres">
      <dgm:prSet presAssocID="{4A274FE5-3AC0-894A-890F-D1492F9DACC6}" presName="composite" presStyleCnt="0"/>
      <dgm:spPr/>
    </dgm:pt>
    <dgm:pt modelId="{AB23FE56-CB59-9444-A6DC-5347DAF91850}" type="pres">
      <dgm:prSet presAssocID="{4A274FE5-3AC0-894A-890F-D1492F9DACC6}" presName="rect1" presStyleLbl="trAlignAcc1" presStyleIdx="2" presStyleCnt="3" custScaleX="112440" custScaleY="115596" custLinFactNeighborX="1006" custLinFactNeighborY="4026">
        <dgm:presLayoutVars>
          <dgm:bulletEnabled val="1"/>
        </dgm:presLayoutVars>
      </dgm:prSet>
      <dgm:spPr/>
    </dgm:pt>
    <dgm:pt modelId="{A01895BD-ED72-FC4F-B2F9-A689346ECE7D}" type="pres">
      <dgm:prSet presAssocID="{4A274FE5-3AC0-894A-890F-D1492F9DACC6}" presName="rect2" presStyleLbl="fgImgPlace1" presStyleIdx="2" presStyleCnt="3" custScaleX="188362" custScaleY="123605" custLinFactNeighborX="-64056" custLinFactNeighborY="-4634"/>
      <dgm:spPr>
        <a:blipFill>
          <a:blip xmlns:r="http://schemas.openxmlformats.org/officeDocument/2006/relationships" r:embed="rId3">
            <a:extLst>
              <a:ext uri="{28A0092B-C50C-407E-A947-70E740481C1C}">
                <a14:useLocalDpi xmlns:a14="http://schemas.microsoft.com/office/drawing/2010/main" val="0"/>
              </a:ext>
            </a:extLst>
          </a:blip>
          <a:srcRect/>
          <a:stretch>
            <a:fillRect l="-63000" r="-63000"/>
          </a:stretch>
        </a:blipFill>
      </dgm:spPr>
    </dgm:pt>
  </dgm:ptLst>
  <dgm:cxnLst>
    <dgm:cxn modelId="{59C17384-F342-1B46-B253-C1B28883FBD4}" type="presOf" srcId="{F87A8929-7E04-5D4A-AED5-DE855058F61B}" destId="{A177E6B5-BC50-584C-A5D3-D3CFD74752A2}" srcOrd="0" destOrd="0" presId="urn:microsoft.com/office/officeart/2008/layout/PictureStrips"/>
    <dgm:cxn modelId="{B04D732F-3A25-894A-B8A2-4CF6088323BA}" type="presOf" srcId="{1C9FB39E-9A37-F941-938A-D1251B22701F}" destId="{CF137B3E-5C8A-8D4C-8D68-F34A164301CE}" srcOrd="0" destOrd="0" presId="urn:microsoft.com/office/officeart/2008/layout/PictureStrips"/>
    <dgm:cxn modelId="{65750160-D42A-1E4A-8E74-9262EF0E4EDC}" srcId="{5553BFC2-FFB8-174E-8BD6-395BBD5BA6B2}" destId="{4A274FE5-3AC0-894A-890F-D1492F9DACC6}" srcOrd="2" destOrd="0" parTransId="{83F42870-0E61-6B4E-9BD6-84858ECF0DE6}" sibTransId="{AD8F5679-A02A-BB4E-ABDA-31FCB718D3D1}"/>
    <dgm:cxn modelId="{D2D3D29B-E006-DB49-9970-2F489C75943E}" srcId="{5553BFC2-FFB8-174E-8BD6-395BBD5BA6B2}" destId="{1C9FB39E-9A37-F941-938A-D1251B22701F}" srcOrd="1" destOrd="0" parTransId="{D3F65870-FE64-EE40-A15F-CCE30DD44E3D}" sibTransId="{C104E1C2-BC42-1A4D-BA7A-DE180BFB317B}"/>
    <dgm:cxn modelId="{A12172F4-4D93-C64C-BE5A-657F6D4C449F}" type="presOf" srcId="{4A274FE5-3AC0-894A-890F-D1492F9DACC6}" destId="{AB23FE56-CB59-9444-A6DC-5347DAF91850}" srcOrd="0" destOrd="0" presId="urn:microsoft.com/office/officeart/2008/layout/PictureStrips"/>
    <dgm:cxn modelId="{CD5C1B0E-A967-AF4E-AB48-BBA3B943FBE3}" type="presOf" srcId="{5553BFC2-FFB8-174E-8BD6-395BBD5BA6B2}" destId="{F2147279-DAD6-0B42-A63C-2E66AB6A2C3B}" srcOrd="0" destOrd="0" presId="urn:microsoft.com/office/officeart/2008/layout/PictureStrips"/>
    <dgm:cxn modelId="{4E0D7E5B-51C2-594A-ABD6-A64A869766C6}" srcId="{5553BFC2-FFB8-174E-8BD6-395BBD5BA6B2}" destId="{F87A8929-7E04-5D4A-AED5-DE855058F61B}" srcOrd="0" destOrd="0" parTransId="{81B3F1E4-4702-6C4E-B2A6-0F00347FD61F}" sibTransId="{A12D951C-BFF1-F64E-8BF5-6BE3B18A1EA0}"/>
    <dgm:cxn modelId="{18A87E9B-756A-E74D-91E4-67A1DAD4B644}" type="presParOf" srcId="{F2147279-DAD6-0B42-A63C-2E66AB6A2C3B}" destId="{6E9FE938-F438-644D-B971-D945F31103AA}" srcOrd="0" destOrd="0" presId="urn:microsoft.com/office/officeart/2008/layout/PictureStrips"/>
    <dgm:cxn modelId="{D7839ECC-AF21-A248-8D3E-4E28B54464F6}" type="presParOf" srcId="{6E9FE938-F438-644D-B971-D945F31103AA}" destId="{A177E6B5-BC50-584C-A5D3-D3CFD74752A2}" srcOrd="0" destOrd="0" presId="urn:microsoft.com/office/officeart/2008/layout/PictureStrips"/>
    <dgm:cxn modelId="{359C5CAE-9C47-2143-AC8D-181634B393A3}" type="presParOf" srcId="{6E9FE938-F438-644D-B971-D945F31103AA}" destId="{5F3AD601-0F5A-994B-9A68-8BE40613D90E}" srcOrd="1" destOrd="0" presId="urn:microsoft.com/office/officeart/2008/layout/PictureStrips"/>
    <dgm:cxn modelId="{0BD7E7F0-CAF1-6C46-A4DF-80D43BA23474}" type="presParOf" srcId="{F2147279-DAD6-0B42-A63C-2E66AB6A2C3B}" destId="{BD27B9F5-F601-AA4C-82B0-EAC628CBCEB0}" srcOrd="1" destOrd="0" presId="urn:microsoft.com/office/officeart/2008/layout/PictureStrips"/>
    <dgm:cxn modelId="{360DA6ED-6DAA-3C4B-8982-FE329FD7A381}" type="presParOf" srcId="{F2147279-DAD6-0B42-A63C-2E66AB6A2C3B}" destId="{0A9091E6-7C87-2543-8CB5-193E6C518E0C}" srcOrd="2" destOrd="0" presId="urn:microsoft.com/office/officeart/2008/layout/PictureStrips"/>
    <dgm:cxn modelId="{A3CA8641-8F72-164F-A481-3513E070C946}" type="presParOf" srcId="{0A9091E6-7C87-2543-8CB5-193E6C518E0C}" destId="{CF137B3E-5C8A-8D4C-8D68-F34A164301CE}" srcOrd="0" destOrd="0" presId="urn:microsoft.com/office/officeart/2008/layout/PictureStrips"/>
    <dgm:cxn modelId="{884EE32F-D500-0243-90C9-E43A9960D85E}" type="presParOf" srcId="{0A9091E6-7C87-2543-8CB5-193E6C518E0C}" destId="{82A14A02-A3EB-4D4D-B662-2F5D32019495}" srcOrd="1" destOrd="0" presId="urn:microsoft.com/office/officeart/2008/layout/PictureStrips"/>
    <dgm:cxn modelId="{2013BE83-F931-304D-AD5F-345F07EC37DF}" type="presParOf" srcId="{F2147279-DAD6-0B42-A63C-2E66AB6A2C3B}" destId="{FA87F951-18D2-E047-9711-9801710CDDA0}" srcOrd="3" destOrd="0" presId="urn:microsoft.com/office/officeart/2008/layout/PictureStrips"/>
    <dgm:cxn modelId="{03BE46A4-3A75-E744-9ACC-2F0E2DC0ACE8}" type="presParOf" srcId="{F2147279-DAD6-0B42-A63C-2E66AB6A2C3B}" destId="{42726DA3-E113-F041-808D-2223156CB93E}" srcOrd="4" destOrd="0" presId="urn:microsoft.com/office/officeart/2008/layout/PictureStrips"/>
    <dgm:cxn modelId="{179CB533-46EA-074E-BA4B-D54057845BEC}" type="presParOf" srcId="{42726DA3-E113-F041-808D-2223156CB93E}" destId="{AB23FE56-CB59-9444-A6DC-5347DAF91850}" srcOrd="0" destOrd="0" presId="urn:microsoft.com/office/officeart/2008/layout/PictureStrips"/>
    <dgm:cxn modelId="{1531C903-65EF-7840-B032-08752D2AA4DB}" type="presParOf" srcId="{42726DA3-E113-F041-808D-2223156CB93E}" destId="{A01895BD-ED72-FC4F-B2F9-A689346ECE7D}" srcOrd="1" destOrd="0" presId="urn:microsoft.com/office/officeart/2008/layout/PictureStrips"/>
  </dgm:cxnLst>
  <dgm:bg>
    <a:solidFill>
      <a:schemeClr val="bg1"/>
    </a:solid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111.xml><?xml version="1.0" encoding="utf-8"?>
<dgm:dataModel xmlns:dgm="http://schemas.openxmlformats.org/drawingml/2006/diagram" xmlns:a="http://schemas.openxmlformats.org/drawingml/2006/main">
  <dgm:ptLst>
    <dgm:pt modelId="{FBEDCBF2-40D3-7746-A568-51DB6572B430}" type="doc">
      <dgm:prSet loTypeId="urn:microsoft.com/office/officeart/2005/8/layout/arrow3" loCatId="" qsTypeId="urn:microsoft.com/office/officeart/2005/8/quickstyle/simple4" qsCatId="simple" csTypeId="urn:microsoft.com/office/officeart/2005/8/colors/accent2_2" csCatId="accent2" phldr="1"/>
      <dgm:spPr/>
      <dgm:t>
        <a:bodyPr/>
        <a:lstStyle/>
        <a:p>
          <a:endParaRPr lang="it-IT"/>
        </a:p>
      </dgm:t>
    </dgm:pt>
    <dgm:pt modelId="{784908D2-B337-3140-9632-013489F1E59C}">
      <dgm:prSet phldrT="[Text]" custT="1"/>
      <dgm:spPr/>
      <dgm:t>
        <a:bodyPr/>
        <a:lstStyle/>
        <a:p>
          <a:r>
            <a:rPr lang="it-IT" sz="1200" dirty="0"/>
            <a:t>Libertà di espressione del dipendente pubblico</a:t>
          </a:r>
        </a:p>
      </dgm:t>
    </dgm:pt>
    <dgm:pt modelId="{5E6ED80E-9D16-2C47-AEB7-BB6CAE8385E1}" type="parTrans" cxnId="{9B0C3267-AC8D-4B4C-90ED-6C5A0950142E}">
      <dgm:prSet/>
      <dgm:spPr/>
      <dgm:t>
        <a:bodyPr/>
        <a:lstStyle/>
        <a:p>
          <a:endParaRPr lang="it-IT"/>
        </a:p>
      </dgm:t>
    </dgm:pt>
    <dgm:pt modelId="{44A20C91-3AD7-614C-962C-AE131DAC586A}" type="sibTrans" cxnId="{9B0C3267-AC8D-4B4C-90ED-6C5A0950142E}">
      <dgm:prSet/>
      <dgm:spPr/>
      <dgm:t>
        <a:bodyPr/>
        <a:lstStyle/>
        <a:p>
          <a:endParaRPr lang="it-IT"/>
        </a:p>
      </dgm:t>
    </dgm:pt>
    <dgm:pt modelId="{AE61E308-B5A4-A941-8FD9-82EBB246613E}">
      <dgm:prSet phldrT="[Text]" custT="1"/>
      <dgm:spPr/>
      <dgm:t>
        <a:bodyPr/>
        <a:lstStyle/>
        <a:p>
          <a:r>
            <a:rPr lang="it-IT" sz="1200" dirty="0"/>
            <a:t>Tutela dell’immagine dell’amministrazione</a:t>
          </a:r>
        </a:p>
      </dgm:t>
    </dgm:pt>
    <dgm:pt modelId="{A7A38677-02B3-7A45-BF55-DB5175AE2E70}" type="parTrans" cxnId="{72C1980F-7100-2E4F-8188-17DB539599DC}">
      <dgm:prSet/>
      <dgm:spPr/>
      <dgm:t>
        <a:bodyPr/>
        <a:lstStyle/>
        <a:p>
          <a:endParaRPr lang="it-IT"/>
        </a:p>
      </dgm:t>
    </dgm:pt>
    <dgm:pt modelId="{36A6A3B9-236D-1A44-AEB4-3C3DC09EBE9F}" type="sibTrans" cxnId="{72C1980F-7100-2E4F-8188-17DB539599DC}">
      <dgm:prSet/>
      <dgm:spPr/>
      <dgm:t>
        <a:bodyPr/>
        <a:lstStyle/>
        <a:p>
          <a:endParaRPr lang="it-IT"/>
        </a:p>
      </dgm:t>
    </dgm:pt>
    <dgm:pt modelId="{C8D592E0-4086-864A-820D-8987087323CD}" type="pres">
      <dgm:prSet presAssocID="{FBEDCBF2-40D3-7746-A568-51DB6572B430}" presName="compositeShape" presStyleCnt="0">
        <dgm:presLayoutVars>
          <dgm:chMax val="2"/>
          <dgm:dir/>
          <dgm:resizeHandles val="exact"/>
        </dgm:presLayoutVars>
      </dgm:prSet>
      <dgm:spPr/>
    </dgm:pt>
    <dgm:pt modelId="{38081F55-D9C0-CC49-ADB4-508D7D6AA671}" type="pres">
      <dgm:prSet presAssocID="{FBEDCBF2-40D3-7746-A568-51DB6572B430}" presName="divider" presStyleLbl="fgShp" presStyleIdx="0" presStyleCnt="1"/>
      <dgm:spPr/>
    </dgm:pt>
    <dgm:pt modelId="{66B359A3-6BE5-D045-8438-38CBBF6DBB41}" type="pres">
      <dgm:prSet presAssocID="{784908D2-B337-3140-9632-013489F1E59C}" presName="downArrow" presStyleLbl="node1" presStyleIdx="0" presStyleCnt="2"/>
      <dgm:spPr/>
    </dgm:pt>
    <dgm:pt modelId="{A02CF6A2-EDB8-1544-87B7-FF1CB35DBD23}" type="pres">
      <dgm:prSet presAssocID="{784908D2-B337-3140-9632-013489F1E59C}" presName="downArrowText" presStyleLbl="revTx" presStyleIdx="0" presStyleCnt="2" custScaleX="154688" custLinFactNeighborX="-13021">
        <dgm:presLayoutVars>
          <dgm:bulletEnabled val="1"/>
        </dgm:presLayoutVars>
      </dgm:prSet>
      <dgm:spPr/>
    </dgm:pt>
    <dgm:pt modelId="{AA400C6C-6E97-C745-820D-03ED2B0426EA}" type="pres">
      <dgm:prSet presAssocID="{AE61E308-B5A4-A941-8FD9-82EBB246613E}" presName="upArrow" presStyleLbl="node1" presStyleIdx="1" presStyleCnt="2"/>
      <dgm:spPr/>
    </dgm:pt>
    <dgm:pt modelId="{4A738712-8931-A644-84F4-24F54D295516}" type="pres">
      <dgm:prSet presAssocID="{AE61E308-B5A4-A941-8FD9-82EBB246613E}" presName="upArrowText" presStyleLbl="revTx" presStyleIdx="1" presStyleCnt="2" custScaleX="170834" custLinFactNeighborX="19531">
        <dgm:presLayoutVars>
          <dgm:bulletEnabled val="1"/>
        </dgm:presLayoutVars>
      </dgm:prSet>
      <dgm:spPr/>
    </dgm:pt>
  </dgm:ptLst>
  <dgm:cxnLst>
    <dgm:cxn modelId="{510E26A1-030A-094D-858E-4352B2DD0350}" type="presOf" srcId="{784908D2-B337-3140-9632-013489F1E59C}" destId="{A02CF6A2-EDB8-1544-87B7-FF1CB35DBD23}" srcOrd="0" destOrd="0" presId="urn:microsoft.com/office/officeart/2005/8/layout/arrow3"/>
    <dgm:cxn modelId="{72C1980F-7100-2E4F-8188-17DB539599DC}" srcId="{FBEDCBF2-40D3-7746-A568-51DB6572B430}" destId="{AE61E308-B5A4-A941-8FD9-82EBB246613E}" srcOrd="1" destOrd="0" parTransId="{A7A38677-02B3-7A45-BF55-DB5175AE2E70}" sibTransId="{36A6A3B9-236D-1A44-AEB4-3C3DC09EBE9F}"/>
    <dgm:cxn modelId="{CCBDB951-22F2-754B-9C2E-6495362028E2}" type="presOf" srcId="{AE61E308-B5A4-A941-8FD9-82EBB246613E}" destId="{4A738712-8931-A644-84F4-24F54D295516}" srcOrd="0" destOrd="0" presId="urn:microsoft.com/office/officeart/2005/8/layout/arrow3"/>
    <dgm:cxn modelId="{9B0C3267-AC8D-4B4C-90ED-6C5A0950142E}" srcId="{FBEDCBF2-40D3-7746-A568-51DB6572B430}" destId="{784908D2-B337-3140-9632-013489F1E59C}" srcOrd="0" destOrd="0" parTransId="{5E6ED80E-9D16-2C47-AEB7-BB6CAE8385E1}" sibTransId="{44A20C91-3AD7-614C-962C-AE131DAC586A}"/>
    <dgm:cxn modelId="{63B39167-9A73-2F40-9414-8F240E0D084D}" type="presOf" srcId="{FBEDCBF2-40D3-7746-A568-51DB6572B430}" destId="{C8D592E0-4086-864A-820D-8987087323CD}" srcOrd="0" destOrd="0" presId="urn:microsoft.com/office/officeart/2005/8/layout/arrow3"/>
    <dgm:cxn modelId="{BC437F77-A362-0C4B-9650-EC82F0E5BDC6}" type="presParOf" srcId="{C8D592E0-4086-864A-820D-8987087323CD}" destId="{38081F55-D9C0-CC49-ADB4-508D7D6AA671}" srcOrd="0" destOrd="0" presId="urn:microsoft.com/office/officeart/2005/8/layout/arrow3"/>
    <dgm:cxn modelId="{B700254B-CA3B-2D43-93FC-FDB20C34A07C}" type="presParOf" srcId="{C8D592E0-4086-864A-820D-8987087323CD}" destId="{66B359A3-6BE5-D045-8438-38CBBF6DBB41}" srcOrd="1" destOrd="0" presId="urn:microsoft.com/office/officeart/2005/8/layout/arrow3"/>
    <dgm:cxn modelId="{850AB527-860B-B244-8245-40D02452A756}" type="presParOf" srcId="{C8D592E0-4086-864A-820D-8987087323CD}" destId="{A02CF6A2-EDB8-1544-87B7-FF1CB35DBD23}" srcOrd="2" destOrd="0" presId="urn:microsoft.com/office/officeart/2005/8/layout/arrow3"/>
    <dgm:cxn modelId="{B111A25A-EB7D-0941-B45C-277C4D6DF7F6}" type="presParOf" srcId="{C8D592E0-4086-864A-820D-8987087323CD}" destId="{AA400C6C-6E97-C745-820D-03ED2B0426EA}" srcOrd="3" destOrd="0" presId="urn:microsoft.com/office/officeart/2005/8/layout/arrow3"/>
    <dgm:cxn modelId="{4D67431F-A6E8-FA41-AB8D-707870E1CAE2}" type="presParOf" srcId="{C8D592E0-4086-864A-820D-8987087323CD}" destId="{4A738712-8931-A644-84F4-24F54D295516}"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2.xml><?xml version="1.0" encoding="utf-8"?>
<dgm:dataModel xmlns:dgm="http://schemas.openxmlformats.org/drawingml/2006/diagram" xmlns:a="http://schemas.openxmlformats.org/drawingml/2006/main">
  <dgm:ptLst>
    <dgm:pt modelId="{5553BFC2-FFB8-174E-8BD6-395BBD5BA6B2}" type="doc">
      <dgm:prSet loTypeId="urn:microsoft.com/office/officeart/2008/layout/PictureStrips" loCatId="" qsTypeId="urn:microsoft.com/office/officeart/2005/8/quickstyle/simple4" qsCatId="simple" csTypeId="urn:microsoft.com/office/officeart/2005/8/colors/accent0_1" csCatId="mainScheme" phldr="1"/>
      <dgm:spPr/>
      <dgm:t>
        <a:bodyPr/>
        <a:lstStyle/>
        <a:p>
          <a:endParaRPr lang="it-IT"/>
        </a:p>
      </dgm:t>
    </dgm:pt>
    <dgm:pt modelId="{F87A8929-7E04-5D4A-AED5-DE855058F61B}">
      <dgm:prSet phldrT="[Text]" custT="1"/>
      <dgm:spPr/>
      <dgm:t>
        <a:bodyPr/>
        <a:lstStyle/>
        <a:p>
          <a:r>
            <a:rPr lang="it-IT" sz="1200" b="1" noProof="0" dirty="0"/>
            <a:t>ARTICOLO 3: </a:t>
          </a:r>
          <a:r>
            <a:rPr lang="it-IT" sz="1200" noProof="0" dirty="0"/>
            <a:t>Il dipendente osserva la Costituzione, servendo la Nazione con </a:t>
          </a:r>
          <a:r>
            <a:rPr lang="it-IT" sz="1200" b="1" noProof="0" dirty="0">
              <a:solidFill>
                <a:srgbClr val="800000"/>
              </a:solidFill>
            </a:rPr>
            <a:t>disciplina ed onore</a:t>
          </a:r>
          <a:r>
            <a:rPr lang="it-IT" sz="1200" noProof="0" dirty="0"/>
            <a:t>… </a:t>
          </a:r>
          <a:r>
            <a:rPr lang="it-IT" sz="1200" b="1" noProof="0" dirty="0"/>
            <a:t>evita situazioni e comportamenti </a:t>
          </a:r>
          <a:r>
            <a:rPr lang="it-IT" sz="1200" noProof="0" dirty="0"/>
            <a:t>che possano ostacolare il corretto adempimento dei compiti o nuocere agli interessi o all’immagine della pubblica amministrazione  </a:t>
          </a:r>
        </a:p>
      </dgm:t>
    </dgm:pt>
    <dgm:pt modelId="{81B3F1E4-4702-6C4E-B2A6-0F00347FD61F}" type="parTrans" cxnId="{4E0D7E5B-51C2-594A-ABD6-A64A869766C6}">
      <dgm:prSet/>
      <dgm:spPr/>
      <dgm:t>
        <a:bodyPr/>
        <a:lstStyle/>
        <a:p>
          <a:endParaRPr lang="it-IT" noProof="0"/>
        </a:p>
      </dgm:t>
    </dgm:pt>
    <dgm:pt modelId="{A12D951C-BFF1-F64E-8BF5-6BE3B18A1EA0}" type="sibTrans" cxnId="{4E0D7E5B-51C2-594A-ABD6-A64A869766C6}">
      <dgm:prSet/>
      <dgm:spPr/>
      <dgm:t>
        <a:bodyPr/>
        <a:lstStyle/>
        <a:p>
          <a:endParaRPr lang="it-IT" noProof="0"/>
        </a:p>
      </dgm:t>
    </dgm:pt>
    <dgm:pt modelId="{1C9FB39E-9A37-F941-938A-D1251B22701F}">
      <dgm:prSet phldrT="[Text]" custT="1"/>
      <dgm:spPr/>
      <dgm:t>
        <a:bodyPr/>
        <a:lstStyle/>
        <a:p>
          <a:r>
            <a:rPr lang="it-IT" sz="1200" b="1" noProof="0" dirty="0"/>
            <a:t>ARTICOLO 10: </a:t>
          </a:r>
          <a:r>
            <a:rPr lang="it-IT" sz="1200" b="1" noProof="0" dirty="0">
              <a:solidFill>
                <a:srgbClr val="800000"/>
              </a:solidFill>
            </a:rPr>
            <a:t>Nei rapporti privati</a:t>
          </a:r>
          <a:r>
            <a:rPr lang="it-IT" sz="1200" noProof="0" dirty="0"/>
            <a:t>, comprese le relazioni </a:t>
          </a:r>
          <a:r>
            <a:rPr lang="it-IT" sz="1200" noProof="0" dirty="0" err="1"/>
            <a:t>extralavorative</a:t>
          </a:r>
          <a:r>
            <a:rPr lang="it-IT" sz="1200" noProof="0" dirty="0"/>
            <a:t> con pubblici ufficiali nell’esercizio delle loro funzioni… </a:t>
          </a:r>
          <a:r>
            <a:rPr lang="it-IT" sz="1200" b="1" noProof="0" dirty="0"/>
            <a:t> </a:t>
          </a:r>
          <a:r>
            <a:rPr lang="it-IT" sz="1200" noProof="0" dirty="0"/>
            <a:t>il dipendente </a:t>
          </a:r>
          <a:r>
            <a:rPr lang="it-IT" sz="1200" b="1" noProof="0" dirty="0"/>
            <a:t>non assume nessun altro comportamento </a:t>
          </a:r>
          <a:r>
            <a:rPr lang="it-IT" sz="1200" noProof="0" dirty="0"/>
            <a:t>che possa nuocere all’immagine dell’amministrazione </a:t>
          </a:r>
        </a:p>
      </dgm:t>
    </dgm:pt>
    <dgm:pt modelId="{D3F65870-FE64-EE40-A15F-CCE30DD44E3D}" type="parTrans" cxnId="{D2D3D29B-E006-DB49-9970-2F489C75943E}">
      <dgm:prSet/>
      <dgm:spPr/>
      <dgm:t>
        <a:bodyPr/>
        <a:lstStyle/>
        <a:p>
          <a:endParaRPr lang="it-IT" noProof="0"/>
        </a:p>
      </dgm:t>
    </dgm:pt>
    <dgm:pt modelId="{C104E1C2-BC42-1A4D-BA7A-DE180BFB317B}" type="sibTrans" cxnId="{D2D3D29B-E006-DB49-9970-2F489C75943E}">
      <dgm:prSet/>
      <dgm:spPr/>
      <dgm:t>
        <a:bodyPr/>
        <a:lstStyle/>
        <a:p>
          <a:endParaRPr lang="it-IT" noProof="0"/>
        </a:p>
      </dgm:t>
    </dgm:pt>
    <dgm:pt modelId="{4A274FE5-3AC0-894A-890F-D1492F9DACC6}">
      <dgm:prSet phldrT="[Text]" custT="1"/>
      <dgm:spPr/>
      <dgm:t>
        <a:bodyPr/>
        <a:lstStyle/>
        <a:p>
          <a:r>
            <a:rPr lang="it-IT" sz="1200" b="1" noProof="0" dirty="0"/>
            <a:t>ARTICOLO 12</a:t>
          </a:r>
          <a:r>
            <a:rPr lang="it-IT" sz="1200" noProof="0" dirty="0"/>
            <a:t>: Salvo il diritto di esprimere valutazioni e diffondere informazioni a tutela dei diritti sindacali, il dipendente</a:t>
          </a:r>
          <a:r>
            <a:rPr lang="it-IT" sz="1200" b="1" noProof="0" dirty="0">
              <a:solidFill>
                <a:srgbClr val="800000"/>
              </a:solidFill>
            </a:rPr>
            <a:t> si astiene da dichiarazioni pubbliche </a:t>
          </a:r>
          <a:r>
            <a:rPr lang="it-IT" sz="1200" noProof="0" dirty="0"/>
            <a:t>che vadano a detrimento dell'immagine dell'amministrazione </a:t>
          </a:r>
        </a:p>
      </dgm:t>
    </dgm:pt>
    <dgm:pt modelId="{83F42870-0E61-6B4E-9BD6-84858ECF0DE6}" type="parTrans" cxnId="{65750160-D42A-1E4A-8E74-9262EF0E4EDC}">
      <dgm:prSet/>
      <dgm:spPr/>
      <dgm:t>
        <a:bodyPr/>
        <a:lstStyle/>
        <a:p>
          <a:endParaRPr lang="it-IT" noProof="0"/>
        </a:p>
      </dgm:t>
    </dgm:pt>
    <dgm:pt modelId="{AD8F5679-A02A-BB4E-ABDA-31FCB718D3D1}" type="sibTrans" cxnId="{65750160-D42A-1E4A-8E74-9262EF0E4EDC}">
      <dgm:prSet/>
      <dgm:spPr/>
      <dgm:t>
        <a:bodyPr/>
        <a:lstStyle/>
        <a:p>
          <a:endParaRPr lang="it-IT" noProof="0"/>
        </a:p>
      </dgm:t>
    </dgm:pt>
    <dgm:pt modelId="{F2147279-DAD6-0B42-A63C-2E66AB6A2C3B}" type="pres">
      <dgm:prSet presAssocID="{5553BFC2-FFB8-174E-8BD6-395BBD5BA6B2}" presName="Name0" presStyleCnt="0">
        <dgm:presLayoutVars>
          <dgm:dir/>
          <dgm:resizeHandles val="exact"/>
        </dgm:presLayoutVars>
      </dgm:prSet>
      <dgm:spPr/>
    </dgm:pt>
    <dgm:pt modelId="{6E9FE938-F438-644D-B971-D945F31103AA}" type="pres">
      <dgm:prSet presAssocID="{F87A8929-7E04-5D4A-AED5-DE855058F61B}" presName="composite" presStyleCnt="0"/>
      <dgm:spPr/>
    </dgm:pt>
    <dgm:pt modelId="{A177E6B5-BC50-584C-A5D3-D3CFD74752A2}" type="pres">
      <dgm:prSet presAssocID="{F87A8929-7E04-5D4A-AED5-DE855058F61B}" presName="rect1" presStyleLbl="trAlignAcc1" presStyleIdx="0" presStyleCnt="3" custScaleX="109351" custScaleY="181793" custLinFactNeighborX="2683" custLinFactNeighborY="-772">
        <dgm:presLayoutVars>
          <dgm:bulletEnabled val="1"/>
        </dgm:presLayoutVars>
      </dgm:prSet>
      <dgm:spPr/>
    </dgm:pt>
    <dgm:pt modelId="{5F3AD601-0F5A-994B-9A68-8BE40613D90E}" type="pres">
      <dgm:prSet presAssocID="{F87A8929-7E04-5D4A-AED5-DE855058F61B}" presName="rect2" presStyleLbl="fgImgPlace1" presStyleIdx="0" presStyleCnt="3" custScaleX="170871" custScaleY="108640" custLinFactNeighborX="-63106" custLinFactNeighborY="1879"/>
      <dgm:spPr>
        <a:blipFill>
          <a:blip xmlns:r="http://schemas.openxmlformats.org/officeDocument/2006/relationships" r:embed="rId1" cstate="email">
            <a:extLst>
              <a:ext uri="{28A0092B-C50C-407E-A947-70E740481C1C}">
                <a14:useLocalDpi xmlns:a14="http://schemas.microsoft.com/office/drawing/2010/main" val="0"/>
              </a:ext>
            </a:extLst>
          </a:blip>
          <a:srcRect/>
          <a:stretch>
            <a:fillRect l="-33000" r="-33000"/>
          </a:stretch>
        </a:blipFill>
      </dgm:spPr>
    </dgm:pt>
    <dgm:pt modelId="{BD27B9F5-F601-AA4C-82B0-EAC628CBCEB0}" type="pres">
      <dgm:prSet presAssocID="{A12D951C-BFF1-F64E-8BF5-6BE3B18A1EA0}" presName="sibTrans" presStyleCnt="0"/>
      <dgm:spPr/>
    </dgm:pt>
    <dgm:pt modelId="{0A9091E6-7C87-2543-8CB5-193E6C518E0C}" type="pres">
      <dgm:prSet presAssocID="{1C9FB39E-9A37-F941-938A-D1251B22701F}" presName="composite" presStyleCnt="0"/>
      <dgm:spPr/>
    </dgm:pt>
    <dgm:pt modelId="{CF137B3E-5C8A-8D4C-8D68-F34A164301CE}" type="pres">
      <dgm:prSet presAssocID="{1C9FB39E-9A37-F941-938A-D1251B22701F}" presName="rect1" presStyleLbl="trAlignAcc1" presStyleIdx="1" presStyleCnt="3" custScaleX="101285" custScaleY="147956" custLinFactNeighborX="4159" custLinFactNeighborY="610">
        <dgm:presLayoutVars>
          <dgm:bulletEnabled val="1"/>
        </dgm:presLayoutVars>
      </dgm:prSet>
      <dgm:spPr/>
    </dgm:pt>
    <dgm:pt modelId="{82A14A02-A3EB-4D4D-B662-2F5D32019495}" type="pres">
      <dgm:prSet presAssocID="{1C9FB39E-9A37-F941-938A-D1251B22701F}" presName="rect2" presStyleLbl="fgImgPlace1" presStyleIdx="1" presStyleCnt="3" custScaleX="137215" custScaleY="97654" custLinFactNeighborX="-55006" custLinFactNeighborY="108"/>
      <dgm:spPr>
        <a:blipFill>
          <a:blip xmlns:r="http://schemas.openxmlformats.org/officeDocument/2006/relationships" r:embed="rId2" cstate="email">
            <a:extLst>
              <a:ext uri="{28A0092B-C50C-407E-A947-70E740481C1C}">
                <a14:useLocalDpi xmlns:a14="http://schemas.microsoft.com/office/drawing/2010/main" val="0"/>
              </a:ext>
            </a:extLst>
          </a:blip>
          <a:srcRect/>
          <a:stretch>
            <a:fillRect l="-65000" r="-65000"/>
          </a:stretch>
        </a:blipFill>
      </dgm:spPr>
    </dgm:pt>
    <dgm:pt modelId="{FA87F951-18D2-E047-9711-9801710CDDA0}" type="pres">
      <dgm:prSet presAssocID="{C104E1C2-BC42-1A4D-BA7A-DE180BFB317B}" presName="sibTrans" presStyleCnt="0"/>
      <dgm:spPr/>
    </dgm:pt>
    <dgm:pt modelId="{42726DA3-E113-F041-808D-2223156CB93E}" type="pres">
      <dgm:prSet presAssocID="{4A274FE5-3AC0-894A-890F-D1492F9DACC6}" presName="composite" presStyleCnt="0"/>
      <dgm:spPr/>
    </dgm:pt>
    <dgm:pt modelId="{AB23FE56-CB59-9444-A6DC-5347DAF91850}" type="pres">
      <dgm:prSet presAssocID="{4A274FE5-3AC0-894A-890F-D1492F9DACC6}" presName="rect1" presStyleLbl="trAlignAcc1" presStyleIdx="2" presStyleCnt="3" custScaleX="101639" custScaleY="161419" custLinFactNeighborX="1790" custLinFactNeighborY="4026">
        <dgm:presLayoutVars>
          <dgm:bulletEnabled val="1"/>
        </dgm:presLayoutVars>
      </dgm:prSet>
      <dgm:spPr/>
    </dgm:pt>
    <dgm:pt modelId="{A01895BD-ED72-FC4F-B2F9-A689346ECE7D}" type="pres">
      <dgm:prSet presAssocID="{4A274FE5-3AC0-894A-890F-D1492F9DACC6}" presName="rect2" presStyleLbl="fgImgPlace1" presStyleIdx="2" presStyleCnt="3" custScaleX="188362" custScaleY="123605" custLinFactNeighborX="-64056" custLinFactNeighborY="-4634"/>
      <dgm:spPr>
        <a:blipFill>
          <a:blip xmlns:r="http://schemas.openxmlformats.org/officeDocument/2006/relationships" r:embed="rId3">
            <a:extLst>
              <a:ext uri="{28A0092B-C50C-407E-A947-70E740481C1C}">
                <a14:useLocalDpi xmlns:a14="http://schemas.microsoft.com/office/drawing/2010/main" val="0"/>
              </a:ext>
            </a:extLst>
          </a:blip>
          <a:srcRect/>
          <a:stretch>
            <a:fillRect l="-63000" r="-63000"/>
          </a:stretch>
        </a:blipFill>
      </dgm:spPr>
    </dgm:pt>
  </dgm:ptLst>
  <dgm:cxnLst>
    <dgm:cxn modelId="{7A861DF2-A54C-234E-8448-17FF049E242E}" type="presOf" srcId="{F87A8929-7E04-5D4A-AED5-DE855058F61B}" destId="{A177E6B5-BC50-584C-A5D3-D3CFD74752A2}" srcOrd="0" destOrd="0" presId="urn:microsoft.com/office/officeart/2008/layout/PictureStrips"/>
    <dgm:cxn modelId="{9F6E16EC-6E68-C540-8E02-B847CEB7CBB4}" type="presOf" srcId="{1C9FB39E-9A37-F941-938A-D1251B22701F}" destId="{CF137B3E-5C8A-8D4C-8D68-F34A164301CE}" srcOrd="0" destOrd="0" presId="urn:microsoft.com/office/officeart/2008/layout/PictureStrips"/>
    <dgm:cxn modelId="{65750160-D42A-1E4A-8E74-9262EF0E4EDC}" srcId="{5553BFC2-FFB8-174E-8BD6-395BBD5BA6B2}" destId="{4A274FE5-3AC0-894A-890F-D1492F9DACC6}" srcOrd="2" destOrd="0" parTransId="{83F42870-0E61-6B4E-9BD6-84858ECF0DE6}" sibTransId="{AD8F5679-A02A-BB4E-ABDA-31FCB718D3D1}"/>
    <dgm:cxn modelId="{D2D3D29B-E006-DB49-9970-2F489C75943E}" srcId="{5553BFC2-FFB8-174E-8BD6-395BBD5BA6B2}" destId="{1C9FB39E-9A37-F941-938A-D1251B22701F}" srcOrd="1" destOrd="0" parTransId="{D3F65870-FE64-EE40-A15F-CCE30DD44E3D}" sibTransId="{C104E1C2-BC42-1A4D-BA7A-DE180BFB317B}"/>
    <dgm:cxn modelId="{75762202-E5CB-CB41-A241-A804891398EE}" type="presOf" srcId="{4A274FE5-3AC0-894A-890F-D1492F9DACC6}" destId="{AB23FE56-CB59-9444-A6DC-5347DAF91850}" srcOrd="0" destOrd="0" presId="urn:microsoft.com/office/officeart/2008/layout/PictureStrips"/>
    <dgm:cxn modelId="{BA02349A-7F9C-9841-A0C5-399669C1BB79}" type="presOf" srcId="{5553BFC2-FFB8-174E-8BD6-395BBD5BA6B2}" destId="{F2147279-DAD6-0B42-A63C-2E66AB6A2C3B}" srcOrd="0" destOrd="0" presId="urn:microsoft.com/office/officeart/2008/layout/PictureStrips"/>
    <dgm:cxn modelId="{4E0D7E5B-51C2-594A-ABD6-A64A869766C6}" srcId="{5553BFC2-FFB8-174E-8BD6-395BBD5BA6B2}" destId="{F87A8929-7E04-5D4A-AED5-DE855058F61B}" srcOrd="0" destOrd="0" parTransId="{81B3F1E4-4702-6C4E-B2A6-0F00347FD61F}" sibTransId="{A12D951C-BFF1-F64E-8BF5-6BE3B18A1EA0}"/>
    <dgm:cxn modelId="{BBC7C0F6-8B88-204E-B606-F7CAFC216DD4}" type="presParOf" srcId="{F2147279-DAD6-0B42-A63C-2E66AB6A2C3B}" destId="{6E9FE938-F438-644D-B971-D945F31103AA}" srcOrd="0" destOrd="0" presId="urn:microsoft.com/office/officeart/2008/layout/PictureStrips"/>
    <dgm:cxn modelId="{733EF856-D18A-654A-9574-E5668C164D2C}" type="presParOf" srcId="{6E9FE938-F438-644D-B971-D945F31103AA}" destId="{A177E6B5-BC50-584C-A5D3-D3CFD74752A2}" srcOrd="0" destOrd="0" presId="urn:microsoft.com/office/officeart/2008/layout/PictureStrips"/>
    <dgm:cxn modelId="{AFBB87FE-4E00-3848-9151-223FC848F322}" type="presParOf" srcId="{6E9FE938-F438-644D-B971-D945F31103AA}" destId="{5F3AD601-0F5A-994B-9A68-8BE40613D90E}" srcOrd="1" destOrd="0" presId="urn:microsoft.com/office/officeart/2008/layout/PictureStrips"/>
    <dgm:cxn modelId="{817CF6F2-D3F0-FA41-9053-BD08C1905D44}" type="presParOf" srcId="{F2147279-DAD6-0B42-A63C-2E66AB6A2C3B}" destId="{BD27B9F5-F601-AA4C-82B0-EAC628CBCEB0}" srcOrd="1" destOrd="0" presId="urn:microsoft.com/office/officeart/2008/layout/PictureStrips"/>
    <dgm:cxn modelId="{991F3563-F6ED-4A4A-AE48-79BD5F2F3782}" type="presParOf" srcId="{F2147279-DAD6-0B42-A63C-2E66AB6A2C3B}" destId="{0A9091E6-7C87-2543-8CB5-193E6C518E0C}" srcOrd="2" destOrd="0" presId="urn:microsoft.com/office/officeart/2008/layout/PictureStrips"/>
    <dgm:cxn modelId="{5FCB8A3C-8570-BA44-B621-48C4E473DE05}" type="presParOf" srcId="{0A9091E6-7C87-2543-8CB5-193E6C518E0C}" destId="{CF137B3E-5C8A-8D4C-8D68-F34A164301CE}" srcOrd="0" destOrd="0" presId="urn:microsoft.com/office/officeart/2008/layout/PictureStrips"/>
    <dgm:cxn modelId="{AF83CD10-101B-8140-921E-49BD088BAFCC}" type="presParOf" srcId="{0A9091E6-7C87-2543-8CB5-193E6C518E0C}" destId="{82A14A02-A3EB-4D4D-B662-2F5D32019495}" srcOrd="1" destOrd="0" presId="urn:microsoft.com/office/officeart/2008/layout/PictureStrips"/>
    <dgm:cxn modelId="{6BFC86CA-9728-3B41-9EFA-B9ED2312C2D2}" type="presParOf" srcId="{F2147279-DAD6-0B42-A63C-2E66AB6A2C3B}" destId="{FA87F951-18D2-E047-9711-9801710CDDA0}" srcOrd="3" destOrd="0" presId="urn:microsoft.com/office/officeart/2008/layout/PictureStrips"/>
    <dgm:cxn modelId="{EBAC5CDF-E501-124A-9937-BA329DFDCE5A}" type="presParOf" srcId="{F2147279-DAD6-0B42-A63C-2E66AB6A2C3B}" destId="{42726DA3-E113-F041-808D-2223156CB93E}" srcOrd="4" destOrd="0" presId="urn:microsoft.com/office/officeart/2008/layout/PictureStrips"/>
    <dgm:cxn modelId="{2D1BE461-D8B5-774D-818E-B62C49E87C5B}" type="presParOf" srcId="{42726DA3-E113-F041-808D-2223156CB93E}" destId="{AB23FE56-CB59-9444-A6DC-5347DAF91850}" srcOrd="0" destOrd="0" presId="urn:microsoft.com/office/officeart/2008/layout/PictureStrips"/>
    <dgm:cxn modelId="{FD6E1D72-C82C-504A-AEC6-18D5C5952B3B}" type="presParOf" srcId="{42726DA3-E113-F041-808D-2223156CB93E}" destId="{A01895BD-ED72-FC4F-B2F9-A689346ECE7D}" srcOrd="1" destOrd="0" presId="urn:microsoft.com/office/officeart/2008/layout/PictureStrips"/>
  </dgm:cxnLst>
  <dgm:bg>
    <a:solidFill>
      <a:schemeClr val="bg1"/>
    </a:solid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113.xml><?xml version="1.0" encoding="utf-8"?>
<dgm:dataModel xmlns:dgm="http://schemas.openxmlformats.org/drawingml/2006/diagram" xmlns:a="http://schemas.openxmlformats.org/drawingml/2006/main">
  <dgm:ptLst>
    <dgm:pt modelId="{5553BFC2-FFB8-174E-8BD6-395BBD5BA6B2}" type="doc">
      <dgm:prSet loTypeId="urn:microsoft.com/office/officeart/2008/layout/PictureStrips" loCatId="" qsTypeId="urn:microsoft.com/office/officeart/2005/8/quickstyle/simple4" qsCatId="simple" csTypeId="urn:microsoft.com/office/officeart/2005/8/colors/accent0_1" csCatId="mainScheme" phldr="1"/>
      <dgm:spPr/>
      <dgm:t>
        <a:bodyPr/>
        <a:lstStyle/>
        <a:p>
          <a:endParaRPr lang="it-IT"/>
        </a:p>
      </dgm:t>
    </dgm:pt>
    <dgm:pt modelId="{7083BDAF-6F57-3E4F-B2E9-B2B2B74958BA}">
      <dgm:prSet custT="1"/>
      <dgm:spPr/>
      <dgm:t>
        <a:bodyPr/>
        <a:lstStyle/>
        <a:p>
          <a:r>
            <a:rPr lang="it-IT" sz="1400" dirty="0"/>
            <a:t>Segnalare una condotta illecita attraverso una </a:t>
          </a:r>
          <a:r>
            <a:rPr lang="it-IT" sz="1400" b="1" dirty="0"/>
            <a:t>dichiarazione pubblica </a:t>
          </a:r>
          <a:r>
            <a:rPr lang="it-IT" sz="1400" dirty="0"/>
            <a:t>significa anche esercitare il diritto a manifestare la propria libertà di espressione all’interno di un contesto che spinge alla conformazione? (</a:t>
          </a:r>
          <a:r>
            <a:rPr lang="it-IT" sz="1400" dirty="0">
              <a:hlinkClick xmlns:r="http://schemas.openxmlformats.org/officeDocument/2006/relationships" r:id="rId1"/>
            </a:rPr>
            <a:t>vedi qui</a:t>
          </a:r>
          <a:r>
            <a:rPr lang="it-IT" sz="1400" dirty="0"/>
            <a:t>)</a:t>
          </a:r>
        </a:p>
      </dgm:t>
    </dgm:pt>
    <dgm:pt modelId="{894F0AAB-3164-1D4C-A465-256162109BA8}" type="parTrans" cxnId="{42052DAE-610E-9843-9997-BCDCC54764C5}">
      <dgm:prSet/>
      <dgm:spPr/>
      <dgm:t>
        <a:bodyPr/>
        <a:lstStyle/>
        <a:p>
          <a:endParaRPr lang="it-IT"/>
        </a:p>
      </dgm:t>
    </dgm:pt>
    <dgm:pt modelId="{9121AB3F-C5D9-2247-9100-D36C4076DC95}" type="sibTrans" cxnId="{42052DAE-610E-9843-9997-BCDCC54764C5}">
      <dgm:prSet/>
      <dgm:spPr/>
      <dgm:t>
        <a:bodyPr/>
        <a:lstStyle/>
        <a:p>
          <a:endParaRPr lang="it-IT"/>
        </a:p>
      </dgm:t>
    </dgm:pt>
    <dgm:pt modelId="{F2147279-DAD6-0B42-A63C-2E66AB6A2C3B}" type="pres">
      <dgm:prSet presAssocID="{5553BFC2-FFB8-174E-8BD6-395BBD5BA6B2}" presName="Name0" presStyleCnt="0">
        <dgm:presLayoutVars>
          <dgm:dir/>
          <dgm:resizeHandles val="exact"/>
        </dgm:presLayoutVars>
      </dgm:prSet>
      <dgm:spPr/>
    </dgm:pt>
    <dgm:pt modelId="{5957BB40-4E72-874B-88DC-02B779BB5C24}" type="pres">
      <dgm:prSet presAssocID="{7083BDAF-6F57-3E4F-B2E9-B2B2B74958BA}" presName="composite" presStyleCnt="0"/>
      <dgm:spPr/>
    </dgm:pt>
    <dgm:pt modelId="{385F529F-FDEE-7C44-B726-0C75B0F834F5}" type="pres">
      <dgm:prSet presAssocID="{7083BDAF-6F57-3E4F-B2E9-B2B2B74958BA}" presName="rect1" presStyleLbl="trAlignAcc1" presStyleIdx="0" presStyleCnt="1" custScaleY="272512">
        <dgm:presLayoutVars>
          <dgm:bulletEnabled val="1"/>
        </dgm:presLayoutVars>
      </dgm:prSet>
      <dgm:spPr/>
    </dgm:pt>
    <dgm:pt modelId="{FFFF13ED-EDBF-114F-815A-8366DC77F86D}" type="pres">
      <dgm:prSet presAssocID="{7083BDAF-6F57-3E4F-B2E9-B2B2B74958BA}" presName="rect2" presStyleLbl="fgImgPlace1" presStyleIdx="0" presStyleCnt="1"/>
      <dgm:spPr>
        <a:blipFill>
          <a:blip xmlns:r="http://schemas.openxmlformats.org/officeDocument/2006/relationships" r:embed="rId2" cstate="email">
            <a:extLst>
              <a:ext uri="{28A0092B-C50C-407E-A947-70E740481C1C}">
                <a14:useLocalDpi xmlns:a14="http://schemas.microsoft.com/office/drawing/2010/main" val="0"/>
              </a:ext>
            </a:extLst>
          </a:blip>
          <a:srcRect/>
          <a:stretch>
            <a:fillRect l="-8000" r="-8000"/>
          </a:stretch>
        </a:blipFill>
      </dgm:spPr>
    </dgm:pt>
  </dgm:ptLst>
  <dgm:cxnLst>
    <dgm:cxn modelId="{D17E55DD-DB9F-3A43-9FFE-C5962A32B5AD}" type="presOf" srcId="{7083BDAF-6F57-3E4F-B2E9-B2B2B74958BA}" destId="{385F529F-FDEE-7C44-B726-0C75B0F834F5}" srcOrd="0" destOrd="0" presId="urn:microsoft.com/office/officeart/2008/layout/PictureStrips"/>
    <dgm:cxn modelId="{72B5DCC0-2BBF-AE49-A240-8DF21A13E68B}" type="presOf" srcId="{5553BFC2-FFB8-174E-8BD6-395BBD5BA6B2}" destId="{F2147279-DAD6-0B42-A63C-2E66AB6A2C3B}" srcOrd="0" destOrd="0" presId="urn:microsoft.com/office/officeart/2008/layout/PictureStrips"/>
    <dgm:cxn modelId="{42052DAE-610E-9843-9997-BCDCC54764C5}" srcId="{5553BFC2-FFB8-174E-8BD6-395BBD5BA6B2}" destId="{7083BDAF-6F57-3E4F-B2E9-B2B2B74958BA}" srcOrd="0" destOrd="0" parTransId="{894F0AAB-3164-1D4C-A465-256162109BA8}" sibTransId="{9121AB3F-C5D9-2247-9100-D36C4076DC95}"/>
    <dgm:cxn modelId="{497DCFB7-C958-464A-AA3F-57F05C9281E9}" type="presParOf" srcId="{F2147279-DAD6-0B42-A63C-2E66AB6A2C3B}" destId="{5957BB40-4E72-874B-88DC-02B779BB5C24}" srcOrd="0" destOrd="0" presId="urn:microsoft.com/office/officeart/2008/layout/PictureStrips"/>
    <dgm:cxn modelId="{7CE76D2C-21EC-5941-AC27-9C7C77E94539}" type="presParOf" srcId="{5957BB40-4E72-874B-88DC-02B779BB5C24}" destId="{385F529F-FDEE-7C44-B726-0C75B0F834F5}" srcOrd="0" destOrd="0" presId="urn:microsoft.com/office/officeart/2008/layout/PictureStrips"/>
    <dgm:cxn modelId="{5F1BF4DD-3ABF-AE4F-8A9D-BE60734D4622}" type="presParOf" srcId="{5957BB40-4E72-874B-88DC-02B779BB5C24}" destId="{FFFF13ED-EDBF-114F-815A-8366DC77F86D}" srcOrd="1" destOrd="0" presId="urn:microsoft.com/office/officeart/2008/layout/PictureStrips"/>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14.xml><?xml version="1.0" encoding="utf-8"?>
<dgm:dataModel xmlns:dgm="http://schemas.openxmlformats.org/drawingml/2006/diagram" xmlns:a="http://schemas.openxmlformats.org/drawingml/2006/main">
  <dgm:ptLst>
    <dgm:pt modelId="{5FCFAE02-3EC3-3F44-BDD4-73DE57AB5B62}"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E964566A-2F86-6C4B-8ACE-73D5EBFBC78E}">
      <dgm:prSet phldrT="[Text]"/>
      <dgm:spPr/>
      <dgm:t>
        <a:bodyPr/>
        <a:lstStyle/>
        <a:p>
          <a:pPr algn="l"/>
          <a:r>
            <a:rPr lang="it-IT" dirty="0"/>
            <a:t>Il dipendente di un’azienda ospedaliera è stato </a:t>
          </a:r>
          <a:r>
            <a:rPr lang="it-IT" b="1" dirty="0"/>
            <a:t>licenziato</a:t>
          </a:r>
          <a:r>
            <a:rPr lang="it-IT" dirty="0"/>
            <a:t> con l'accusa di: </a:t>
          </a:r>
        </a:p>
        <a:p>
          <a:pPr algn="l"/>
          <a:r>
            <a:rPr lang="it-IT" b="1" dirty="0">
              <a:solidFill>
                <a:srgbClr val="800000"/>
              </a:solidFill>
            </a:rPr>
            <a:t>PRIMA CONTESTAZIONE</a:t>
          </a:r>
          <a:r>
            <a:rPr lang="it-IT" dirty="0"/>
            <a:t>: </a:t>
          </a:r>
          <a:r>
            <a:rPr lang="it-IT" i="1" dirty="0"/>
            <a:t>aver reso dichiarazioni relative a presunti comportamenti omissivi da parte della Direzione Generale che avrebbe occultato volontariamente la nota vicenda della utente </a:t>
          </a:r>
          <a:r>
            <a:rPr lang="it-IT" i="1" dirty="0" err="1"/>
            <a:t>Z</a:t>
          </a:r>
          <a:r>
            <a:rPr lang="it-IT" i="1" dirty="0"/>
            <a:t> (</a:t>
          </a:r>
          <a:r>
            <a:rPr lang="it-IT" i="0" dirty="0" err="1"/>
            <a:t>ndr</a:t>
          </a:r>
          <a:r>
            <a:rPr lang="it-IT" i="0" dirty="0"/>
            <a:t>.: paziente rimasta uccisa in seguito a gravi inadempienze durante una operazione chirurgica</a:t>
          </a:r>
          <a:r>
            <a:rPr lang="it-IT" i="1" dirty="0"/>
            <a:t>). La propalazione di tali affermazioni ha determinato e determina </a:t>
          </a:r>
          <a:r>
            <a:rPr lang="it-IT" b="1" i="1" dirty="0"/>
            <a:t>grave nocumento all’immagine dell’azienda</a:t>
          </a:r>
          <a:r>
            <a:rPr lang="it-IT" dirty="0"/>
            <a:t>.</a:t>
          </a:r>
        </a:p>
        <a:p>
          <a:pPr algn="l"/>
          <a:r>
            <a:rPr lang="it-IT" b="1" dirty="0">
              <a:solidFill>
                <a:srgbClr val="800000"/>
              </a:solidFill>
            </a:rPr>
            <a:t>SECONDA CONTESTAZIONE</a:t>
          </a:r>
          <a:r>
            <a:rPr lang="it-IT" dirty="0"/>
            <a:t>: </a:t>
          </a:r>
          <a:r>
            <a:rPr lang="it-IT" i="1" dirty="0"/>
            <a:t>aver proceduto </a:t>
          </a:r>
          <a:r>
            <a:rPr lang="it-IT" b="1" i="1" dirty="0"/>
            <a:t>clandestinamente a registrare la conversazione</a:t>
          </a:r>
          <a:r>
            <a:rPr lang="it-IT" i="1" dirty="0"/>
            <a:t> tenuta con il collega e successivamente farla pervenire ad un quotidiano online senza aver prontamente proceduto alle debite segnalazioni alle autorità competenti e alla Direzione Generale.</a:t>
          </a:r>
        </a:p>
        <a:p>
          <a:pPr algn="l"/>
          <a:endParaRPr lang="it-IT" b="1" dirty="0"/>
        </a:p>
      </dgm:t>
    </dgm:pt>
    <dgm:pt modelId="{D0563C42-2600-1C4C-BF28-12F1D94B0346}" type="parTrans" cxnId="{6CFCD32B-EFD5-214C-9305-C1DCEE683466}">
      <dgm:prSet/>
      <dgm:spPr/>
      <dgm:t>
        <a:bodyPr/>
        <a:lstStyle/>
        <a:p>
          <a:endParaRPr lang="it-IT"/>
        </a:p>
      </dgm:t>
    </dgm:pt>
    <dgm:pt modelId="{F882BA37-6561-AA4A-AED9-B3B8155520ED}" type="sibTrans" cxnId="{6CFCD32B-EFD5-214C-9305-C1DCEE683466}">
      <dgm:prSet/>
      <dgm:spPr/>
      <dgm:t>
        <a:bodyPr/>
        <a:lstStyle/>
        <a:p>
          <a:endParaRPr lang="it-IT"/>
        </a:p>
      </dgm:t>
    </dgm:pt>
    <dgm:pt modelId="{91768F8F-2359-F142-9D45-5F2A7F1293F9}" type="pres">
      <dgm:prSet presAssocID="{5FCFAE02-3EC3-3F44-BDD4-73DE57AB5B62}" presName="Name0" presStyleCnt="0">
        <dgm:presLayoutVars>
          <dgm:chMax/>
          <dgm:chPref/>
          <dgm:dir/>
        </dgm:presLayoutVars>
      </dgm:prSet>
      <dgm:spPr/>
    </dgm:pt>
    <dgm:pt modelId="{C9C47121-38E8-F748-A458-A32C8E0B469A}" type="pres">
      <dgm:prSet presAssocID="{E964566A-2F86-6C4B-8ACE-73D5EBFBC78E}" presName="composite" presStyleCnt="0">
        <dgm:presLayoutVars>
          <dgm:chMax/>
          <dgm:chPref/>
        </dgm:presLayoutVars>
      </dgm:prSet>
      <dgm:spPr/>
    </dgm:pt>
    <dgm:pt modelId="{16E7F984-6DFB-6B4D-B854-474BA0705579}" type="pres">
      <dgm:prSet presAssocID="{E964566A-2F86-6C4B-8ACE-73D5EBFBC78E}" presName="Image" presStyleLbl="bgImgPlace1" presStyleIdx="0" presStyleCnt="1" custScaleX="87947" custScaleY="79109" custLinFactNeighborX="-19405" custLinFactNeighborY="-153"/>
      <dgm:spPr>
        <a:blipFill>
          <a:blip xmlns:r="http://schemas.openxmlformats.org/officeDocument/2006/relationships" r:embed="rId1">
            <a:extLst>
              <a:ext uri="{28A0092B-C50C-407E-A947-70E740481C1C}">
                <a14:useLocalDpi xmlns:a14="http://schemas.microsoft.com/office/drawing/2010/main" val="0"/>
              </a:ext>
            </a:extLst>
          </a:blip>
          <a:srcRect/>
          <a:stretch>
            <a:fillRect t="-19000" b="-19000"/>
          </a:stretch>
        </a:blipFill>
      </dgm:spPr>
    </dgm:pt>
    <dgm:pt modelId="{F6E2428C-B7EF-6048-AFB4-25390460A2AF}" type="pres">
      <dgm:prSet presAssocID="{E964566A-2F86-6C4B-8ACE-73D5EBFBC78E}" presName="ParentText" presStyleLbl="revTx" presStyleIdx="0" presStyleCnt="1" custScaleX="127963" custScaleY="130483" custLinFactNeighborX="3754" custLinFactNeighborY="828">
        <dgm:presLayoutVars>
          <dgm:chMax val="0"/>
          <dgm:chPref val="0"/>
          <dgm:bulletEnabled val="1"/>
        </dgm:presLayoutVars>
      </dgm:prSet>
      <dgm:spPr/>
    </dgm:pt>
    <dgm:pt modelId="{A872CF00-56B3-7B4E-BE46-C3FA03F06205}" type="pres">
      <dgm:prSet presAssocID="{E964566A-2F86-6C4B-8ACE-73D5EBFBC78E}" presName="tlFrame" presStyleLbl="node1" presStyleIdx="0" presStyleCnt="4" custLinFactNeighborX="-34027" custLinFactNeighborY="-29456"/>
      <dgm:spPr/>
    </dgm:pt>
    <dgm:pt modelId="{0A5EDBF2-D7D3-CE4D-BCD6-3F0FBBB1F2D6}" type="pres">
      <dgm:prSet presAssocID="{E964566A-2F86-6C4B-8ACE-73D5EBFBC78E}" presName="trFrame" presStyleLbl="node1" presStyleIdx="1" presStyleCnt="4" custLinFactNeighborX="54887" custLinFactNeighborY="-36335"/>
      <dgm:spPr/>
    </dgm:pt>
    <dgm:pt modelId="{80963BFA-C9D9-504F-9C1F-21A35D8F1A63}" type="pres">
      <dgm:prSet presAssocID="{E964566A-2F86-6C4B-8ACE-73D5EBFBC78E}" presName="blFrame" presStyleLbl="node1" presStyleIdx="2" presStyleCnt="4" custLinFactNeighborX="-40907" custLinFactNeighborY="4573"/>
      <dgm:spPr/>
    </dgm:pt>
    <dgm:pt modelId="{74393F03-B835-5E48-ADC5-D13A1B2D1045}" type="pres">
      <dgm:prSet presAssocID="{E964566A-2F86-6C4B-8ACE-73D5EBFBC78E}" presName="brFrame" presStyleLbl="node1" presStyleIdx="3" presStyleCnt="4" custLinFactNeighborX="54887" custLinFactNeighborY="5074"/>
      <dgm:spPr/>
    </dgm:pt>
  </dgm:ptLst>
  <dgm:cxnLst>
    <dgm:cxn modelId="{6CFCD32B-EFD5-214C-9305-C1DCEE683466}" srcId="{5FCFAE02-3EC3-3F44-BDD4-73DE57AB5B62}" destId="{E964566A-2F86-6C4B-8ACE-73D5EBFBC78E}" srcOrd="0" destOrd="0" parTransId="{D0563C42-2600-1C4C-BF28-12F1D94B0346}" sibTransId="{F882BA37-6561-AA4A-AED9-B3B8155520ED}"/>
    <dgm:cxn modelId="{4860A7F0-DFC1-F945-BA92-1DC321C1517A}" type="presOf" srcId="{5FCFAE02-3EC3-3F44-BDD4-73DE57AB5B62}" destId="{91768F8F-2359-F142-9D45-5F2A7F1293F9}" srcOrd="0" destOrd="0" presId="urn:microsoft.com/office/officeart/2009/3/layout/FramedTextPicture"/>
    <dgm:cxn modelId="{0F923646-DB9B-9E4D-A379-94B2EB120D58}" type="presOf" srcId="{E964566A-2F86-6C4B-8ACE-73D5EBFBC78E}" destId="{F6E2428C-B7EF-6048-AFB4-25390460A2AF}" srcOrd="0" destOrd="0" presId="urn:microsoft.com/office/officeart/2009/3/layout/FramedTextPicture"/>
    <dgm:cxn modelId="{34E6FCC8-B96D-3242-97FB-9EC850BB99C4}" type="presParOf" srcId="{91768F8F-2359-F142-9D45-5F2A7F1293F9}" destId="{C9C47121-38E8-F748-A458-A32C8E0B469A}" srcOrd="0" destOrd="0" presId="urn:microsoft.com/office/officeart/2009/3/layout/FramedTextPicture"/>
    <dgm:cxn modelId="{E9292DF3-DB9B-2D45-A3F4-B629560A65AE}" type="presParOf" srcId="{C9C47121-38E8-F748-A458-A32C8E0B469A}" destId="{16E7F984-6DFB-6B4D-B854-474BA0705579}" srcOrd="0" destOrd="0" presId="urn:microsoft.com/office/officeart/2009/3/layout/FramedTextPicture"/>
    <dgm:cxn modelId="{7FA01E78-A441-9D40-9D0C-2DDB30C40E77}" type="presParOf" srcId="{C9C47121-38E8-F748-A458-A32C8E0B469A}" destId="{F6E2428C-B7EF-6048-AFB4-25390460A2AF}" srcOrd="1" destOrd="0" presId="urn:microsoft.com/office/officeart/2009/3/layout/FramedTextPicture"/>
    <dgm:cxn modelId="{D5A2F8A4-99B5-8A4C-9E2B-F2B6F441FDE8}" type="presParOf" srcId="{C9C47121-38E8-F748-A458-A32C8E0B469A}" destId="{A872CF00-56B3-7B4E-BE46-C3FA03F06205}" srcOrd="2" destOrd="0" presId="urn:microsoft.com/office/officeart/2009/3/layout/FramedTextPicture"/>
    <dgm:cxn modelId="{AE897C6A-988A-B741-9A00-E3D423ADBABD}" type="presParOf" srcId="{C9C47121-38E8-F748-A458-A32C8E0B469A}" destId="{0A5EDBF2-D7D3-CE4D-BCD6-3F0FBBB1F2D6}" srcOrd="3" destOrd="0" presId="urn:microsoft.com/office/officeart/2009/3/layout/FramedTextPicture"/>
    <dgm:cxn modelId="{76810BD6-6A29-6D49-AFA9-327EBB3B4091}" type="presParOf" srcId="{C9C47121-38E8-F748-A458-A32C8E0B469A}" destId="{80963BFA-C9D9-504F-9C1F-21A35D8F1A63}" srcOrd="4" destOrd="0" presId="urn:microsoft.com/office/officeart/2009/3/layout/FramedTextPicture"/>
    <dgm:cxn modelId="{B4C9A4E4-7046-9F4E-A0C6-F3A95DCF3320}" type="presParOf" srcId="{C9C47121-38E8-F748-A458-A32C8E0B469A}" destId="{74393F03-B835-5E48-ADC5-D13A1B2D1045}"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5.xml><?xml version="1.0" encoding="utf-8"?>
<dgm:dataModel xmlns:dgm="http://schemas.openxmlformats.org/drawingml/2006/diagram" xmlns:a="http://schemas.openxmlformats.org/drawingml/2006/main">
  <dgm:ptLst>
    <dgm:pt modelId="{58AD42E1-4CA0-2947-854F-6DE2805462C4}" type="doc">
      <dgm:prSet loTypeId="urn:microsoft.com/office/officeart/2005/8/layout/balance1" loCatId="" qsTypeId="urn:microsoft.com/office/officeart/2005/8/quickstyle/simple4" qsCatId="simple" csTypeId="urn:microsoft.com/office/officeart/2005/8/colors/accent2_2" csCatId="accent2" phldr="1"/>
      <dgm:spPr/>
      <dgm:t>
        <a:bodyPr/>
        <a:lstStyle/>
        <a:p>
          <a:endParaRPr lang="it-IT"/>
        </a:p>
      </dgm:t>
    </dgm:pt>
    <dgm:pt modelId="{55B0CC18-2075-5D4B-9335-CD8D9D32AFC5}">
      <dgm:prSet phldrT="[Text]" custT="1"/>
      <dgm:spPr/>
      <dgm:t>
        <a:bodyPr/>
        <a:lstStyle/>
        <a:p>
          <a:r>
            <a:rPr lang="it-IT" sz="1400" b="1" dirty="0"/>
            <a:t>Tutela dell’immagine della PA</a:t>
          </a:r>
        </a:p>
      </dgm:t>
    </dgm:pt>
    <dgm:pt modelId="{B24EECE5-8A06-F944-BAA9-50317A26A8DC}" type="parTrans" cxnId="{7209B00D-7A84-FC42-BC13-36D0A042E06D}">
      <dgm:prSet/>
      <dgm:spPr/>
      <dgm:t>
        <a:bodyPr/>
        <a:lstStyle/>
        <a:p>
          <a:endParaRPr lang="it-IT" sz="1200"/>
        </a:p>
      </dgm:t>
    </dgm:pt>
    <dgm:pt modelId="{7FD0F031-4D4D-1341-A234-9C79E2FB058D}" type="sibTrans" cxnId="{7209B00D-7A84-FC42-BC13-36D0A042E06D}">
      <dgm:prSet/>
      <dgm:spPr/>
      <dgm:t>
        <a:bodyPr/>
        <a:lstStyle/>
        <a:p>
          <a:endParaRPr lang="it-IT" sz="1200"/>
        </a:p>
      </dgm:t>
    </dgm:pt>
    <dgm:pt modelId="{25538F5D-AC40-314B-84FE-E76559403A7C}">
      <dgm:prSet phldrT="[Text]" custT="1"/>
      <dgm:spPr/>
      <dgm:t>
        <a:bodyPr/>
        <a:lstStyle/>
        <a:p>
          <a:r>
            <a:rPr lang="it-IT" sz="1400" b="1" dirty="0"/>
            <a:t>Onorabilità</a:t>
          </a:r>
        </a:p>
      </dgm:t>
    </dgm:pt>
    <dgm:pt modelId="{4AD37965-5919-824E-AE2B-165C61A92B68}" type="parTrans" cxnId="{F73B805C-1DC0-7B4C-8066-A98D699C1EDA}">
      <dgm:prSet/>
      <dgm:spPr/>
      <dgm:t>
        <a:bodyPr/>
        <a:lstStyle/>
        <a:p>
          <a:endParaRPr lang="it-IT" sz="1200"/>
        </a:p>
      </dgm:t>
    </dgm:pt>
    <dgm:pt modelId="{E2AA5C5B-E8D3-6541-BB3D-6628274D51F7}" type="sibTrans" cxnId="{F73B805C-1DC0-7B4C-8066-A98D699C1EDA}">
      <dgm:prSet/>
      <dgm:spPr/>
      <dgm:t>
        <a:bodyPr/>
        <a:lstStyle/>
        <a:p>
          <a:endParaRPr lang="it-IT" sz="1200"/>
        </a:p>
      </dgm:t>
    </dgm:pt>
    <dgm:pt modelId="{1EB1A24F-023D-5E40-B55D-3687CBAD0A4A}">
      <dgm:prSet phldrT="[Text]" custT="1"/>
      <dgm:spPr/>
      <dgm:t>
        <a:bodyPr/>
        <a:lstStyle/>
        <a:p>
          <a:r>
            <a:rPr lang="it-IT" sz="1400" b="1" dirty="0"/>
            <a:t>Reputazione </a:t>
          </a:r>
        </a:p>
      </dgm:t>
    </dgm:pt>
    <dgm:pt modelId="{602F05D2-0F3E-504B-AC00-70A6804AC651}" type="parTrans" cxnId="{8CA77B46-840C-C942-ACCF-927465A9027D}">
      <dgm:prSet/>
      <dgm:spPr/>
      <dgm:t>
        <a:bodyPr/>
        <a:lstStyle/>
        <a:p>
          <a:endParaRPr lang="it-IT" sz="1200"/>
        </a:p>
      </dgm:t>
    </dgm:pt>
    <dgm:pt modelId="{EC1FF746-52D1-D141-B525-E46C2EE31803}" type="sibTrans" cxnId="{8CA77B46-840C-C942-ACCF-927465A9027D}">
      <dgm:prSet/>
      <dgm:spPr/>
      <dgm:t>
        <a:bodyPr/>
        <a:lstStyle/>
        <a:p>
          <a:endParaRPr lang="it-IT" sz="1200"/>
        </a:p>
      </dgm:t>
    </dgm:pt>
    <dgm:pt modelId="{D18227F5-A622-7440-BCBC-BEA13DFDF4DE}">
      <dgm:prSet phldrT="[Text]" custT="1"/>
      <dgm:spPr/>
      <dgm:t>
        <a:bodyPr/>
        <a:lstStyle/>
        <a:p>
          <a:r>
            <a:rPr lang="it-IT" sz="1400" b="1" dirty="0"/>
            <a:t>Libertà di espressione</a:t>
          </a:r>
        </a:p>
      </dgm:t>
    </dgm:pt>
    <dgm:pt modelId="{A768E021-7768-E847-A095-194119E31033}" type="parTrans" cxnId="{C98D68C8-AE07-674E-A3F8-72289CDB0A7A}">
      <dgm:prSet/>
      <dgm:spPr/>
      <dgm:t>
        <a:bodyPr/>
        <a:lstStyle/>
        <a:p>
          <a:endParaRPr lang="it-IT" sz="1200"/>
        </a:p>
      </dgm:t>
    </dgm:pt>
    <dgm:pt modelId="{644E483D-E9DA-2842-B3F8-A77C86B529E1}" type="sibTrans" cxnId="{C98D68C8-AE07-674E-A3F8-72289CDB0A7A}">
      <dgm:prSet/>
      <dgm:spPr/>
      <dgm:t>
        <a:bodyPr/>
        <a:lstStyle/>
        <a:p>
          <a:endParaRPr lang="it-IT" sz="1200"/>
        </a:p>
      </dgm:t>
    </dgm:pt>
    <dgm:pt modelId="{69AF18F0-3B59-A246-8210-A6473C346D3C}">
      <dgm:prSet phldrT="[Text]" custT="1"/>
      <dgm:spPr/>
      <dgm:t>
        <a:bodyPr/>
        <a:lstStyle/>
        <a:p>
          <a:r>
            <a:rPr lang="it-IT" sz="1400" b="1" dirty="0"/>
            <a:t>Libertà di segnalazione (</a:t>
          </a:r>
          <a:r>
            <a:rPr lang="it-IT" sz="1400" b="1" dirty="0" err="1"/>
            <a:t>speak</a:t>
          </a:r>
          <a:r>
            <a:rPr lang="it-IT" sz="1400" b="1" dirty="0"/>
            <a:t>-up)</a:t>
          </a:r>
        </a:p>
      </dgm:t>
    </dgm:pt>
    <dgm:pt modelId="{AB1DA389-2814-5C40-8D76-EC7EB266A3C6}" type="parTrans" cxnId="{D85A977F-1EF9-FC45-B2A8-D846E94BCBD7}">
      <dgm:prSet/>
      <dgm:spPr/>
      <dgm:t>
        <a:bodyPr/>
        <a:lstStyle/>
        <a:p>
          <a:endParaRPr lang="it-IT" sz="1200"/>
        </a:p>
      </dgm:t>
    </dgm:pt>
    <dgm:pt modelId="{28398E40-5097-6B49-87EF-D77B073ED5DC}" type="sibTrans" cxnId="{D85A977F-1EF9-FC45-B2A8-D846E94BCBD7}">
      <dgm:prSet/>
      <dgm:spPr/>
      <dgm:t>
        <a:bodyPr/>
        <a:lstStyle/>
        <a:p>
          <a:endParaRPr lang="it-IT" sz="1200"/>
        </a:p>
      </dgm:t>
    </dgm:pt>
    <dgm:pt modelId="{1550F5EF-100D-5247-A90F-9EE36F911F0D}">
      <dgm:prSet phldrT="[Text]" custT="1"/>
      <dgm:spPr/>
      <dgm:t>
        <a:bodyPr/>
        <a:lstStyle/>
        <a:p>
          <a:r>
            <a:rPr lang="it-IT" sz="1400" b="1" dirty="0"/>
            <a:t>Libertà di critica</a:t>
          </a:r>
        </a:p>
      </dgm:t>
    </dgm:pt>
    <dgm:pt modelId="{2FA446CA-072F-AC46-B11A-C121C7D1439B}" type="parTrans" cxnId="{4DFE341C-6F33-8847-AD1F-A3C928F8AD2B}">
      <dgm:prSet/>
      <dgm:spPr/>
      <dgm:t>
        <a:bodyPr/>
        <a:lstStyle/>
        <a:p>
          <a:endParaRPr lang="it-IT" sz="1200"/>
        </a:p>
      </dgm:t>
    </dgm:pt>
    <dgm:pt modelId="{E6C77E8D-E635-C54B-8F18-6E07C52A27F8}" type="sibTrans" cxnId="{4DFE341C-6F33-8847-AD1F-A3C928F8AD2B}">
      <dgm:prSet/>
      <dgm:spPr/>
      <dgm:t>
        <a:bodyPr/>
        <a:lstStyle/>
        <a:p>
          <a:endParaRPr lang="it-IT" sz="1200"/>
        </a:p>
      </dgm:t>
    </dgm:pt>
    <dgm:pt modelId="{D7DFA630-DF5C-4546-ACF0-376F5FEBF456}">
      <dgm:prSet phldrT="[Text]" custT="1"/>
      <dgm:spPr/>
      <dgm:t>
        <a:bodyPr/>
        <a:lstStyle/>
        <a:p>
          <a:r>
            <a:rPr lang="it-IT" sz="1400" b="1" dirty="0"/>
            <a:t>Allarme Sociale</a:t>
          </a:r>
        </a:p>
      </dgm:t>
    </dgm:pt>
    <dgm:pt modelId="{F847DAB1-CCCD-0040-AF2F-BF8CEA30E4F8}" type="parTrans" cxnId="{9A95C98F-EDAC-BA42-8296-C55C3034FB5F}">
      <dgm:prSet/>
      <dgm:spPr/>
      <dgm:t>
        <a:bodyPr/>
        <a:lstStyle/>
        <a:p>
          <a:endParaRPr lang="it-IT" sz="1200"/>
        </a:p>
      </dgm:t>
    </dgm:pt>
    <dgm:pt modelId="{FF49D412-4B86-2140-A4F9-50416A61B32B}" type="sibTrans" cxnId="{9A95C98F-EDAC-BA42-8296-C55C3034FB5F}">
      <dgm:prSet/>
      <dgm:spPr/>
      <dgm:t>
        <a:bodyPr/>
        <a:lstStyle/>
        <a:p>
          <a:endParaRPr lang="it-IT" sz="1200"/>
        </a:p>
      </dgm:t>
    </dgm:pt>
    <dgm:pt modelId="{02F004AF-3959-F04D-BE8A-B693A32A4286}">
      <dgm:prSet phldrT="[Text]" custT="1"/>
      <dgm:spPr/>
      <dgm:t>
        <a:bodyPr/>
        <a:lstStyle/>
        <a:p>
          <a:r>
            <a:rPr lang="it-IT" sz="1400" b="1" dirty="0"/>
            <a:t>Allarme Organizzativo</a:t>
          </a:r>
        </a:p>
      </dgm:t>
    </dgm:pt>
    <dgm:pt modelId="{46CBCD47-4A23-304A-BFEB-2D1B9F058197}" type="parTrans" cxnId="{CB770F24-FA4C-0945-A609-0CE3F0264B87}">
      <dgm:prSet/>
      <dgm:spPr/>
      <dgm:t>
        <a:bodyPr/>
        <a:lstStyle/>
        <a:p>
          <a:endParaRPr lang="it-IT" sz="1200"/>
        </a:p>
      </dgm:t>
    </dgm:pt>
    <dgm:pt modelId="{796D9947-B00F-7644-8D78-35C1FE85395D}" type="sibTrans" cxnId="{CB770F24-FA4C-0945-A609-0CE3F0264B87}">
      <dgm:prSet/>
      <dgm:spPr/>
      <dgm:t>
        <a:bodyPr/>
        <a:lstStyle/>
        <a:p>
          <a:endParaRPr lang="it-IT" sz="1200"/>
        </a:p>
      </dgm:t>
    </dgm:pt>
    <dgm:pt modelId="{F8526F53-B58E-7C4D-B5A1-A6D13EF8F65F}">
      <dgm:prSet phldrT="[Text]" custT="1"/>
      <dgm:spPr/>
      <dgm:t>
        <a:bodyPr/>
        <a:lstStyle/>
        <a:p>
          <a:r>
            <a:rPr lang="it-IT" sz="1200" dirty="0"/>
            <a:t>derivante da dichiarazioni a mezzo stampa</a:t>
          </a:r>
        </a:p>
      </dgm:t>
    </dgm:pt>
    <dgm:pt modelId="{3FA58B37-073D-1D44-9BE3-C30696CE0E30}" type="parTrans" cxnId="{10627063-CF26-6443-92AD-AA5D7659EE48}">
      <dgm:prSet/>
      <dgm:spPr/>
      <dgm:t>
        <a:bodyPr/>
        <a:lstStyle/>
        <a:p>
          <a:endParaRPr lang="it-IT" sz="1200"/>
        </a:p>
      </dgm:t>
    </dgm:pt>
    <dgm:pt modelId="{ABD4618F-D242-D743-AFA0-66EA9934D99F}" type="sibTrans" cxnId="{10627063-CF26-6443-92AD-AA5D7659EE48}">
      <dgm:prSet/>
      <dgm:spPr/>
      <dgm:t>
        <a:bodyPr/>
        <a:lstStyle/>
        <a:p>
          <a:endParaRPr lang="it-IT" sz="1200"/>
        </a:p>
      </dgm:t>
    </dgm:pt>
    <dgm:pt modelId="{C68ED348-DF66-B344-B1E0-FFD8DBA08309}">
      <dgm:prSet phldrT="[Text]" custT="1"/>
      <dgm:spPr/>
      <dgm:t>
        <a:bodyPr/>
        <a:lstStyle/>
        <a:p>
          <a:r>
            <a:rPr lang="it-IT" sz="1200" dirty="0"/>
            <a:t>derivante da “segnalazioni interne”</a:t>
          </a:r>
        </a:p>
      </dgm:t>
    </dgm:pt>
    <dgm:pt modelId="{A1B0558A-03B2-B54C-8B89-797638CD5CDA}" type="parTrans" cxnId="{511A8CE2-4925-804D-90E1-01A02ED99397}">
      <dgm:prSet/>
      <dgm:spPr/>
      <dgm:t>
        <a:bodyPr/>
        <a:lstStyle/>
        <a:p>
          <a:endParaRPr lang="it-IT" sz="1200"/>
        </a:p>
      </dgm:t>
    </dgm:pt>
    <dgm:pt modelId="{6AEE846D-F14D-6349-AE8C-E32CF1391F6A}" type="sibTrans" cxnId="{511A8CE2-4925-804D-90E1-01A02ED99397}">
      <dgm:prSet/>
      <dgm:spPr/>
      <dgm:t>
        <a:bodyPr/>
        <a:lstStyle/>
        <a:p>
          <a:endParaRPr lang="it-IT" sz="1200"/>
        </a:p>
      </dgm:t>
    </dgm:pt>
    <dgm:pt modelId="{1A4C4A07-8B3E-DD48-A731-7D1F61757089}" type="pres">
      <dgm:prSet presAssocID="{58AD42E1-4CA0-2947-854F-6DE2805462C4}" presName="outerComposite" presStyleCnt="0">
        <dgm:presLayoutVars>
          <dgm:chMax val="2"/>
          <dgm:animLvl val="lvl"/>
          <dgm:resizeHandles val="exact"/>
        </dgm:presLayoutVars>
      </dgm:prSet>
      <dgm:spPr/>
    </dgm:pt>
    <dgm:pt modelId="{26921008-6990-3848-9B25-744183FF256F}" type="pres">
      <dgm:prSet presAssocID="{58AD42E1-4CA0-2947-854F-6DE2805462C4}" presName="dummyMaxCanvas" presStyleCnt="0"/>
      <dgm:spPr/>
    </dgm:pt>
    <dgm:pt modelId="{F26B6F91-EB12-E54F-A206-15FEBA10CEDE}" type="pres">
      <dgm:prSet presAssocID="{58AD42E1-4CA0-2947-854F-6DE2805462C4}" presName="parentComposite" presStyleCnt="0"/>
      <dgm:spPr/>
    </dgm:pt>
    <dgm:pt modelId="{E6F67E4E-671F-5249-BC4A-F213C7F0EE04}" type="pres">
      <dgm:prSet presAssocID="{58AD42E1-4CA0-2947-854F-6DE2805462C4}" presName="parent1" presStyleLbl="alignAccFollowNode1" presStyleIdx="0" presStyleCnt="4">
        <dgm:presLayoutVars>
          <dgm:chMax val="4"/>
        </dgm:presLayoutVars>
      </dgm:prSet>
      <dgm:spPr/>
    </dgm:pt>
    <dgm:pt modelId="{87314F59-0678-1045-BFBD-8C85B0A9A270}" type="pres">
      <dgm:prSet presAssocID="{58AD42E1-4CA0-2947-854F-6DE2805462C4}" presName="parent2" presStyleLbl="alignAccFollowNode1" presStyleIdx="1" presStyleCnt="4">
        <dgm:presLayoutVars>
          <dgm:chMax val="4"/>
        </dgm:presLayoutVars>
      </dgm:prSet>
      <dgm:spPr/>
    </dgm:pt>
    <dgm:pt modelId="{B3F22C5A-7BD9-AD42-ADE3-33A0B5C45E96}" type="pres">
      <dgm:prSet presAssocID="{58AD42E1-4CA0-2947-854F-6DE2805462C4}" presName="childrenComposite" presStyleCnt="0"/>
      <dgm:spPr/>
    </dgm:pt>
    <dgm:pt modelId="{07A11C16-F36A-5A47-89FF-AADBC8390549}" type="pres">
      <dgm:prSet presAssocID="{58AD42E1-4CA0-2947-854F-6DE2805462C4}" presName="dummyMaxCanvas_ChildArea" presStyleCnt="0"/>
      <dgm:spPr/>
    </dgm:pt>
    <dgm:pt modelId="{6EBF6897-006F-4D47-B281-6535173ABC25}" type="pres">
      <dgm:prSet presAssocID="{58AD42E1-4CA0-2947-854F-6DE2805462C4}" presName="fulcrum" presStyleLbl="alignAccFollowNode1" presStyleIdx="2" presStyleCnt="4"/>
      <dgm:spPr/>
    </dgm:pt>
    <dgm:pt modelId="{12CC170F-599B-E047-977F-6A17812708DA}" type="pres">
      <dgm:prSet presAssocID="{58AD42E1-4CA0-2947-854F-6DE2805462C4}" presName="balance_24" presStyleLbl="alignAccFollowNode1" presStyleIdx="3" presStyleCnt="4">
        <dgm:presLayoutVars>
          <dgm:bulletEnabled val="1"/>
        </dgm:presLayoutVars>
      </dgm:prSet>
      <dgm:spPr/>
    </dgm:pt>
    <dgm:pt modelId="{834443EB-26CE-3C4D-A093-BBA61EC41661}" type="pres">
      <dgm:prSet presAssocID="{58AD42E1-4CA0-2947-854F-6DE2805462C4}" presName="right_24_1" presStyleLbl="node1" presStyleIdx="0" presStyleCnt="6" custScaleX="134925">
        <dgm:presLayoutVars>
          <dgm:bulletEnabled val="1"/>
        </dgm:presLayoutVars>
      </dgm:prSet>
      <dgm:spPr/>
    </dgm:pt>
    <dgm:pt modelId="{B5322127-6AA4-754F-9366-F892CA53D03C}" type="pres">
      <dgm:prSet presAssocID="{58AD42E1-4CA0-2947-854F-6DE2805462C4}" presName="right_24_2" presStyleLbl="node1" presStyleIdx="1" presStyleCnt="6">
        <dgm:presLayoutVars>
          <dgm:bulletEnabled val="1"/>
        </dgm:presLayoutVars>
      </dgm:prSet>
      <dgm:spPr/>
    </dgm:pt>
    <dgm:pt modelId="{6DD0A723-F74F-3E41-9BAE-0A9AB6A867C8}" type="pres">
      <dgm:prSet presAssocID="{58AD42E1-4CA0-2947-854F-6DE2805462C4}" presName="right_24_3" presStyleLbl="node1" presStyleIdx="2" presStyleCnt="6" custScaleX="162630" custScaleY="124746" custLinFactNeighborY="-12912">
        <dgm:presLayoutVars>
          <dgm:bulletEnabled val="1"/>
        </dgm:presLayoutVars>
      </dgm:prSet>
      <dgm:spPr/>
    </dgm:pt>
    <dgm:pt modelId="{12D218C9-085F-0B46-98E9-03E0FE85D544}" type="pres">
      <dgm:prSet presAssocID="{58AD42E1-4CA0-2947-854F-6DE2805462C4}" presName="right_24_4" presStyleLbl="node1" presStyleIdx="3" presStyleCnt="6" custScaleX="154658" custLinFactNeighborX="-2017" custLinFactNeighborY="-23673">
        <dgm:presLayoutVars>
          <dgm:bulletEnabled val="1"/>
        </dgm:presLayoutVars>
      </dgm:prSet>
      <dgm:spPr/>
    </dgm:pt>
    <dgm:pt modelId="{E4CCF24B-3838-8C43-8D6B-6D4CDFF75B20}" type="pres">
      <dgm:prSet presAssocID="{58AD42E1-4CA0-2947-854F-6DE2805462C4}" presName="left_24_1" presStyleLbl="node1" presStyleIdx="4" presStyleCnt="6">
        <dgm:presLayoutVars>
          <dgm:bulletEnabled val="1"/>
        </dgm:presLayoutVars>
      </dgm:prSet>
      <dgm:spPr/>
    </dgm:pt>
    <dgm:pt modelId="{CD89E0E7-0CB6-9E4D-9FD9-A40D5335DF03}" type="pres">
      <dgm:prSet presAssocID="{58AD42E1-4CA0-2947-854F-6DE2805462C4}" presName="left_24_2" presStyleLbl="node1" presStyleIdx="5" presStyleCnt="6">
        <dgm:presLayoutVars>
          <dgm:bulletEnabled val="1"/>
        </dgm:presLayoutVars>
      </dgm:prSet>
      <dgm:spPr/>
    </dgm:pt>
  </dgm:ptLst>
  <dgm:cxnLst>
    <dgm:cxn modelId="{511A8CE2-4925-804D-90E1-01A02ED99397}" srcId="{02F004AF-3959-F04D-BE8A-B693A32A4286}" destId="{C68ED348-DF66-B344-B1E0-FFD8DBA08309}" srcOrd="0" destOrd="0" parTransId="{A1B0558A-03B2-B54C-8B89-797638CD5CDA}" sibTransId="{6AEE846D-F14D-6349-AE8C-E32CF1391F6A}"/>
    <dgm:cxn modelId="{D85A977F-1EF9-FC45-B2A8-D846E94BCBD7}" srcId="{D18227F5-A622-7440-BCBC-BEA13DFDF4DE}" destId="{69AF18F0-3B59-A246-8210-A6473C346D3C}" srcOrd="0" destOrd="0" parTransId="{AB1DA389-2814-5C40-8D76-EC7EB266A3C6}" sibTransId="{28398E40-5097-6B49-87EF-D77B073ED5DC}"/>
    <dgm:cxn modelId="{4960095F-7D15-9445-BD8C-C757180EBD89}" type="presOf" srcId="{58AD42E1-4CA0-2947-854F-6DE2805462C4}" destId="{1A4C4A07-8B3E-DD48-A731-7D1F61757089}" srcOrd="0" destOrd="0" presId="urn:microsoft.com/office/officeart/2005/8/layout/balance1"/>
    <dgm:cxn modelId="{063AB712-CBB9-0C4B-AA90-C12D6C45F0AD}" type="presOf" srcId="{55B0CC18-2075-5D4B-9335-CD8D9D32AFC5}" destId="{E6F67E4E-671F-5249-BC4A-F213C7F0EE04}" srcOrd="0" destOrd="0" presId="urn:microsoft.com/office/officeart/2005/8/layout/balance1"/>
    <dgm:cxn modelId="{9A95C98F-EDAC-BA42-8296-C55C3034FB5F}" srcId="{D18227F5-A622-7440-BCBC-BEA13DFDF4DE}" destId="{D7DFA630-DF5C-4546-ACF0-376F5FEBF456}" srcOrd="2" destOrd="0" parTransId="{F847DAB1-CCCD-0040-AF2F-BF8CEA30E4F8}" sibTransId="{FF49D412-4B86-2140-A4F9-50416A61B32B}"/>
    <dgm:cxn modelId="{6C17F46D-8975-0649-821A-0B9E71442075}" type="presOf" srcId="{D7DFA630-DF5C-4546-ACF0-376F5FEBF456}" destId="{6DD0A723-F74F-3E41-9BAE-0A9AB6A867C8}" srcOrd="0" destOrd="0" presId="urn:microsoft.com/office/officeart/2005/8/layout/balance1"/>
    <dgm:cxn modelId="{10627063-CF26-6443-92AD-AA5D7659EE48}" srcId="{D7DFA630-DF5C-4546-ACF0-376F5FEBF456}" destId="{F8526F53-B58E-7C4D-B5A1-A6D13EF8F65F}" srcOrd="0" destOrd="0" parTransId="{3FA58B37-073D-1D44-9BE3-C30696CE0E30}" sibTransId="{ABD4618F-D242-D743-AFA0-66EA9934D99F}"/>
    <dgm:cxn modelId="{C48A0158-830C-A342-8607-49B77356E746}" type="presOf" srcId="{1550F5EF-100D-5247-A90F-9EE36F911F0D}" destId="{B5322127-6AA4-754F-9366-F892CA53D03C}" srcOrd="0" destOrd="0" presId="urn:microsoft.com/office/officeart/2005/8/layout/balance1"/>
    <dgm:cxn modelId="{ABA3E1EC-545A-2B46-BEEC-86606E23EFE7}" type="presOf" srcId="{F8526F53-B58E-7C4D-B5A1-A6D13EF8F65F}" destId="{6DD0A723-F74F-3E41-9BAE-0A9AB6A867C8}" srcOrd="0" destOrd="1" presId="urn:microsoft.com/office/officeart/2005/8/layout/balance1"/>
    <dgm:cxn modelId="{8CA77B46-840C-C942-ACCF-927465A9027D}" srcId="{55B0CC18-2075-5D4B-9335-CD8D9D32AFC5}" destId="{1EB1A24F-023D-5E40-B55D-3687CBAD0A4A}" srcOrd="1" destOrd="0" parTransId="{602F05D2-0F3E-504B-AC00-70A6804AC651}" sibTransId="{EC1FF746-52D1-D141-B525-E46C2EE31803}"/>
    <dgm:cxn modelId="{CB770F24-FA4C-0945-A609-0CE3F0264B87}" srcId="{D18227F5-A622-7440-BCBC-BEA13DFDF4DE}" destId="{02F004AF-3959-F04D-BE8A-B693A32A4286}" srcOrd="3" destOrd="0" parTransId="{46CBCD47-4A23-304A-BFEB-2D1B9F058197}" sibTransId="{796D9947-B00F-7644-8D78-35C1FE85395D}"/>
    <dgm:cxn modelId="{263280A5-5AD1-B24E-9DF5-9A8497A02DBB}" type="presOf" srcId="{C68ED348-DF66-B344-B1E0-FFD8DBA08309}" destId="{12D218C9-085F-0B46-98E9-03E0FE85D544}" srcOrd="0" destOrd="1" presId="urn:microsoft.com/office/officeart/2005/8/layout/balance1"/>
    <dgm:cxn modelId="{4DFE341C-6F33-8847-AD1F-A3C928F8AD2B}" srcId="{D18227F5-A622-7440-BCBC-BEA13DFDF4DE}" destId="{1550F5EF-100D-5247-A90F-9EE36F911F0D}" srcOrd="1" destOrd="0" parTransId="{2FA446CA-072F-AC46-B11A-C121C7D1439B}" sibTransId="{E6C77E8D-E635-C54B-8F18-6E07C52A27F8}"/>
    <dgm:cxn modelId="{C98D68C8-AE07-674E-A3F8-72289CDB0A7A}" srcId="{58AD42E1-4CA0-2947-854F-6DE2805462C4}" destId="{D18227F5-A622-7440-BCBC-BEA13DFDF4DE}" srcOrd="1" destOrd="0" parTransId="{A768E021-7768-E847-A095-194119E31033}" sibTransId="{644E483D-E9DA-2842-B3F8-A77C86B529E1}"/>
    <dgm:cxn modelId="{171DF873-D8A5-1045-8760-59DB4583BC54}" type="presOf" srcId="{02F004AF-3959-F04D-BE8A-B693A32A4286}" destId="{12D218C9-085F-0B46-98E9-03E0FE85D544}" srcOrd="0" destOrd="0" presId="urn:microsoft.com/office/officeart/2005/8/layout/balance1"/>
    <dgm:cxn modelId="{52BD7140-A77D-B944-841B-27C6C2F5CBD3}" type="presOf" srcId="{69AF18F0-3B59-A246-8210-A6473C346D3C}" destId="{834443EB-26CE-3C4D-A093-BBA61EC41661}" srcOrd="0" destOrd="0" presId="urn:microsoft.com/office/officeart/2005/8/layout/balance1"/>
    <dgm:cxn modelId="{83B19DCE-65F2-EE49-BCA1-A7B0D83159F0}" type="presOf" srcId="{D18227F5-A622-7440-BCBC-BEA13DFDF4DE}" destId="{87314F59-0678-1045-BFBD-8C85B0A9A270}" srcOrd="0" destOrd="0" presId="urn:microsoft.com/office/officeart/2005/8/layout/balance1"/>
    <dgm:cxn modelId="{F73B805C-1DC0-7B4C-8066-A98D699C1EDA}" srcId="{55B0CC18-2075-5D4B-9335-CD8D9D32AFC5}" destId="{25538F5D-AC40-314B-84FE-E76559403A7C}" srcOrd="0" destOrd="0" parTransId="{4AD37965-5919-824E-AE2B-165C61A92B68}" sibTransId="{E2AA5C5B-E8D3-6541-BB3D-6628274D51F7}"/>
    <dgm:cxn modelId="{7209B00D-7A84-FC42-BC13-36D0A042E06D}" srcId="{58AD42E1-4CA0-2947-854F-6DE2805462C4}" destId="{55B0CC18-2075-5D4B-9335-CD8D9D32AFC5}" srcOrd="0" destOrd="0" parTransId="{B24EECE5-8A06-F944-BAA9-50317A26A8DC}" sibTransId="{7FD0F031-4D4D-1341-A234-9C79E2FB058D}"/>
    <dgm:cxn modelId="{2D6D425B-D46D-5A45-95AC-6E92B99D5F0B}" type="presOf" srcId="{1EB1A24F-023D-5E40-B55D-3687CBAD0A4A}" destId="{CD89E0E7-0CB6-9E4D-9FD9-A40D5335DF03}" srcOrd="0" destOrd="0" presId="urn:microsoft.com/office/officeart/2005/8/layout/balance1"/>
    <dgm:cxn modelId="{D2F8D21E-2484-254E-8841-6113B9B3EE1C}" type="presOf" srcId="{25538F5D-AC40-314B-84FE-E76559403A7C}" destId="{E4CCF24B-3838-8C43-8D6B-6D4CDFF75B20}" srcOrd="0" destOrd="0" presId="urn:microsoft.com/office/officeart/2005/8/layout/balance1"/>
    <dgm:cxn modelId="{71FA01A5-742F-E040-A1F2-EFCF8A5AFBFE}" type="presParOf" srcId="{1A4C4A07-8B3E-DD48-A731-7D1F61757089}" destId="{26921008-6990-3848-9B25-744183FF256F}" srcOrd="0" destOrd="0" presId="urn:microsoft.com/office/officeart/2005/8/layout/balance1"/>
    <dgm:cxn modelId="{3C414B64-B54F-FA48-AC36-D46FAD740EB9}" type="presParOf" srcId="{1A4C4A07-8B3E-DD48-A731-7D1F61757089}" destId="{F26B6F91-EB12-E54F-A206-15FEBA10CEDE}" srcOrd="1" destOrd="0" presId="urn:microsoft.com/office/officeart/2005/8/layout/balance1"/>
    <dgm:cxn modelId="{85967DD9-EF52-134E-BDE3-73E6FF9D6A5D}" type="presParOf" srcId="{F26B6F91-EB12-E54F-A206-15FEBA10CEDE}" destId="{E6F67E4E-671F-5249-BC4A-F213C7F0EE04}" srcOrd="0" destOrd="0" presId="urn:microsoft.com/office/officeart/2005/8/layout/balance1"/>
    <dgm:cxn modelId="{062CD618-DB09-0E41-8A69-9C5DCA84F726}" type="presParOf" srcId="{F26B6F91-EB12-E54F-A206-15FEBA10CEDE}" destId="{87314F59-0678-1045-BFBD-8C85B0A9A270}" srcOrd="1" destOrd="0" presId="urn:microsoft.com/office/officeart/2005/8/layout/balance1"/>
    <dgm:cxn modelId="{24C6B705-47E2-054F-AA9F-0E514B416547}" type="presParOf" srcId="{1A4C4A07-8B3E-DD48-A731-7D1F61757089}" destId="{B3F22C5A-7BD9-AD42-ADE3-33A0B5C45E96}" srcOrd="2" destOrd="0" presId="urn:microsoft.com/office/officeart/2005/8/layout/balance1"/>
    <dgm:cxn modelId="{5AB7DBA8-C0C5-4E4F-AB92-FA24270A4E26}" type="presParOf" srcId="{B3F22C5A-7BD9-AD42-ADE3-33A0B5C45E96}" destId="{07A11C16-F36A-5A47-89FF-AADBC8390549}" srcOrd="0" destOrd="0" presId="urn:microsoft.com/office/officeart/2005/8/layout/balance1"/>
    <dgm:cxn modelId="{EC450275-F5C7-B748-9AAD-54BEDA4D49A6}" type="presParOf" srcId="{B3F22C5A-7BD9-AD42-ADE3-33A0B5C45E96}" destId="{6EBF6897-006F-4D47-B281-6535173ABC25}" srcOrd="1" destOrd="0" presId="urn:microsoft.com/office/officeart/2005/8/layout/balance1"/>
    <dgm:cxn modelId="{CA5A2E77-313D-614B-ACDB-BF8FA2855E78}" type="presParOf" srcId="{B3F22C5A-7BD9-AD42-ADE3-33A0B5C45E96}" destId="{12CC170F-599B-E047-977F-6A17812708DA}" srcOrd="2" destOrd="0" presId="urn:microsoft.com/office/officeart/2005/8/layout/balance1"/>
    <dgm:cxn modelId="{DFCA554A-E2D3-FE4C-BFE5-E3D9E457BF13}" type="presParOf" srcId="{B3F22C5A-7BD9-AD42-ADE3-33A0B5C45E96}" destId="{834443EB-26CE-3C4D-A093-BBA61EC41661}" srcOrd="3" destOrd="0" presId="urn:microsoft.com/office/officeart/2005/8/layout/balance1"/>
    <dgm:cxn modelId="{9D1A097F-2664-604A-BCC4-822698D2A626}" type="presParOf" srcId="{B3F22C5A-7BD9-AD42-ADE3-33A0B5C45E96}" destId="{B5322127-6AA4-754F-9366-F892CA53D03C}" srcOrd="4" destOrd="0" presId="urn:microsoft.com/office/officeart/2005/8/layout/balance1"/>
    <dgm:cxn modelId="{DFC074E7-DFDF-4A49-8A3A-ACE76951B562}" type="presParOf" srcId="{B3F22C5A-7BD9-AD42-ADE3-33A0B5C45E96}" destId="{6DD0A723-F74F-3E41-9BAE-0A9AB6A867C8}" srcOrd="5" destOrd="0" presId="urn:microsoft.com/office/officeart/2005/8/layout/balance1"/>
    <dgm:cxn modelId="{4AC87247-4137-3B4E-8BF9-A10D247081E1}" type="presParOf" srcId="{B3F22C5A-7BD9-AD42-ADE3-33A0B5C45E96}" destId="{12D218C9-085F-0B46-98E9-03E0FE85D544}" srcOrd="6" destOrd="0" presId="urn:microsoft.com/office/officeart/2005/8/layout/balance1"/>
    <dgm:cxn modelId="{4BEFF143-EBC5-AE4B-B8E6-9C8F578B8E2C}" type="presParOf" srcId="{B3F22C5A-7BD9-AD42-ADE3-33A0B5C45E96}" destId="{E4CCF24B-3838-8C43-8D6B-6D4CDFF75B20}" srcOrd="7" destOrd="0" presId="urn:microsoft.com/office/officeart/2005/8/layout/balance1"/>
    <dgm:cxn modelId="{C1859B69-F47A-6247-9892-A9F3A5482759}" type="presParOf" srcId="{B3F22C5A-7BD9-AD42-ADE3-33A0B5C45E96}" destId="{CD89E0E7-0CB6-9E4D-9FD9-A40D5335DF03}" srcOrd="8"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6.xml><?xml version="1.0" encoding="utf-8"?>
<dgm:dataModel xmlns:dgm="http://schemas.openxmlformats.org/drawingml/2006/diagram" xmlns:a="http://schemas.openxmlformats.org/drawingml/2006/main">
  <dgm:ptLst>
    <dgm:pt modelId="{58AD42E1-4CA0-2947-854F-6DE2805462C4}" type="doc">
      <dgm:prSet loTypeId="urn:microsoft.com/office/officeart/2005/8/layout/balance1" loCatId="" qsTypeId="urn:microsoft.com/office/officeart/2005/8/quickstyle/simple4" qsCatId="simple" csTypeId="urn:microsoft.com/office/officeart/2005/8/colors/accent2_2" csCatId="accent2" phldr="1"/>
      <dgm:spPr/>
      <dgm:t>
        <a:bodyPr/>
        <a:lstStyle/>
        <a:p>
          <a:endParaRPr lang="it-IT"/>
        </a:p>
      </dgm:t>
    </dgm:pt>
    <dgm:pt modelId="{55B0CC18-2075-5D4B-9335-CD8D9D32AFC5}">
      <dgm:prSet phldrT="[Text]"/>
      <dgm:spPr/>
      <dgm:t>
        <a:bodyPr/>
        <a:lstStyle/>
        <a:p>
          <a:r>
            <a:rPr lang="it-IT" b="1"/>
            <a:t>Tutela dell’immagine della PA</a:t>
          </a:r>
          <a:endParaRPr lang="it-IT" dirty="0"/>
        </a:p>
      </dgm:t>
    </dgm:pt>
    <dgm:pt modelId="{B24EECE5-8A06-F944-BAA9-50317A26A8DC}" type="parTrans" cxnId="{7209B00D-7A84-FC42-BC13-36D0A042E06D}">
      <dgm:prSet/>
      <dgm:spPr/>
      <dgm:t>
        <a:bodyPr/>
        <a:lstStyle/>
        <a:p>
          <a:endParaRPr lang="it-IT"/>
        </a:p>
      </dgm:t>
    </dgm:pt>
    <dgm:pt modelId="{7FD0F031-4D4D-1341-A234-9C79E2FB058D}" type="sibTrans" cxnId="{7209B00D-7A84-FC42-BC13-36D0A042E06D}">
      <dgm:prSet/>
      <dgm:spPr/>
      <dgm:t>
        <a:bodyPr/>
        <a:lstStyle/>
        <a:p>
          <a:endParaRPr lang="it-IT"/>
        </a:p>
      </dgm:t>
    </dgm:pt>
    <dgm:pt modelId="{E69FB488-3F0E-154E-93F9-A7227BE7DDF0}">
      <dgm:prSet phldrT="[Text]"/>
      <dgm:spPr/>
      <dgm:t>
        <a:bodyPr/>
        <a:lstStyle/>
        <a:p>
          <a:r>
            <a:rPr lang="it-IT" b="1" dirty="0"/>
            <a:t>Onorabilità</a:t>
          </a:r>
        </a:p>
      </dgm:t>
    </dgm:pt>
    <dgm:pt modelId="{B6AEE9B4-DAFA-CF4B-81AD-96B644F2B7AA}" type="parTrans" cxnId="{425BDE56-B872-CB40-9A27-C10404E71D5B}">
      <dgm:prSet/>
      <dgm:spPr/>
      <dgm:t>
        <a:bodyPr/>
        <a:lstStyle/>
        <a:p>
          <a:endParaRPr lang="it-IT"/>
        </a:p>
      </dgm:t>
    </dgm:pt>
    <dgm:pt modelId="{277CCB73-998D-004C-9AE1-CDF9304B672C}" type="sibTrans" cxnId="{425BDE56-B872-CB40-9A27-C10404E71D5B}">
      <dgm:prSet/>
      <dgm:spPr/>
      <dgm:t>
        <a:bodyPr/>
        <a:lstStyle/>
        <a:p>
          <a:endParaRPr lang="it-IT"/>
        </a:p>
      </dgm:t>
    </dgm:pt>
    <dgm:pt modelId="{41C7445A-5E51-3841-B273-0A9E81CD36B4}">
      <dgm:prSet phldrT="[Text]"/>
      <dgm:spPr/>
      <dgm:t>
        <a:bodyPr/>
        <a:lstStyle/>
        <a:p>
          <a:r>
            <a:rPr lang="it-IT" b="1" dirty="0"/>
            <a:t>Reputazione </a:t>
          </a:r>
        </a:p>
      </dgm:t>
    </dgm:pt>
    <dgm:pt modelId="{FAD6538D-9FEF-1343-893F-0BB5B2F43A1C}" type="parTrans" cxnId="{196F4871-D97F-CE46-81F4-77918CA53F95}">
      <dgm:prSet/>
      <dgm:spPr/>
      <dgm:t>
        <a:bodyPr/>
        <a:lstStyle/>
        <a:p>
          <a:endParaRPr lang="it-IT"/>
        </a:p>
      </dgm:t>
    </dgm:pt>
    <dgm:pt modelId="{5733AA8F-5164-E640-B119-37C7933265E2}" type="sibTrans" cxnId="{196F4871-D97F-CE46-81F4-77918CA53F95}">
      <dgm:prSet/>
      <dgm:spPr/>
      <dgm:t>
        <a:bodyPr/>
        <a:lstStyle/>
        <a:p>
          <a:endParaRPr lang="it-IT"/>
        </a:p>
      </dgm:t>
    </dgm:pt>
    <dgm:pt modelId="{ED84CB6B-4F26-6145-9A69-7F834F0C0C5F}">
      <dgm:prSet phldrT="[Text]"/>
      <dgm:spPr/>
      <dgm:t>
        <a:bodyPr/>
        <a:lstStyle/>
        <a:p>
          <a:r>
            <a:rPr lang="it-IT" b="1" dirty="0"/>
            <a:t>Libertà di espressione</a:t>
          </a:r>
        </a:p>
      </dgm:t>
    </dgm:pt>
    <dgm:pt modelId="{A5930A39-AAE5-0C46-82AA-66BBE3E8F79B}" type="parTrans" cxnId="{7A19445D-8575-3641-8D24-B7B94D09C882}">
      <dgm:prSet/>
      <dgm:spPr/>
      <dgm:t>
        <a:bodyPr/>
        <a:lstStyle/>
        <a:p>
          <a:endParaRPr lang="it-IT"/>
        </a:p>
      </dgm:t>
    </dgm:pt>
    <dgm:pt modelId="{E44B3BF5-ED58-9942-964C-385B48320352}" type="sibTrans" cxnId="{7A19445D-8575-3641-8D24-B7B94D09C882}">
      <dgm:prSet/>
      <dgm:spPr/>
      <dgm:t>
        <a:bodyPr/>
        <a:lstStyle/>
        <a:p>
          <a:endParaRPr lang="it-IT"/>
        </a:p>
      </dgm:t>
    </dgm:pt>
    <dgm:pt modelId="{E1E3567B-2F01-1F41-B6E3-B6B8848872C1}">
      <dgm:prSet phldrT="[Text]"/>
      <dgm:spPr/>
      <dgm:t>
        <a:bodyPr/>
        <a:lstStyle/>
        <a:p>
          <a:r>
            <a:rPr lang="it-IT" b="1" dirty="0"/>
            <a:t>Libertà di segnalazione (</a:t>
          </a:r>
          <a:r>
            <a:rPr lang="it-IT" b="1" dirty="0" err="1"/>
            <a:t>speak</a:t>
          </a:r>
          <a:r>
            <a:rPr lang="it-IT" b="1" dirty="0"/>
            <a:t>-up)</a:t>
          </a:r>
        </a:p>
      </dgm:t>
    </dgm:pt>
    <dgm:pt modelId="{9C7C2D56-4200-734C-A05A-4A62DB288A4A}" type="parTrans" cxnId="{47BEA182-7601-A948-BEE4-FC56EEF4DAD4}">
      <dgm:prSet/>
      <dgm:spPr/>
      <dgm:t>
        <a:bodyPr/>
        <a:lstStyle/>
        <a:p>
          <a:endParaRPr lang="it-IT"/>
        </a:p>
      </dgm:t>
    </dgm:pt>
    <dgm:pt modelId="{CBFBC647-19C7-C44D-8217-9F68DBFBEC61}" type="sibTrans" cxnId="{47BEA182-7601-A948-BEE4-FC56EEF4DAD4}">
      <dgm:prSet/>
      <dgm:spPr/>
      <dgm:t>
        <a:bodyPr/>
        <a:lstStyle/>
        <a:p>
          <a:endParaRPr lang="it-IT"/>
        </a:p>
      </dgm:t>
    </dgm:pt>
    <dgm:pt modelId="{4FD4FA62-CAB5-E14C-95C0-B9CA0A50302A}">
      <dgm:prSet phldrT="[Text]"/>
      <dgm:spPr/>
      <dgm:t>
        <a:bodyPr/>
        <a:lstStyle/>
        <a:p>
          <a:r>
            <a:rPr lang="it-IT" b="1" dirty="0"/>
            <a:t>Libertà di critica</a:t>
          </a:r>
        </a:p>
      </dgm:t>
    </dgm:pt>
    <dgm:pt modelId="{61F003D6-3758-6449-B5B5-5856984600C3}" type="parTrans" cxnId="{03285DE3-011C-4345-BCE9-A9BE7BEE2542}">
      <dgm:prSet/>
      <dgm:spPr/>
      <dgm:t>
        <a:bodyPr/>
        <a:lstStyle/>
        <a:p>
          <a:endParaRPr lang="it-IT"/>
        </a:p>
      </dgm:t>
    </dgm:pt>
    <dgm:pt modelId="{6D67980B-187B-C24F-8FAA-FFD52577845E}" type="sibTrans" cxnId="{03285DE3-011C-4345-BCE9-A9BE7BEE2542}">
      <dgm:prSet/>
      <dgm:spPr/>
      <dgm:t>
        <a:bodyPr/>
        <a:lstStyle/>
        <a:p>
          <a:endParaRPr lang="it-IT"/>
        </a:p>
      </dgm:t>
    </dgm:pt>
    <dgm:pt modelId="{637EC3A1-3004-9A49-925E-E64CC8F8D330}">
      <dgm:prSet phldrT="[Text]"/>
      <dgm:spPr/>
      <dgm:t>
        <a:bodyPr/>
        <a:lstStyle/>
        <a:p>
          <a:r>
            <a:rPr lang="it-IT" b="1" dirty="0"/>
            <a:t>Allarme Sociale</a:t>
          </a:r>
        </a:p>
      </dgm:t>
    </dgm:pt>
    <dgm:pt modelId="{2D41B9C0-3D5B-0146-AE88-4BC67728AAD5}" type="parTrans" cxnId="{BB58E52A-E574-FB43-B3CD-B2335D3C7B3D}">
      <dgm:prSet/>
      <dgm:spPr/>
      <dgm:t>
        <a:bodyPr/>
        <a:lstStyle/>
        <a:p>
          <a:endParaRPr lang="it-IT"/>
        </a:p>
      </dgm:t>
    </dgm:pt>
    <dgm:pt modelId="{4D70C5DF-0ECE-F747-8A6C-7BFBE2E6FBE8}" type="sibTrans" cxnId="{BB58E52A-E574-FB43-B3CD-B2335D3C7B3D}">
      <dgm:prSet/>
      <dgm:spPr/>
      <dgm:t>
        <a:bodyPr/>
        <a:lstStyle/>
        <a:p>
          <a:endParaRPr lang="it-IT"/>
        </a:p>
      </dgm:t>
    </dgm:pt>
    <dgm:pt modelId="{DE8DD7C2-E228-F24F-B059-C6D7B2A5A447}">
      <dgm:prSet phldrT="[Text]"/>
      <dgm:spPr/>
      <dgm:t>
        <a:bodyPr/>
        <a:lstStyle/>
        <a:p>
          <a:r>
            <a:rPr lang="it-IT" dirty="0"/>
            <a:t>derivante da dichiarazioni a mezzo stampa</a:t>
          </a:r>
        </a:p>
      </dgm:t>
    </dgm:pt>
    <dgm:pt modelId="{3FB8278C-2E9D-0D46-A7AF-DDCCB8D5D585}" type="parTrans" cxnId="{1B761FB1-FE05-6E4D-B9C7-448C21573626}">
      <dgm:prSet/>
      <dgm:spPr/>
      <dgm:t>
        <a:bodyPr/>
        <a:lstStyle/>
        <a:p>
          <a:endParaRPr lang="it-IT"/>
        </a:p>
      </dgm:t>
    </dgm:pt>
    <dgm:pt modelId="{DF7AFB4A-B77F-B140-9D65-C6137D5225B5}" type="sibTrans" cxnId="{1B761FB1-FE05-6E4D-B9C7-448C21573626}">
      <dgm:prSet/>
      <dgm:spPr/>
      <dgm:t>
        <a:bodyPr/>
        <a:lstStyle/>
        <a:p>
          <a:endParaRPr lang="it-IT"/>
        </a:p>
      </dgm:t>
    </dgm:pt>
    <dgm:pt modelId="{2BB615FC-BBF7-4B48-A550-23B5346D3D1E}">
      <dgm:prSet phldrT="[Text]"/>
      <dgm:spPr/>
      <dgm:t>
        <a:bodyPr/>
        <a:lstStyle/>
        <a:p>
          <a:r>
            <a:rPr lang="it-IT" b="1" dirty="0"/>
            <a:t>Allarme Organizzativo</a:t>
          </a:r>
        </a:p>
      </dgm:t>
    </dgm:pt>
    <dgm:pt modelId="{0B53D3E9-7EE0-C84A-9670-DEF4C2B31296}" type="parTrans" cxnId="{6B1D1439-2904-A742-A4F3-894D90F8FAC9}">
      <dgm:prSet/>
      <dgm:spPr/>
      <dgm:t>
        <a:bodyPr/>
        <a:lstStyle/>
        <a:p>
          <a:endParaRPr lang="it-IT"/>
        </a:p>
      </dgm:t>
    </dgm:pt>
    <dgm:pt modelId="{1E7CB5F2-AC7E-A54F-A4CC-24DCE876E122}" type="sibTrans" cxnId="{6B1D1439-2904-A742-A4F3-894D90F8FAC9}">
      <dgm:prSet/>
      <dgm:spPr/>
      <dgm:t>
        <a:bodyPr/>
        <a:lstStyle/>
        <a:p>
          <a:endParaRPr lang="it-IT"/>
        </a:p>
      </dgm:t>
    </dgm:pt>
    <dgm:pt modelId="{5DFAB0CB-8121-0B43-A828-D74EF44DEFA5}">
      <dgm:prSet phldrT="[Text]"/>
      <dgm:spPr/>
      <dgm:t>
        <a:bodyPr/>
        <a:lstStyle/>
        <a:p>
          <a:r>
            <a:rPr lang="it-IT" dirty="0"/>
            <a:t>derivante da “segnalazioni interne”</a:t>
          </a:r>
        </a:p>
      </dgm:t>
    </dgm:pt>
    <dgm:pt modelId="{F20890C3-391F-4B49-AC47-CDFF892C8C95}" type="parTrans" cxnId="{085AEBB1-DCCA-B146-B7A7-82529BACF359}">
      <dgm:prSet/>
      <dgm:spPr/>
      <dgm:t>
        <a:bodyPr/>
        <a:lstStyle/>
        <a:p>
          <a:endParaRPr lang="it-IT"/>
        </a:p>
      </dgm:t>
    </dgm:pt>
    <dgm:pt modelId="{832DA472-7E7B-C147-B0A5-3E6272E2BE06}" type="sibTrans" cxnId="{085AEBB1-DCCA-B146-B7A7-82529BACF359}">
      <dgm:prSet/>
      <dgm:spPr/>
      <dgm:t>
        <a:bodyPr/>
        <a:lstStyle/>
        <a:p>
          <a:endParaRPr lang="it-IT"/>
        </a:p>
      </dgm:t>
    </dgm:pt>
    <dgm:pt modelId="{1A4C4A07-8B3E-DD48-A731-7D1F61757089}" type="pres">
      <dgm:prSet presAssocID="{58AD42E1-4CA0-2947-854F-6DE2805462C4}" presName="outerComposite" presStyleCnt="0">
        <dgm:presLayoutVars>
          <dgm:chMax val="2"/>
          <dgm:animLvl val="lvl"/>
          <dgm:resizeHandles val="exact"/>
        </dgm:presLayoutVars>
      </dgm:prSet>
      <dgm:spPr/>
    </dgm:pt>
    <dgm:pt modelId="{26921008-6990-3848-9B25-744183FF256F}" type="pres">
      <dgm:prSet presAssocID="{58AD42E1-4CA0-2947-854F-6DE2805462C4}" presName="dummyMaxCanvas" presStyleCnt="0"/>
      <dgm:spPr/>
    </dgm:pt>
    <dgm:pt modelId="{F26B6F91-EB12-E54F-A206-15FEBA10CEDE}" type="pres">
      <dgm:prSet presAssocID="{58AD42E1-4CA0-2947-854F-6DE2805462C4}" presName="parentComposite" presStyleCnt="0"/>
      <dgm:spPr/>
    </dgm:pt>
    <dgm:pt modelId="{E6F67E4E-671F-5249-BC4A-F213C7F0EE04}" type="pres">
      <dgm:prSet presAssocID="{58AD42E1-4CA0-2947-854F-6DE2805462C4}" presName="parent1" presStyleLbl="alignAccFollowNode1" presStyleIdx="0" presStyleCnt="4">
        <dgm:presLayoutVars>
          <dgm:chMax val="4"/>
        </dgm:presLayoutVars>
      </dgm:prSet>
      <dgm:spPr/>
    </dgm:pt>
    <dgm:pt modelId="{87314F59-0678-1045-BFBD-8C85B0A9A270}" type="pres">
      <dgm:prSet presAssocID="{58AD42E1-4CA0-2947-854F-6DE2805462C4}" presName="parent2" presStyleLbl="alignAccFollowNode1" presStyleIdx="1" presStyleCnt="4">
        <dgm:presLayoutVars>
          <dgm:chMax val="4"/>
        </dgm:presLayoutVars>
      </dgm:prSet>
      <dgm:spPr/>
    </dgm:pt>
    <dgm:pt modelId="{B3F22C5A-7BD9-AD42-ADE3-33A0B5C45E96}" type="pres">
      <dgm:prSet presAssocID="{58AD42E1-4CA0-2947-854F-6DE2805462C4}" presName="childrenComposite" presStyleCnt="0"/>
      <dgm:spPr/>
    </dgm:pt>
    <dgm:pt modelId="{07A11C16-F36A-5A47-89FF-AADBC8390549}" type="pres">
      <dgm:prSet presAssocID="{58AD42E1-4CA0-2947-854F-6DE2805462C4}" presName="dummyMaxCanvas_ChildArea" presStyleCnt="0"/>
      <dgm:spPr/>
    </dgm:pt>
    <dgm:pt modelId="{6EBF6897-006F-4D47-B281-6535173ABC25}" type="pres">
      <dgm:prSet presAssocID="{58AD42E1-4CA0-2947-854F-6DE2805462C4}" presName="fulcrum" presStyleLbl="alignAccFollowNode1" presStyleIdx="2" presStyleCnt="4"/>
      <dgm:spPr/>
    </dgm:pt>
    <dgm:pt modelId="{FFBEB0CA-0902-D94D-ADBB-4FABF15DB577}" type="pres">
      <dgm:prSet presAssocID="{58AD42E1-4CA0-2947-854F-6DE2805462C4}" presName="balance_24" presStyleLbl="alignAccFollowNode1" presStyleIdx="3" presStyleCnt="4">
        <dgm:presLayoutVars>
          <dgm:bulletEnabled val="1"/>
        </dgm:presLayoutVars>
      </dgm:prSet>
      <dgm:spPr/>
    </dgm:pt>
    <dgm:pt modelId="{613C8A01-B8AD-0045-8694-DD9DDD46AF1D}" type="pres">
      <dgm:prSet presAssocID="{58AD42E1-4CA0-2947-854F-6DE2805462C4}" presName="right_24_1" presStyleLbl="node1" presStyleIdx="0" presStyleCnt="6" custScaleX="134925">
        <dgm:presLayoutVars>
          <dgm:bulletEnabled val="1"/>
        </dgm:presLayoutVars>
      </dgm:prSet>
      <dgm:spPr/>
    </dgm:pt>
    <dgm:pt modelId="{4A3D096D-0F2A-F349-8D10-A093F6EF2ED6}" type="pres">
      <dgm:prSet presAssocID="{58AD42E1-4CA0-2947-854F-6DE2805462C4}" presName="right_24_2" presStyleLbl="node1" presStyleIdx="1" presStyleCnt="6">
        <dgm:presLayoutVars>
          <dgm:bulletEnabled val="1"/>
        </dgm:presLayoutVars>
      </dgm:prSet>
      <dgm:spPr/>
    </dgm:pt>
    <dgm:pt modelId="{9752213C-822D-CB45-B326-967DEB89ED76}" type="pres">
      <dgm:prSet presAssocID="{58AD42E1-4CA0-2947-854F-6DE2805462C4}" presName="right_24_3" presStyleLbl="node1" presStyleIdx="2" presStyleCnt="6" custScaleX="162630" custScaleY="124746" custLinFactNeighborY="-12912">
        <dgm:presLayoutVars>
          <dgm:bulletEnabled val="1"/>
        </dgm:presLayoutVars>
      </dgm:prSet>
      <dgm:spPr/>
    </dgm:pt>
    <dgm:pt modelId="{09F2DDAA-AF88-1349-B4D3-CC5ADD667833}" type="pres">
      <dgm:prSet presAssocID="{58AD42E1-4CA0-2947-854F-6DE2805462C4}" presName="right_24_4" presStyleLbl="node1" presStyleIdx="3" presStyleCnt="6" custScaleX="154658" custLinFactNeighborX="-2017" custLinFactNeighborY="-23673">
        <dgm:presLayoutVars>
          <dgm:bulletEnabled val="1"/>
        </dgm:presLayoutVars>
      </dgm:prSet>
      <dgm:spPr/>
    </dgm:pt>
    <dgm:pt modelId="{4A501ABC-0CE5-E746-BC21-455FD24AC0E6}" type="pres">
      <dgm:prSet presAssocID="{58AD42E1-4CA0-2947-854F-6DE2805462C4}" presName="left_24_1" presStyleLbl="node1" presStyleIdx="4" presStyleCnt="6">
        <dgm:presLayoutVars>
          <dgm:bulletEnabled val="1"/>
        </dgm:presLayoutVars>
      </dgm:prSet>
      <dgm:spPr/>
    </dgm:pt>
    <dgm:pt modelId="{EB192FCA-B80D-DF4A-9674-AB11E76B6F8F}" type="pres">
      <dgm:prSet presAssocID="{58AD42E1-4CA0-2947-854F-6DE2805462C4}" presName="left_24_2" presStyleLbl="node1" presStyleIdx="5" presStyleCnt="6">
        <dgm:presLayoutVars>
          <dgm:bulletEnabled val="1"/>
        </dgm:presLayoutVars>
      </dgm:prSet>
      <dgm:spPr/>
    </dgm:pt>
  </dgm:ptLst>
  <dgm:cxnLst>
    <dgm:cxn modelId="{AE1FB700-99E5-1948-B659-69C1198D9AA0}" type="presOf" srcId="{58AD42E1-4CA0-2947-854F-6DE2805462C4}" destId="{1A4C4A07-8B3E-DD48-A731-7D1F61757089}" srcOrd="0" destOrd="0" presId="urn:microsoft.com/office/officeart/2005/8/layout/balance1"/>
    <dgm:cxn modelId="{47BEA182-7601-A948-BEE4-FC56EEF4DAD4}" srcId="{ED84CB6B-4F26-6145-9A69-7F834F0C0C5F}" destId="{E1E3567B-2F01-1F41-B6E3-B6B8848872C1}" srcOrd="0" destOrd="0" parTransId="{9C7C2D56-4200-734C-A05A-4A62DB288A4A}" sibTransId="{CBFBC647-19C7-C44D-8217-9F68DBFBEC61}"/>
    <dgm:cxn modelId="{085AEBB1-DCCA-B146-B7A7-82529BACF359}" srcId="{2BB615FC-BBF7-4B48-A550-23B5346D3D1E}" destId="{5DFAB0CB-8121-0B43-A828-D74EF44DEFA5}" srcOrd="0" destOrd="0" parTransId="{F20890C3-391F-4B49-AC47-CDFF892C8C95}" sibTransId="{832DA472-7E7B-C147-B0A5-3E6272E2BE06}"/>
    <dgm:cxn modelId="{03285DE3-011C-4345-BCE9-A9BE7BEE2542}" srcId="{ED84CB6B-4F26-6145-9A69-7F834F0C0C5F}" destId="{4FD4FA62-CAB5-E14C-95C0-B9CA0A50302A}" srcOrd="1" destOrd="0" parTransId="{61F003D6-3758-6449-B5B5-5856984600C3}" sibTransId="{6D67980B-187B-C24F-8FAA-FFD52577845E}"/>
    <dgm:cxn modelId="{29B06DC0-419A-F643-90D4-4A6E48DE9C8D}" type="presOf" srcId="{5DFAB0CB-8121-0B43-A828-D74EF44DEFA5}" destId="{09F2DDAA-AF88-1349-B4D3-CC5ADD667833}" srcOrd="0" destOrd="1" presId="urn:microsoft.com/office/officeart/2005/8/layout/balance1"/>
    <dgm:cxn modelId="{6B1D1439-2904-A742-A4F3-894D90F8FAC9}" srcId="{ED84CB6B-4F26-6145-9A69-7F834F0C0C5F}" destId="{2BB615FC-BBF7-4B48-A550-23B5346D3D1E}" srcOrd="3" destOrd="0" parTransId="{0B53D3E9-7EE0-C84A-9670-DEF4C2B31296}" sibTransId="{1E7CB5F2-AC7E-A54F-A4CC-24DCE876E122}"/>
    <dgm:cxn modelId="{C25600C3-46C4-1347-83DC-CBF9F833986B}" type="presOf" srcId="{637EC3A1-3004-9A49-925E-E64CC8F8D330}" destId="{9752213C-822D-CB45-B326-967DEB89ED76}" srcOrd="0" destOrd="0" presId="urn:microsoft.com/office/officeart/2005/8/layout/balance1"/>
    <dgm:cxn modelId="{1328170F-824F-254B-B457-E2534A6C7897}" type="presOf" srcId="{41C7445A-5E51-3841-B273-0A9E81CD36B4}" destId="{EB192FCA-B80D-DF4A-9674-AB11E76B6F8F}" srcOrd="0" destOrd="0" presId="urn:microsoft.com/office/officeart/2005/8/layout/balance1"/>
    <dgm:cxn modelId="{8EF08724-9711-C14D-A7BD-2587322E404E}" type="presOf" srcId="{4FD4FA62-CAB5-E14C-95C0-B9CA0A50302A}" destId="{4A3D096D-0F2A-F349-8D10-A093F6EF2ED6}" srcOrd="0" destOrd="0" presId="urn:microsoft.com/office/officeart/2005/8/layout/balance1"/>
    <dgm:cxn modelId="{5B50EB26-BFE4-234F-94A9-83C1ABE067EB}" type="presOf" srcId="{ED84CB6B-4F26-6145-9A69-7F834F0C0C5F}" destId="{87314F59-0678-1045-BFBD-8C85B0A9A270}" srcOrd="0" destOrd="0" presId="urn:microsoft.com/office/officeart/2005/8/layout/balance1"/>
    <dgm:cxn modelId="{8A845E0B-FD22-D546-A426-8C28C0940209}" type="presOf" srcId="{DE8DD7C2-E228-F24F-B059-C6D7B2A5A447}" destId="{9752213C-822D-CB45-B326-967DEB89ED76}" srcOrd="0" destOrd="1" presId="urn:microsoft.com/office/officeart/2005/8/layout/balance1"/>
    <dgm:cxn modelId="{1B761FB1-FE05-6E4D-B9C7-448C21573626}" srcId="{637EC3A1-3004-9A49-925E-E64CC8F8D330}" destId="{DE8DD7C2-E228-F24F-B059-C6D7B2A5A447}" srcOrd="0" destOrd="0" parTransId="{3FB8278C-2E9D-0D46-A7AF-DDCCB8D5D585}" sibTransId="{DF7AFB4A-B77F-B140-9D65-C6137D5225B5}"/>
    <dgm:cxn modelId="{7A19445D-8575-3641-8D24-B7B94D09C882}" srcId="{58AD42E1-4CA0-2947-854F-6DE2805462C4}" destId="{ED84CB6B-4F26-6145-9A69-7F834F0C0C5F}" srcOrd="1" destOrd="0" parTransId="{A5930A39-AAE5-0C46-82AA-66BBE3E8F79B}" sibTransId="{E44B3BF5-ED58-9942-964C-385B48320352}"/>
    <dgm:cxn modelId="{177237D4-9403-7741-A260-36F98B630A88}" type="presOf" srcId="{E1E3567B-2F01-1F41-B6E3-B6B8848872C1}" destId="{613C8A01-B8AD-0045-8694-DD9DDD46AF1D}" srcOrd="0" destOrd="0" presId="urn:microsoft.com/office/officeart/2005/8/layout/balance1"/>
    <dgm:cxn modelId="{BB58E52A-E574-FB43-B3CD-B2335D3C7B3D}" srcId="{ED84CB6B-4F26-6145-9A69-7F834F0C0C5F}" destId="{637EC3A1-3004-9A49-925E-E64CC8F8D330}" srcOrd="2" destOrd="0" parTransId="{2D41B9C0-3D5B-0146-AE88-4BC67728AAD5}" sibTransId="{4D70C5DF-0ECE-F747-8A6C-7BFBE2E6FBE8}"/>
    <dgm:cxn modelId="{7209B00D-7A84-FC42-BC13-36D0A042E06D}" srcId="{58AD42E1-4CA0-2947-854F-6DE2805462C4}" destId="{55B0CC18-2075-5D4B-9335-CD8D9D32AFC5}" srcOrd="0" destOrd="0" parTransId="{B24EECE5-8A06-F944-BAA9-50317A26A8DC}" sibTransId="{7FD0F031-4D4D-1341-A234-9C79E2FB058D}"/>
    <dgm:cxn modelId="{507E9984-BFFB-1B4C-BD36-CE0732891D63}" type="presOf" srcId="{E69FB488-3F0E-154E-93F9-A7227BE7DDF0}" destId="{4A501ABC-0CE5-E746-BC21-455FD24AC0E6}" srcOrd="0" destOrd="0" presId="urn:microsoft.com/office/officeart/2005/8/layout/balance1"/>
    <dgm:cxn modelId="{425BDE56-B872-CB40-9A27-C10404E71D5B}" srcId="{55B0CC18-2075-5D4B-9335-CD8D9D32AFC5}" destId="{E69FB488-3F0E-154E-93F9-A7227BE7DDF0}" srcOrd="0" destOrd="0" parTransId="{B6AEE9B4-DAFA-CF4B-81AD-96B644F2B7AA}" sibTransId="{277CCB73-998D-004C-9AE1-CDF9304B672C}"/>
    <dgm:cxn modelId="{D03459A7-7848-7B4A-9EAB-028BD3FE26A5}" type="presOf" srcId="{55B0CC18-2075-5D4B-9335-CD8D9D32AFC5}" destId="{E6F67E4E-671F-5249-BC4A-F213C7F0EE04}" srcOrd="0" destOrd="0" presId="urn:microsoft.com/office/officeart/2005/8/layout/balance1"/>
    <dgm:cxn modelId="{1207696B-013A-1146-B47F-FE656F1DAF8E}" type="presOf" srcId="{2BB615FC-BBF7-4B48-A550-23B5346D3D1E}" destId="{09F2DDAA-AF88-1349-B4D3-CC5ADD667833}" srcOrd="0" destOrd="0" presId="urn:microsoft.com/office/officeart/2005/8/layout/balance1"/>
    <dgm:cxn modelId="{196F4871-D97F-CE46-81F4-77918CA53F95}" srcId="{55B0CC18-2075-5D4B-9335-CD8D9D32AFC5}" destId="{41C7445A-5E51-3841-B273-0A9E81CD36B4}" srcOrd="1" destOrd="0" parTransId="{FAD6538D-9FEF-1343-893F-0BB5B2F43A1C}" sibTransId="{5733AA8F-5164-E640-B119-37C7933265E2}"/>
    <dgm:cxn modelId="{26EC968C-BFCD-014D-967A-930F93673D85}" type="presParOf" srcId="{1A4C4A07-8B3E-DD48-A731-7D1F61757089}" destId="{26921008-6990-3848-9B25-744183FF256F}" srcOrd="0" destOrd="0" presId="urn:microsoft.com/office/officeart/2005/8/layout/balance1"/>
    <dgm:cxn modelId="{DC21058D-951F-FC4E-A2DE-C15157202280}" type="presParOf" srcId="{1A4C4A07-8B3E-DD48-A731-7D1F61757089}" destId="{F26B6F91-EB12-E54F-A206-15FEBA10CEDE}" srcOrd="1" destOrd="0" presId="urn:microsoft.com/office/officeart/2005/8/layout/balance1"/>
    <dgm:cxn modelId="{DAD0C992-54E9-4346-A039-D9803811C2B8}" type="presParOf" srcId="{F26B6F91-EB12-E54F-A206-15FEBA10CEDE}" destId="{E6F67E4E-671F-5249-BC4A-F213C7F0EE04}" srcOrd="0" destOrd="0" presId="urn:microsoft.com/office/officeart/2005/8/layout/balance1"/>
    <dgm:cxn modelId="{BCB0D08A-8471-1841-A57E-0ED60160BB28}" type="presParOf" srcId="{F26B6F91-EB12-E54F-A206-15FEBA10CEDE}" destId="{87314F59-0678-1045-BFBD-8C85B0A9A270}" srcOrd="1" destOrd="0" presId="urn:microsoft.com/office/officeart/2005/8/layout/balance1"/>
    <dgm:cxn modelId="{B2C29950-1C5F-9A43-AE34-0F143DE35A14}" type="presParOf" srcId="{1A4C4A07-8B3E-DD48-A731-7D1F61757089}" destId="{B3F22C5A-7BD9-AD42-ADE3-33A0B5C45E96}" srcOrd="2" destOrd="0" presId="urn:microsoft.com/office/officeart/2005/8/layout/balance1"/>
    <dgm:cxn modelId="{81BDD06D-C9FC-404F-895A-B4FD158AF84F}" type="presParOf" srcId="{B3F22C5A-7BD9-AD42-ADE3-33A0B5C45E96}" destId="{07A11C16-F36A-5A47-89FF-AADBC8390549}" srcOrd="0" destOrd="0" presId="urn:microsoft.com/office/officeart/2005/8/layout/balance1"/>
    <dgm:cxn modelId="{0FBDDC0A-5B72-B24D-A65B-C5C4F7B90AA8}" type="presParOf" srcId="{B3F22C5A-7BD9-AD42-ADE3-33A0B5C45E96}" destId="{6EBF6897-006F-4D47-B281-6535173ABC25}" srcOrd="1" destOrd="0" presId="urn:microsoft.com/office/officeart/2005/8/layout/balance1"/>
    <dgm:cxn modelId="{DA46BE9E-E3BB-E24C-8F86-8B029CF7159C}" type="presParOf" srcId="{B3F22C5A-7BD9-AD42-ADE3-33A0B5C45E96}" destId="{FFBEB0CA-0902-D94D-ADBB-4FABF15DB577}" srcOrd="2" destOrd="0" presId="urn:microsoft.com/office/officeart/2005/8/layout/balance1"/>
    <dgm:cxn modelId="{E4E62046-BCF6-ED40-B159-F95D8B926C8A}" type="presParOf" srcId="{B3F22C5A-7BD9-AD42-ADE3-33A0B5C45E96}" destId="{613C8A01-B8AD-0045-8694-DD9DDD46AF1D}" srcOrd="3" destOrd="0" presId="urn:microsoft.com/office/officeart/2005/8/layout/balance1"/>
    <dgm:cxn modelId="{503ADE65-C88E-D94B-BEFF-640B6E461099}" type="presParOf" srcId="{B3F22C5A-7BD9-AD42-ADE3-33A0B5C45E96}" destId="{4A3D096D-0F2A-F349-8D10-A093F6EF2ED6}" srcOrd="4" destOrd="0" presId="urn:microsoft.com/office/officeart/2005/8/layout/balance1"/>
    <dgm:cxn modelId="{781622CF-0B89-3145-9FC3-954988ED9A06}" type="presParOf" srcId="{B3F22C5A-7BD9-AD42-ADE3-33A0B5C45E96}" destId="{9752213C-822D-CB45-B326-967DEB89ED76}" srcOrd="5" destOrd="0" presId="urn:microsoft.com/office/officeart/2005/8/layout/balance1"/>
    <dgm:cxn modelId="{9BB1AE78-F6D2-7146-B6B3-88956D212599}" type="presParOf" srcId="{B3F22C5A-7BD9-AD42-ADE3-33A0B5C45E96}" destId="{09F2DDAA-AF88-1349-B4D3-CC5ADD667833}" srcOrd="6" destOrd="0" presId="urn:microsoft.com/office/officeart/2005/8/layout/balance1"/>
    <dgm:cxn modelId="{DFDF4722-0032-E644-B38F-19B1487DB134}" type="presParOf" srcId="{B3F22C5A-7BD9-AD42-ADE3-33A0B5C45E96}" destId="{4A501ABC-0CE5-E746-BC21-455FD24AC0E6}" srcOrd="7" destOrd="0" presId="urn:microsoft.com/office/officeart/2005/8/layout/balance1"/>
    <dgm:cxn modelId="{22E31735-B968-BB4B-919E-460D0D8051C4}" type="presParOf" srcId="{B3F22C5A-7BD9-AD42-ADE3-33A0B5C45E96}" destId="{EB192FCA-B80D-DF4A-9674-AB11E76B6F8F}" srcOrd="8"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7.xml><?xml version="1.0" encoding="utf-8"?>
<dgm:dataModel xmlns:dgm="http://schemas.openxmlformats.org/drawingml/2006/diagram" xmlns:a="http://schemas.openxmlformats.org/drawingml/2006/main">
  <dgm:ptLst>
    <dgm:pt modelId="{5FCFAE02-3EC3-3F44-BDD4-73DE57AB5B62}"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E964566A-2F86-6C4B-8ACE-73D5EBFBC78E}">
      <dgm:prSet phldrT="[Text]"/>
      <dgm:spPr/>
      <dgm:t>
        <a:bodyPr/>
        <a:lstStyle/>
        <a:p>
          <a:pPr algn="l"/>
          <a:r>
            <a:rPr lang="it-IT" b="1" dirty="0"/>
            <a:t>Vi sentireste più sicuri ad essere operati in un ospedale dove </a:t>
          </a:r>
          <a:r>
            <a:rPr lang="it-IT" b="1" dirty="0">
              <a:solidFill>
                <a:srgbClr val="800000"/>
              </a:solidFill>
            </a:rPr>
            <a:t>i medici sono abituati a segnalare </a:t>
          </a:r>
          <a:r>
            <a:rPr lang="it-IT" b="1" dirty="0"/>
            <a:t>eventuali malfunzionamenti, errori, procedure sbagliate ed in cui </a:t>
          </a:r>
          <a:r>
            <a:rPr lang="it-IT" b="1" dirty="0">
              <a:solidFill>
                <a:srgbClr val="800000"/>
              </a:solidFill>
            </a:rPr>
            <a:t>le gerarchie sono abituate a prendere in seria considerazione tali segnalazioni </a:t>
          </a:r>
          <a:r>
            <a:rPr lang="it-IT" b="1" dirty="0"/>
            <a:t>e a porre immediatamente rimedio, </a:t>
          </a:r>
        </a:p>
        <a:p>
          <a:pPr algn="l"/>
          <a:r>
            <a:rPr lang="it-IT" b="1" dirty="0">
              <a:solidFill>
                <a:srgbClr val="800000"/>
              </a:solidFill>
            </a:rPr>
            <a:t>oppure </a:t>
          </a:r>
        </a:p>
        <a:p>
          <a:pPr algn="l"/>
          <a:r>
            <a:rPr lang="it-IT" b="1" dirty="0"/>
            <a:t>vi sentireste più sicuri in un ospedale che </a:t>
          </a:r>
          <a:r>
            <a:rPr lang="it-IT" b="1" dirty="0">
              <a:solidFill>
                <a:srgbClr val="800000"/>
              </a:solidFill>
            </a:rPr>
            <a:t>licenzia chi fa tali segnalazioni</a:t>
          </a:r>
          <a:r>
            <a:rPr lang="it-IT" b="1" dirty="0"/>
            <a:t>?</a:t>
          </a:r>
        </a:p>
      </dgm:t>
    </dgm:pt>
    <dgm:pt modelId="{D0563C42-2600-1C4C-BF28-12F1D94B0346}" type="parTrans" cxnId="{6CFCD32B-EFD5-214C-9305-C1DCEE683466}">
      <dgm:prSet/>
      <dgm:spPr/>
      <dgm:t>
        <a:bodyPr/>
        <a:lstStyle/>
        <a:p>
          <a:endParaRPr lang="it-IT"/>
        </a:p>
      </dgm:t>
    </dgm:pt>
    <dgm:pt modelId="{F882BA37-6561-AA4A-AED9-B3B8155520ED}" type="sibTrans" cxnId="{6CFCD32B-EFD5-214C-9305-C1DCEE683466}">
      <dgm:prSet/>
      <dgm:spPr/>
      <dgm:t>
        <a:bodyPr/>
        <a:lstStyle/>
        <a:p>
          <a:endParaRPr lang="it-IT"/>
        </a:p>
      </dgm:t>
    </dgm:pt>
    <dgm:pt modelId="{91768F8F-2359-F142-9D45-5F2A7F1293F9}" type="pres">
      <dgm:prSet presAssocID="{5FCFAE02-3EC3-3F44-BDD4-73DE57AB5B62}" presName="Name0" presStyleCnt="0">
        <dgm:presLayoutVars>
          <dgm:chMax/>
          <dgm:chPref/>
          <dgm:dir/>
        </dgm:presLayoutVars>
      </dgm:prSet>
      <dgm:spPr/>
    </dgm:pt>
    <dgm:pt modelId="{C9C47121-38E8-F748-A458-A32C8E0B469A}" type="pres">
      <dgm:prSet presAssocID="{E964566A-2F86-6C4B-8ACE-73D5EBFBC78E}" presName="composite" presStyleCnt="0">
        <dgm:presLayoutVars>
          <dgm:chMax/>
          <dgm:chPref/>
        </dgm:presLayoutVars>
      </dgm:prSet>
      <dgm:spPr/>
    </dgm:pt>
    <dgm:pt modelId="{16E7F984-6DFB-6B4D-B854-474BA0705579}" type="pres">
      <dgm:prSet presAssocID="{E964566A-2F86-6C4B-8ACE-73D5EBFBC78E}" presName="Image" presStyleLbl="bgImgPlace1" presStyleIdx="0" presStyleCnt="1" custScaleX="87947" custScaleY="135384" custLinFactNeighborX="-19405" custLinFactNeighborY="-153"/>
      <dgm:spPr>
        <a:blipFill>
          <a:blip xmlns:r="http://schemas.openxmlformats.org/officeDocument/2006/relationships" r:embed="rId1">
            <a:extLst>
              <a:ext uri="{28A0092B-C50C-407E-A947-70E740481C1C}">
                <a14:useLocalDpi xmlns:a14="http://schemas.microsoft.com/office/drawing/2010/main" val="0"/>
              </a:ext>
            </a:extLst>
          </a:blip>
          <a:srcRect/>
          <a:tile tx="0" ty="0" sx="100000" sy="100000" flip="none" algn="tl"/>
        </a:blipFill>
      </dgm:spPr>
    </dgm:pt>
    <dgm:pt modelId="{F6E2428C-B7EF-6048-AFB4-25390460A2AF}" type="pres">
      <dgm:prSet presAssocID="{E964566A-2F86-6C4B-8ACE-73D5EBFBC78E}" presName="ParentText" presStyleLbl="revTx" presStyleIdx="0" presStyleCnt="1" custScaleX="122252" custScaleY="116770" custLinFactNeighborX="3754" custLinFactNeighborY="-4584">
        <dgm:presLayoutVars>
          <dgm:chMax val="0"/>
          <dgm:chPref val="0"/>
          <dgm:bulletEnabled val="1"/>
        </dgm:presLayoutVars>
      </dgm:prSet>
      <dgm:spPr/>
    </dgm:pt>
    <dgm:pt modelId="{A872CF00-56B3-7B4E-BE46-C3FA03F06205}" type="pres">
      <dgm:prSet presAssocID="{E964566A-2F86-6C4B-8ACE-73D5EBFBC78E}" presName="tlFrame" presStyleLbl="node1" presStyleIdx="0" presStyleCnt="4" custLinFactNeighborX="-34027" custLinFactNeighborY="-29456"/>
      <dgm:spPr/>
    </dgm:pt>
    <dgm:pt modelId="{0A5EDBF2-D7D3-CE4D-BCD6-3F0FBBB1F2D6}" type="pres">
      <dgm:prSet presAssocID="{E964566A-2F86-6C4B-8ACE-73D5EBFBC78E}" presName="trFrame" presStyleLbl="node1" presStyleIdx="1" presStyleCnt="4" custLinFactNeighborX="54887" custLinFactNeighborY="-36335"/>
      <dgm:spPr/>
    </dgm:pt>
    <dgm:pt modelId="{80963BFA-C9D9-504F-9C1F-21A35D8F1A63}" type="pres">
      <dgm:prSet presAssocID="{E964566A-2F86-6C4B-8ACE-73D5EBFBC78E}" presName="blFrame" presStyleLbl="node1" presStyleIdx="2" presStyleCnt="4" custLinFactNeighborX="-40907" custLinFactNeighborY="-12374"/>
      <dgm:spPr/>
    </dgm:pt>
    <dgm:pt modelId="{74393F03-B835-5E48-ADC5-D13A1B2D1045}" type="pres">
      <dgm:prSet presAssocID="{E964566A-2F86-6C4B-8ACE-73D5EBFBC78E}" presName="brFrame" presStyleLbl="node1" presStyleIdx="3" presStyleCnt="4" custLinFactNeighborX="54887" custLinFactNeighborY="-26133"/>
      <dgm:spPr/>
    </dgm:pt>
  </dgm:ptLst>
  <dgm:cxnLst>
    <dgm:cxn modelId="{4067F86E-CA5C-6548-A493-25D3061A087D}" type="presOf" srcId="{5FCFAE02-3EC3-3F44-BDD4-73DE57AB5B62}" destId="{91768F8F-2359-F142-9D45-5F2A7F1293F9}" srcOrd="0" destOrd="0" presId="urn:microsoft.com/office/officeart/2009/3/layout/FramedTextPicture"/>
    <dgm:cxn modelId="{6CFCD32B-EFD5-214C-9305-C1DCEE683466}" srcId="{5FCFAE02-3EC3-3F44-BDD4-73DE57AB5B62}" destId="{E964566A-2F86-6C4B-8ACE-73D5EBFBC78E}" srcOrd="0" destOrd="0" parTransId="{D0563C42-2600-1C4C-BF28-12F1D94B0346}" sibTransId="{F882BA37-6561-AA4A-AED9-B3B8155520ED}"/>
    <dgm:cxn modelId="{B1B052EE-E890-CD4E-B726-7289F3588219}" type="presOf" srcId="{E964566A-2F86-6C4B-8ACE-73D5EBFBC78E}" destId="{F6E2428C-B7EF-6048-AFB4-25390460A2AF}" srcOrd="0" destOrd="0" presId="urn:microsoft.com/office/officeart/2009/3/layout/FramedTextPicture"/>
    <dgm:cxn modelId="{573C7057-27A4-8148-83F8-EBBC95A560AF}" type="presParOf" srcId="{91768F8F-2359-F142-9D45-5F2A7F1293F9}" destId="{C9C47121-38E8-F748-A458-A32C8E0B469A}" srcOrd="0" destOrd="0" presId="urn:microsoft.com/office/officeart/2009/3/layout/FramedTextPicture"/>
    <dgm:cxn modelId="{10FC1912-26D4-CD45-AA08-DB42843F28AE}" type="presParOf" srcId="{C9C47121-38E8-F748-A458-A32C8E0B469A}" destId="{16E7F984-6DFB-6B4D-B854-474BA0705579}" srcOrd="0" destOrd="0" presId="urn:microsoft.com/office/officeart/2009/3/layout/FramedTextPicture"/>
    <dgm:cxn modelId="{A8BE8B21-745F-B747-9A18-640F39243D09}" type="presParOf" srcId="{C9C47121-38E8-F748-A458-A32C8E0B469A}" destId="{F6E2428C-B7EF-6048-AFB4-25390460A2AF}" srcOrd="1" destOrd="0" presId="urn:microsoft.com/office/officeart/2009/3/layout/FramedTextPicture"/>
    <dgm:cxn modelId="{2B0E52B6-F113-B346-BD94-76A7FAF21BB9}" type="presParOf" srcId="{C9C47121-38E8-F748-A458-A32C8E0B469A}" destId="{A872CF00-56B3-7B4E-BE46-C3FA03F06205}" srcOrd="2" destOrd="0" presId="urn:microsoft.com/office/officeart/2009/3/layout/FramedTextPicture"/>
    <dgm:cxn modelId="{41E4B1A8-2FFD-9A42-AA65-7B105B9FAB28}" type="presParOf" srcId="{C9C47121-38E8-F748-A458-A32C8E0B469A}" destId="{0A5EDBF2-D7D3-CE4D-BCD6-3F0FBBB1F2D6}" srcOrd="3" destOrd="0" presId="urn:microsoft.com/office/officeart/2009/3/layout/FramedTextPicture"/>
    <dgm:cxn modelId="{E8C226F5-FEE7-134D-8B15-214AA7612E85}" type="presParOf" srcId="{C9C47121-38E8-F748-A458-A32C8E0B469A}" destId="{80963BFA-C9D9-504F-9C1F-21A35D8F1A63}" srcOrd="4" destOrd="0" presId="urn:microsoft.com/office/officeart/2009/3/layout/FramedTextPicture"/>
    <dgm:cxn modelId="{40EFC296-5951-0D4F-884A-C7B934780480}" type="presParOf" srcId="{C9C47121-38E8-F748-A458-A32C8E0B469A}" destId="{74393F03-B835-5E48-ADC5-D13A1B2D1045}"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8.xml><?xml version="1.0" encoding="utf-8"?>
<dgm:dataModel xmlns:dgm="http://schemas.openxmlformats.org/drawingml/2006/diagram" xmlns:a="http://schemas.openxmlformats.org/drawingml/2006/main">
  <dgm:ptLst>
    <dgm:pt modelId="{5FCFAE02-3EC3-3F44-BDD4-73DE57AB5B62}"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E964566A-2F86-6C4B-8ACE-73D5EBFBC78E}">
      <dgm:prSet phldrT="[Text]"/>
      <dgm:spPr/>
      <dgm:t>
        <a:bodyPr/>
        <a:lstStyle/>
        <a:p>
          <a:pPr algn="l"/>
          <a:r>
            <a:rPr lang="it-IT" b="1" noProof="0" dirty="0">
              <a:hlinkClick xmlns:r="http://schemas.openxmlformats.org/officeDocument/2006/relationships" r:id="rId1"/>
            </a:rPr>
            <a:t>Sentenza del Consiglio di Stato, n. 848 del 21 febbraio 2014</a:t>
          </a:r>
          <a:r>
            <a:rPr lang="it-IT" b="1" noProof="0" dirty="0"/>
            <a:t>, </a:t>
          </a:r>
        </a:p>
        <a:p>
          <a:pPr algn="l"/>
          <a:r>
            <a:rPr lang="it-IT" b="1" noProof="0" dirty="0"/>
            <a:t>La sentenza ribalta il precedente orientamento di un TAR, che si era espresso favorevolmente ad una sanzione disciplinare rivolta dal Ministero dell’Interno nei confronti di un agente di pubblica sicurezza, il quale aveva pubblicato alcune </a:t>
          </a:r>
          <a:r>
            <a:rPr lang="it-IT" b="1" noProof="0" dirty="0">
              <a:solidFill>
                <a:srgbClr val="800000"/>
              </a:solidFill>
            </a:rPr>
            <a:t>fotografie</a:t>
          </a:r>
          <a:r>
            <a:rPr lang="it-IT" b="1" noProof="0" dirty="0"/>
            <a:t>, su un </a:t>
          </a:r>
          <a:r>
            <a:rPr lang="it-IT" b="1" noProof="0" dirty="0">
              <a:solidFill>
                <a:srgbClr val="800000"/>
              </a:solidFill>
            </a:rPr>
            <a:t>social network</a:t>
          </a:r>
          <a:r>
            <a:rPr lang="it-IT" b="1" noProof="0" dirty="0"/>
            <a:t>, definite </a:t>
          </a:r>
          <a:r>
            <a:rPr lang="it-IT" b="1" noProof="0" dirty="0">
              <a:solidFill>
                <a:srgbClr val="800000"/>
              </a:solidFill>
            </a:rPr>
            <a:t>contrarie al decoro dell’amministrazione</a:t>
          </a:r>
          <a:r>
            <a:rPr lang="it-IT" b="1" noProof="0" dirty="0"/>
            <a:t>. </a:t>
          </a:r>
        </a:p>
        <a:p>
          <a:pPr algn="l"/>
          <a:r>
            <a:rPr lang="it-IT" b="1" noProof="0" dirty="0"/>
            <a:t>Le immagini ritraevano il dipendente in abbigliamento femminile; altre  immagini, accessibili solo tramite </a:t>
          </a:r>
          <a:r>
            <a:rPr lang="it-IT" b="1" noProof="0" dirty="0">
              <a:solidFill>
                <a:srgbClr val="800000"/>
              </a:solidFill>
            </a:rPr>
            <a:t>password</a:t>
          </a:r>
          <a:r>
            <a:rPr lang="it-IT" b="1" noProof="0" dirty="0"/>
            <a:t> e quindi autorizzazione del proprietario, in abbigliamento succinto ed intimo. </a:t>
          </a:r>
        </a:p>
        <a:p>
          <a:pPr algn="l"/>
          <a:r>
            <a:rPr lang="it-IT" b="1" noProof="0" dirty="0"/>
            <a:t>Particolare fondamentale: le fotografie in abbigliamento femminile erano pubblicate non a nome proprio del dipendente, ma dietro </a:t>
          </a:r>
          <a:r>
            <a:rPr lang="it-IT" b="1" noProof="0" dirty="0">
              <a:solidFill>
                <a:srgbClr val="800000"/>
              </a:solidFill>
            </a:rPr>
            <a:t>nickname</a:t>
          </a:r>
          <a:r>
            <a:rPr lang="it-IT" b="1" noProof="0" dirty="0"/>
            <a:t>. </a:t>
          </a:r>
        </a:p>
        <a:p>
          <a:pPr algn="l"/>
          <a:r>
            <a:rPr lang="it-IT" b="1" noProof="0" dirty="0"/>
            <a:t>Le fotografie in abbigliamento femminile e quelle in abbigliamento succinto erano, inoltre, state acquisite dal datore di lavoro grazie a un “</a:t>
          </a:r>
          <a:r>
            <a:rPr lang="it-IT" b="1" noProof="0" dirty="0">
              <a:solidFill>
                <a:srgbClr val="800000"/>
              </a:solidFill>
            </a:rPr>
            <a:t>provocatore</a:t>
          </a:r>
          <a:r>
            <a:rPr lang="it-IT" b="1" noProof="0" dirty="0"/>
            <a:t>” (così definito dall’appellante-dipendente pubblico) appositamente introdotto nello spazio del dipendente ed autorizzato dallo stesso ad accedere alle fotografie riservate. </a:t>
          </a:r>
        </a:p>
      </dgm:t>
    </dgm:pt>
    <dgm:pt modelId="{D0563C42-2600-1C4C-BF28-12F1D94B0346}" type="parTrans" cxnId="{6CFCD32B-EFD5-214C-9305-C1DCEE683466}">
      <dgm:prSet/>
      <dgm:spPr/>
      <dgm:t>
        <a:bodyPr/>
        <a:lstStyle/>
        <a:p>
          <a:endParaRPr lang="it-IT"/>
        </a:p>
      </dgm:t>
    </dgm:pt>
    <dgm:pt modelId="{F882BA37-6561-AA4A-AED9-B3B8155520ED}" type="sibTrans" cxnId="{6CFCD32B-EFD5-214C-9305-C1DCEE683466}">
      <dgm:prSet/>
      <dgm:spPr/>
      <dgm:t>
        <a:bodyPr/>
        <a:lstStyle/>
        <a:p>
          <a:endParaRPr lang="it-IT"/>
        </a:p>
      </dgm:t>
    </dgm:pt>
    <dgm:pt modelId="{91768F8F-2359-F142-9D45-5F2A7F1293F9}" type="pres">
      <dgm:prSet presAssocID="{5FCFAE02-3EC3-3F44-BDD4-73DE57AB5B62}" presName="Name0" presStyleCnt="0">
        <dgm:presLayoutVars>
          <dgm:chMax/>
          <dgm:chPref/>
          <dgm:dir/>
        </dgm:presLayoutVars>
      </dgm:prSet>
      <dgm:spPr/>
    </dgm:pt>
    <dgm:pt modelId="{C9C47121-38E8-F748-A458-A32C8E0B469A}" type="pres">
      <dgm:prSet presAssocID="{E964566A-2F86-6C4B-8ACE-73D5EBFBC78E}" presName="composite" presStyleCnt="0">
        <dgm:presLayoutVars>
          <dgm:chMax/>
          <dgm:chPref/>
        </dgm:presLayoutVars>
      </dgm:prSet>
      <dgm:spPr/>
    </dgm:pt>
    <dgm:pt modelId="{16E7F984-6DFB-6B4D-B854-474BA0705579}" type="pres">
      <dgm:prSet presAssocID="{E964566A-2F86-6C4B-8ACE-73D5EBFBC78E}" presName="Image" presStyleLbl="bgImgPlace1" presStyleIdx="0" presStyleCnt="1" custScaleX="87947" custScaleY="79109" custLinFactNeighborX="-19405" custLinFactNeighborY="-153"/>
      <dgm:spPr>
        <a:blipFill>
          <a:blip xmlns:r="http://schemas.openxmlformats.org/officeDocument/2006/relationships" r:embed="rId2">
            <a:extLst>
              <a:ext uri="{28A0092B-C50C-407E-A947-70E740481C1C}">
                <a14:useLocalDpi xmlns:a14="http://schemas.microsoft.com/office/drawing/2010/main" val="0"/>
              </a:ext>
            </a:extLst>
          </a:blip>
          <a:srcRect/>
          <a:stretch>
            <a:fillRect t="-13000" b="-13000"/>
          </a:stretch>
        </a:blipFill>
      </dgm:spPr>
    </dgm:pt>
    <dgm:pt modelId="{F6E2428C-B7EF-6048-AFB4-25390460A2AF}" type="pres">
      <dgm:prSet presAssocID="{E964566A-2F86-6C4B-8ACE-73D5EBFBC78E}" presName="ParentText" presStyleLbl="revTx" presStyleIdx="0" presStyleCnt="1" custScaleX="127963" custScaleY="130483" custLinFactNeighborX="3754" custLinFactNeighborY="-4584">
        <dgm:presLayoutVars>
          <dgm:chMax val="0"/>
          <dgm:chPref val="0"/>
          <dgm:bulletEnabled val="1"/>
        </dgm:presLayoutVars>
      </dgm:prSet>
      <dgm:spPr/>
    </dgm:pt>
    <dgm:pt modelId="{A872CF00-56B3-7B4E-BE46-C3FA03F06205}" type="pres">
      <dgm:prSet presAssocID="{E964566A-2F86-6C4B-8ACE-73D5EBFBC78E}" presName="tlFrame" presStyleLbl="node1" presStyleIdx="0" presStyleCnt="4" custLinFactNeighborX="-34027" custLinFactNeighborY="-36335"/>
      <dgm:spPr/>
    </dgm:pt>
    <dgm:pt modelId="{0A5EDBF2-D7D3-CE4D-BCD6-3F0FBBB1F2D6}" type="pres">
      <dgm:prSet presAssocID="{E964566A-2F86-6C4B-8ACE-73D5EBFBC78E}" presName="trFrame" presStyleLbl="node1" presStyleIdx="1" presStyleCnt="4" custLinFactNeighborX="54887" custLinFactNeighborY="-36335"/>
      <dgm:spPr/>
    </dgm:pt>
    <dgm:pt modelId="{80963BFA-C9D9-504F-9C1F-21A35D8F1A63}" type="pres">
      <dgm:prSet presAssocID="{E964566A-2F86-6C4B-8ACE-73D5EBFBC78E}" presName="blFrame" presStyleLbl="node1" presStyleIdx="2" presStyleCnt="4" custLinFactNeighborX="-40908" custLinFactNeighborY="11452"/>
      <dgm:spPr/>
    </dgm:pt>
    <dgm:pt modelId="{74393F03-B835-5E48-ADC5-D13A1B2D1045}" type="pres">
      <dgm:prSet presAssocID="{E964566A-2F86-6C4B-8ACE-73D5EBFBC78E}" presName="brFrame" presStyleLbl="node1" presStyleIdx="3" presStyleCnt="4" custLinFactNeighborX="54887" custLinFactNeighborY="11452"/>
      <dgm:spPr/>
    </dgm:pt>
  </dgm:ptLst>
  <dgm:cxnLst>
    <dgm:cxn modelId="{6CFCD32B-EFD5-214C-9305-C1DCEE683466}" srcId="{5FCFAE02-3EC3-3F44-BDD4-73DE57AB5B62}" destId="{E964566A-2F86-6C4B-8ACE-73D5EBFBC78E}" srcOrd="0" destOrd="0" parTransId="{D0563C42-2600-1C4C-BF28-12F1D94B0346}" sibTransId="{F882BA37-6561-AA4A-AED9-B3B8155520ED}"/>
    <dgm:cxn modelId="{819C49C3-F386-4147-9ABD-99A114DF666F}" type="presOf" srcId="{5FCFAE02-3EC3-3F44-BDD4-73DE57AB5B62}" destId="{91768F8F-2359-F142-9D45-5F2A7F1293F9}" srcOrd="0" destOrd="0" presId="urn:microsoft.com/office/officeart/2009/3/layout/FramedTextPicture"/>
    <dgm:cxn modelId="{183E1A13-6125-9249-9BFB-65CC4A588F90}" type="presOf" srcId="{E964566A-2F86-6C4B-8ACE-73D5EBFBC78E}" destId="{F6E2428C-B7EF-6048-AFB4-25390460A2AF}" srcOrd="0" destOrd="0" presId="urn:microsoft.com/office/officeart/2009/3/layout/FramedTextPicture"/>
    <dgm:cxn modelId="{D82BA1AA-D3F5-FF47-8698-9DA44929C17B}" type="presParOf" srcId="{91768F8F-2359-F142-9D45-5F2A7F1293F9}" destId="{C9C47121-38E8-F748-A458-A32C8E0B469A}" srcOrd="0" destOrd="0" presId="urn:microsoft.com/office/officeart/2009/3/layout/FramedTextPicture"/>
    <dgm:cxn modelId="{F60E93A6-C7FC-604C-8BF2-56CCE52FF585}" type="presParOf" srcId="{C9C47121-38E8-F748-A458-A32C8E0B469A}" destId="{16E7F984-6DFB-6B4D-B854-474BA0705579}" srcOrd="0" destOrd="0" presId="urn:microsoft.com/office/officeart/2009/3/layout/FramedTextPicture"/>
    <dgm:cxn modelId="{2ABD9E15-0C65-854B-9853-140FF621C0BE}" type="presParOf" srcId="{C9C47121-38E8-F748-A458-A32C8E0B469A}" destId="{F6E2428C-B7EF-6048-AFB4-25390460A2AF}" srcOrd="1" destOrd="0" presId="urn:microsoft.com/office/officeart/2009/3/layout/FramedTextPicture"/>
    <dgm:cxn modelId="{42805DF2-D1F3-7947-BE10-60FE6171CBFA}" type="presParOf" srcId="{C9C47121-38E8-F748-A458-A32C8E0B469A}" destId="{A872CF00-56B3-7B4E-BE46-C3FA03F06205}" srcOrd="2" destOrd="0" presId="urn:microsoft.com/office/officeart/2009/3/layout/FramedTextPicture"/>
    <dgm:cxn modelId="{071520FD-54AC-1D4D-BD2B-F9FB6C240798}" type="presParOf" srcId="{C9C47121-38E8-F748-A458-A32C8E0B469A}" destId="{0A5EDBF2-D7D3-CE4D-BCD6-3F0FBBB1F2D6}" srcOrd="3" destOrd="0" presId="urn:microsoft.com/office/officeart/2009/3/layout/FramedTextPicture"/>
    <dgm:cxn modelId="{C060753D-E850-3145-B0D5-2941A355083B}" type="presParOf" srcId="{C9C47121-38E8-F748-A458-A32C8E0B469A}" destId="{80963BFA-C9D9-504F-9C1F-21A35D8F1A63}" srcOrd="4" destOrd="0" presId="urn:microsoft.com/office/officeart/2009/3/layout/FramedTextPicture"/>
    <dgm:cxn modelId="{E218EF6F-71C0-034C-B4DD-2B59124DBB53}" type="presParOf" srcId="{C9C47121-38E8-F748-A458-A32C8E0B469A}" destId="{74393F03-B835-5E48-ADC5-D13A1B2D1045}"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9.xml><?xml version="1.0" encoding="utf-8"?>
<dgm:dataModel xmlns:dgm="http://schemas.openxmlformats.org/drawingml/2006/diagram" xmlns:a="http://schemas.openxmlformats.org/drawingml/2006/main">
  <dgm:ptLst>
    <dgm:pt modelId="{5FCFAE02-3EC3-3F44-BDD4-73DE57AB5B62}"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E964566A-2F86-6C4B-8ACE-73D5EBFBC78E}">
      <dgm:prSet phldrT="[Text]"/>
      <dgm:spPr/>
      <dgm:t>
        <a:bodyPr/>
        <a:lstStyle/>
        <a:p>
          <a:pPr algn="l"/>
          <a:r>
            <a:rPr lang="en-US" b="0" dirty="0">
              <a:hlinkClick xmlns:r="http://schemas.openxmlformats.org/officeDocument/2006/relationships" r:id="rId1"/>
            </a:rPr>
            <a:t>Sentenza del Consiglio di Stato, n. 848 del 21 febbraio 2014</a:t>
          </a:r>
          <a:r>
            <a:rPr lang="en-US" b="0" dirty="0"/>
            <a:t>, </a:t>
          </a:r>
          <a:endParaRPr lang="it-IT" dirty="0"/>
        </a:p>
        <a:p>
          <a:pPr algn="l"/>
          <a:r>
            <a:rPr lang="it-IT" dirty="0"/>
            <a:t>L’agente di Pubblica Sicurezza non può essere sanzionato, dal momento che:</a:t>
          </a:r>
        </a:p>
        <a:p>
          <a:pPr algn="l"/>
          <a:r>
            <a:rPr lang="it-IT" i="1" dirty="0"/>
            <a:t>“…La comunicazione, anche se utilizza un mezzo (internet) che si rivolge al pubblico, </a:t>
          </a:r>
          <a:r>
            <a:rPr lang="it-IT" b="1" i="1" dirty="0">
              <a:solidFill>
                <a:srgbClr val="800000"/>
              </a:solidFill>
            </a:rPr>
            <a:t>si svolge in “luogo” non aperto a tutti, ma riservato</a:t>
          </a:r>
          <a:r>
            <a:rPr lang="it-IT" i="1" dirty="0"/>
            <a:t>, essendo l’accesso al profilo personale possibile solo a chi conosce lo username dell’interessato”.</a:t>
          </a:r>
        </a:p>
        <a:p>
          <a:pPr algn="l"/>
          <a:r>
            <a:rPr lang="it-IT" b="0" noProof="0" dirty="0"/>
            <a:t>Le immagini quindi, se visibili solo da alcune persone, debbono ritenersi </a:t>
          </a:r>
          <a:r>
            <a:rPr lang="it-IT" b="1" noProof="0" dirty="0"/>
            <a:t>riservate</a:t>
          </a:r>
          <a:r>
            <a:rPr lang="it-IT" b="0" noProof="0" dirty="0"/>
            <a:t>, come tali idonee a </a:t>
          </a:r>
          <a:r>
            <a:rPr lang="it-IT" b="1" noProof="0" dirty="0"/>
            <a:t>preservare il ruolo professionale </a:t>
          </a:r>
          <a:r>
            <a:rPr lang="it-IT" b="0" noProof="0" dirty="0"/>
            <a:t>del proprietario delle stesse immagini e ad </a:t>
          </a:r>
          <a:r>
            <a:rPr lang="it-IT" b="1" noProof="0" dirty="0">
              <a:solidFill>
                <a:srgbClr val="800000"/>
              </a:solidFill>
            </a:rPr>
            <a:t>escludere la possibile lesione del corpo di appartenenza</a:t>
          </a:r>
          <a:r>
            <a:rPr lang="it-IT" b="0" noProof="0" dirty="0"/>
            <a:t>, nell’ottica del </a:t>
          </a:r>
          <a:r>
            <a:rPr lang="it-IT" b="1" noProof="0" dirty="0"/>
            <a:t>bilanciamento tra libertà di espressione e della vita privata e interesse pubblico</a:t>
          </a:r>
          <a:r>
            <a:rPr lang="it-IT" b="0" noProof="0" dirty="0"/>
            <a:t>. </a:t>
          </a:r>
          <a:endParaRPr lang="it-IT" b="1" dirty="0"/>
        </a:p>
      </dgm:t>
    </dgm:pt>
    <dgm:pt modelId="{D0563C42-2600-1C4C-BF28-12F1D94B0346}" type="parTrans" cxnId="{6CFCD32B-EFD5-214C-9305-C1DCEE683466}">
      <dgm:prSet/>
      <dgm:spPr/>
      <dgm:t>
        <a:bodyPr/>
        <a:lstStyle/>
        <a:p>
          <a:endParaRPr lang="it-IT"/>
        </a:p>
      </dgm:t>
    </dgm:pt>
    <dgm:pt modelId="{F882BA37-6561-AA4A-AED9-B3B8155520ED}" type="sibTrans" cxnId="{6CFCD32B-EFD5-214C-9305-C1DCEE683466}">
      <dgm:prSet/>
      <dgm:spPr/>
      <dgm:t>
        <a:bodyPr/>
        <a:lstStyle/>
        <a:p>
          <a:endParaRPr lang="it-IT"/>
        </a:p>
      </dgm:t>
    </dgm:pt>
    <dgm:pt modelId="{91768F8F-2359-F142-9D45-5F2A7F1293F9}" type="pres">
      <dgm:prSet presAssocID="{5FCFAE02-3EC3-3F44-BDD4-73DE57AB5B62}" presName="Name0" presStyleCnt="0">
        <dgm:presLayoutVars>
          <dgm:chMax/>
          <dgm:chPref/>
          <dgm:dir/>
        </dgm:presLayoutVars>
      </dgm:prSet>
      <dgm:spPr/>
    </dgm:pt>
    <dgm:pt modelId="{C9C47121-38E8-F748-A458-A32C8E0B469A}" type="pres">
      <dgm:prSet presAssocID="{E964566A-2F86-6C4B-8ACE-73D5EBFBC78E}" presName="composite" presStyleCnt="0">
        <dgm:presLayoutVars>
          <dgm:chMax/>
          <dgm:chPref/>
        </dgm:presLayoutVars>
      </dgm:prSet>
      <dgm:spPr/>
    </dgm:pt>
    <dgm:pt modelId="{16E7F984-6DFB-6B4D-B854-474BA0705579}" type="pres">
      <dgm:prSet presAssocID="{E964566A-2F86-6C4B-8ACE-73D5EBFBC78E}" presName="Image" presStyleLbl="bgImgPlace1" presStyleIdx="0" presStyleCnt="1" custScaleX="87947" custScaleY="79109" custLinFactNeighborX="-19405" custLinFactNeighborY="-153"/>
      <dgm:spPr>
        <a:blipFill>
          <a:blip xmlns:r="http://schemas.openxmlformats.org/officeDocument/2006/relationships" r:embed="rId2">
            <a:extLst>
              <a:ext uri="{28A0092B-C50C-407E-A947-70E740481C1C}">
                <a14:useLocalDpi xmlns:a14="http://schemas.microsoft.com/office/drawing/2010/main" val="0"/>
              </a:ext>
            </a:extLst>
          </a:blip>
          <a:srcRect/>
          <a:stretch>
            <a:fillRect t="-13000" b="-13000"/>
          </a:stretch>
        </a:blipFill>
      </dgm:spPr>
    </dgm:pt>
    <dgm:pt modelId="{F6E2428C-B7EF-6048-AFB4-25390460A2AF}" type="pres">
      <dgm:prSet presAssocID="{E964566A-2F86-6C4B-8ACE-73D5EBFBC78E}" presName="ParentText" presStyleLbl="revTx" presStyleIdx="0" presStyleCnt="1" custScaleX="127963" custScaleY="130483" custLinFactNeighborX="3754" custLinFactNeighborY="-4584">
        <dgm:presLayoutVars>
          <dgm:chMax val="0"/>
          <dgm:chPref val="0"/>
          <dgm:bulletEnabled val="1"/>
        </dgm:presLayoutVars>
      </dgm:prSet>
      <dgm:spPr/>
    </dgm:pt>
    <dgm:pt modelId="{A872CF00-56B3-7B4E-BE46-C3FA03F06205}" type="pres">
      <dgm:prSet presAssocID="{E964566A-2F86-6C4B-8ACE-73D5EBFBC78E}" presName="tlFrame" presStyleLbl="node1" presStyleIdx="0" presStyleCnt="4" custLinFactNeighborX="-34027" custLinFactNeighborY="-36335"/>
      <dgm:spPr/>
    </dgm:pt>
    <dgm:pt modelId="{0A5EDBF2-D7D3-CE4D-BCD6-3F0FBBB1F2D6}" type="pres">
      <dgm:prSet presAssocID="{E964566A-2F86-6C4B-8ACE-73D5EBFBC78E}" presName="trFrame" presStyleLbl="node1" presStyleIdx="1" presStyleCnt="4" custLinFactNeighborX="54887" custLinFactNeighborY="-36335"/>
      <dgm:spPr/>
    </dgm:pt>
    <dgm:pt modelId="{80963BFA-C9D9-504F-9C1F-21A35D8F1A63}" type="pres">
      <dgm:prSet presAssocID="{E964566A-2F86-6C4B-8ACE-73D5EBFBC78E}" presName="blFrame" presStyleLbl="node1" presStyleIdx="2" presStyleCnt="4" custLinFactNeighborX="-40908" custLinFactNeighborY="11452"/>
      <dgm:spPr/>
    </dgm:pt>
    <dgm:pt modelId="{74393F03-B835-5E48-ADC5-D13A1B2D1045}" type="pres">
      <dgm:prSet presAssocID="{E964566A-2F86-6C4B-8ACE-73D5EBFBC78E}" presName="brFrame" presStyleLbl="node1" presStyleIdx="3" presStyleCnt="4" custLinFactNeighborX="54887" custLinFactNeighborY="11452"/>
      <dgm:spPr/>
    </dgm:pt>
  </dgm:ptLst>
  <dgm:cxnLst>
    <dgm:cxn modelId="{6CFCD32B-EFD5-214C-9305-C1DCEE683466}" srcId="{5FCFAE02-3EC3-3F44-BDD4-73DE57AB5B62}" destId="{E964566A-2F86-6C4B-8ACE-73D5EBFBC78E}" srcOrd="0" destOrd="0" parTransId="{D0563C42-2600-1C4C-BF28-12F1D94B0346}" sibTransId="{F882BA37-6561-AA4A-AED9-B3B8155520ED}"/>
    <dgm:cxn modelId="{100C8551-767B-A140-AD5A-09C6445F6035}" type="presOf" srcId="{5FCFAE02-3EC3-3F44-BDD4-73DE57AB5B62}" destId="{91768F8F-2359-F142-9D45-5F2A7F1293F9}" srcOrd="0" destOrd="0" presId="urn:microsoft.com/office/officeart/2009/3/layout/FramedTextPicture"/>
    <dgm:cxn modelId="{38461CC3-29E8-5448-9DA5-56D766B1A7B6}" type="presOf" srcId="{E964566A-2F86-6C4B-8ACE-73D5EBFBC78E}" destId="{F6E2428C-B7EF-6048-AFB4-25390460A2AF}" srcOrd="0" destOrd="0" presId="urn:microsoft.com/office/officeart/2009/3/layout/FramedTextPicture"/>
    <dgm:cxn modelId="{098AAF6E-0936-5F4E-B99B-679003993D7E}" type="presParOf" srcId="{91768F8F-2359-F142-9D45-5F2A7F1293F9}" destId="{C9C47121-38E8-F748-A458-A32C8E0B469A}" srcOrd="0" destOrd="0" presId="urn:microsoft.com/office/officeart/2009/3/layout/FramedTextPicture"/>
    <dgm:cxn modelId="{C34A2115-7836-BF44-A34D-995DB905ED51}" type="presParOf" srcId="{C9C47121-38E8-F748-A458-A32C8E0B469A}" destId="{16E7F984-6DFB-6B4D-B854-474BA0705579}" srcOrd="0" destOrd="0" presId="urn:microsoft.com/office/officeart/2009/3/layout/FramedTextPicture"/>
    <dgm:cxn modelId="{DA21221D-5D45-D540-B3B6-E95F34DE773B}" type="presParOf" srcId="{C9C47121-38E8-F748-A458-A32C8E0B469A}" destId="{F6E2428C-B7EF-6048-AFB4-25390460A2AF}" srcOrd="1" destOrd="0" presId="urn:microsoft.com/office/officeart/2009/3/layout/FramedTextPicture"/>
    <dgm:cxn modelId="{509EB71F-F5D7-2449-8545-F303062BC0BC}" type="presParOf" srcId="{C9C47121-38E8-F748-A458-A32C8E0B469A}" destId="{A872CF00-56B3-7B4E-BE46-C3FA03F06205}" srcOrd="2" destOrd="0" presId="urn:microsoft.com/office/officeart/2009/3/layout/FramedTextPicture"/>
    <dgm:cxn modelId="{F805D87E-6AC5-C342-B474-EAE8B8BB4BE7}" type="presParOf" srcId="{C9C47121-38E8-F748-A458-A32C8E0B469A}" destId="{0A5EDBF2-D7D3-CE4D-BCD6-3F0FBBB1F2D6}" srcOrd="3" destOrd="0" presId="urn:microsoft.com/office/officeart/2009/3/layout/FramedTextPicture"/>
    <dgm:cxn modelId="{DA539F4C-7D79-C54D-8BDE-402B25D40193}" type="presParOf" srcId="{C9C47121-38E8-F748-A458-A32C8E0B469A}" destId="{80963BFA-C9D9-504F-9C1F-21A35D8F1A63}" srcOrd="4" destOrd="0" presId="urn:microsoft.com/office/officeart/2009/3/layout/FramedTextPicture"/>
    <dgm:cxn modelId="{A958BBC5-8A18-014F-BCC9-21E8AD67E6C3}" type="presParOf" srcId="{C9C47121-38E8-F748-A458-A32C8E0B469A}" destId="{74393F03-B835-5E48-ADC5-D13A1B2D1045}"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3" qsCatId="simple" csTypeId="urn:microsoft.com/office/officeart/2005/8/colors/accent1_2" csCatId="accent1" phldr="1"/>
      <dgm:spPr/>
    </dgm:pt>
    <dgm:pt modelId="{95AC27D8-D6F9-6240-880C-251085371E4F}">
      <dgm:prSet phldrT="[Text]"/>
      <dgm:spPr/>
      <dgm:t>
        <a:bodyPr/>
        <a:lstStyle/>
        <a:p>
          <a:r>
            <a:rPr lang="it-IT" b="1" dirty="0"/>
            <a:t>Formazione sul conflitto di interessi</a:t>
          </a:r>
        </a:p>
      </dgm:t>
    </dgm:pt>
    <dgm:pt modelId="{31D74E52-91D9-B64A-BAF7-C8419876A5D1}" type="parTrans" cxnId="{2A18E903-999D-CE45-89B7-BA60585ABBCD}">
      <dgm:prSet/>
      <dgm:spPr/>
      <dgm:t>
        <a:bodyPr/>
        <a:lstStyle/>
        <a:p>
          <a:endParaRPr lang="it-IT" b="1"/>
        </a:p>
      </dgm:t>
    </dgm:pt>
    <dgm:pt modelId="{FC33F1B7-B081-5842-82B0-81EF55407FE3}" type="sibTrans" cxnId="{2A18E903-999D-CE45-89B7-BA60585ABBCD}">
      <dgm:prSet/>
      <dgm:spPr/>
      <dgm:t>
        <a:bodyPr/>
        <a:lstStyle/>
        <a:p>
          <a:endParaRPr lang="it-IT" b="1"/>
        </a:p>
      </dgm:t>
    </dgm:pt>
    <dgm:pt modelId="{DC7C6D81-A724-3F4D-A493-E046DA96DFFB}">
      <dgm:prSet phldrT="[Text]"/>
      <dgm:spPr/>
      <dgm:t>
        <a:bodyPr/>
        <a:lstStyle/>
        <a:p>
          <a:r>
            <a:rPr lang="it-IT" b="1" dirty="0"/>
            <a:t>Misure organizzative (RPC + Dirigente apicale)</a:t>
          </a:r>
        </a:p>
      </dgm:t>
    </dgm:pt>
    <dgm:pt modelId="{4942027D-E144-754C-97AB-7E3559B53718}" type="parTrans" cxnId="{AD1972D7-9938-4642-AB31-E24A9E146D40}">
      <dgm:prSet/>
      <dgm:spPr/>
      <dgm:t>
        <a:bodyPr/>
        <a:lstStyle/>
        <a:p>
          <a:endParaRPr lang="it-IT" b="1"/>
        </a:p>
      </dgm:t>
    </dgm:pt>
    <dgm:pt modelId="{3E0CA8AE-9EB4-6D42-8B19-00B3CDF0AE34}" type="sibTrans" cxnId="{AD1972D7-9938-4642-AB31-E24A9E146D40}">
      <dgm:prSet/>
      <dgm:spPr/>
      <dgm:t>
        <a:bodyPr/>
        <a:lstStyle/>
        <a:p>
          <a:endParaRPr lang="it-IT" b="1"/>
        </a:p>
      </dgm:t>
    </dgm:pt>
    <dgm:pt modelId="{905CF6BE-0DC1-9B49-9F06-FEB8B1276EA3}">
      <dgm:prSet phldrT="[Text]"/>
      <dgm:spPr/>
      <dgm:t>
        <a:bodyPr/>
        <a:lstStyle/>
        <a:p>
          <a:r>
            <a:rPr lang="it-IT" b="0" dirty="0"/>
            <a:t>Formazione contenutistica, con particolare riferimento alle procedure messe in atto dall’Azienda per segnalare eventuali conflitti di interesse</a:t>
          </a:r>
        </a:p>
      </dgm:t>
    </dgm:pt>
    <dgm:pt modelId="{1485419A-F47F-794F-A8A3-DB465D73589A}" type="parTrans" cxnId="{01AA1394-E26D-B142-BBFE-3D3EBA292793}">
      <dgm:prSet/>
      <dgm:spPr/>
      <dgm:t>
        <a:bodyPr/>
        <a:lstStyle/>
        <a:p>
          <a:endParaRPr lang="it-IT"/>
        </a:p>
      </dgm:t>
    </dgm:pt>
    <dgm:pt modelId="{1343AA8D-7A1E-B24F-818D-D16A71B3F0BD}" type="sibTrans" cxnId="{01AA1394-E26D-B142-BBFE-3D3EBA292793}">
      <dgm:prSet/>
      <dgm:spPr/>
      <dgm:t>
        <a:bodyPr/>
        <a:lstStyle/>
        <a:p>
          <a:endParaRPr lang="it-IT"/>
        </a:p>
      </dgm:t>
    </dgm:pt>
    <dgm:pt modelId="{7631DE0E-06AA-4A40-9664-B389D012A685}">
      <dgm:prSet phldrT="[Text]"/>
      <dgm:spPr/>
      <dgm:t>
        <a:bodyPr/>
        <a:lstStyle/>
        <a:p>
          <a:r>
            <a:rPr lang="it-IT" b="1" dirty="0"/>
            <a:t>Dialogare con la comunità locale</a:t>
          </a:r>
        </a:p>
      </dgm:t>
    </dgm:pt>
    <dgm:pt modelId="{2453D950-0901-524E-AF4F-9C1834EC8664}" type="parTrans" cxnId="{ADC64B66-5CF5-F742-A5E6-45D3DF691465}">
      <dgm:prSet/>
      <dgm:spPr/>
      <dgm:t>
        <a:bodyPr/>
        <a:lstStyle/>
        <a:p>
          <a:endParaRPr lang="it-IT"/>
        </a:p>
      </dgm:t>
    </dgm:pt>
    <dgm:pt modelId="{3B8B9971-1389-8947-A4F1-E92B7827680E}" type="sibTrans" cxnId="{ADC64B66-5CF5-F742-A5E6-45D3DF691465}">
      <dgm:prSet/>
      <dgm:spPr/>
      <dgm:t>
        <a:bodyPr/>
        <a:lstStyle/>
        <a:p>
          <a:endParaRPr lang="it-IT"/>
        </a:p>
      </dgm:t>
    </dgm:pt>
    <dgm:pt modelId="{EBF03D51-DA2C-F847-992F-F737381F156B}">
      <dgm:prSet phldrT="[Text]"/>
      <dgm:spPr/>
      <dgm:t>
        <a:bodyPr/>
        <a:lstStyle/>
        <a:p>
          <a:r>
            <a:rPr lang="en-US" dirty="0"/>
            <a:t>Procedure </a:t>
          </a:r>
          <a:r>
            <a:rPr lang="en-US" dirty="0" err="1"/>
            <a:t>certa</a:t>
          </a:r>
          <a:r>
            <a:rPr lang="en-US" dirty="0"/>
            <a:t> per la “</a:t>
          </a:r>
          <a:r>
            <a:rPr lang="en-US" dirty="0" err="1"/>
            <a:t>dichiarazeione</a:t>
          </a:r>
          <a:r>
            <a:rPr lang="en-US" dirty="0"/>
            <a:t>” di </a:t>
          </a:r>
          <a:r>
            <a:rPr lang="en-US" dirty="0" err="1"/>
            <a:t>conflitti</a:t>
          </a:r>
          <a:r>
            <a:rPr lang="en-US" dirty="0"/>
            <a:t> di </a:t>
          </a:r>
          <a:r>
            <a:rPr lang="en-US" dirty="0" err="1"/>
            <a:t>interessi</a:t>
          </a:r>
          <a:endParaRPr lang="it-IT" b="1" dirty="0"/>
        </a:p>
      </dgm:t>
    </dgm:pt>
    <dgm:pt modelId="{081C0C25-3F96-F54E-AD72-57A15D3FEC1C}" type="parTrans" cxnId="{636DB7BC-C04C-A442-A264-E4C6C7E4A458}">
      <dgm:prSet/>
      <dgm:spPr/>
      <dgm:t>
        <a:bodyPr/>
        <a:lstStyle/>
        <a:p>
          <a:endParaRPr lang="it-IT"/>
        </a:p>
      </dgm:t>
    </dgm:pt>
    <dgm:pt modelId="{79BCFA0A-9B93-4A4D-95A7-945805C1F8D5}" type="sibTrans" cxnId="{636DB7BC-C04C-A442-A264-E4C6C7E4A458}">
      <dgm:prSet/>
      <dgm:spPr/>
      <dgm:t>
        <a:bodyPr/>
        <a:lstStyle/>
        <a:p>
          <a:endParaRPr lang="it-IT"/>
        </a:p>
      </dgm:t>
    </dgm:pt>
    <dgm:pt modelId="{FA07B7B6-0A72-C345-BF09-7ED86B284D61}">
      <dgm:prSet phldrT="[Text]"/>
      <dgm:spPr/>
      <dgm:t>
        <a:bodyPr/>
        <a:lstStyle/>
        <a:p>
          <a:r>
            <a:rPr lang="it-IT" b="0" dirty="0"/>
            <a:t>Azioni di comunicazione esterna</a:t>
          </a:r>
        </a:p>
      </dgm:t>
    </dgm:pt>
    <dgm:pt modelId="{9177C746-EF55-9241-9397-8900756EAB37}" type="parTrans" cxnId="{E133CF5B-A8B4-924C-A410-2EAF7AB992D1}">
      <dgm:prSet/>
      <dgm:spPr/>
      <dgm:t>
        <a:bodyPr/>
        <a:lstStyle/>
        <a:p>
          <a:endParaRPr lang="it-IT"/>
        </a:p>
      </dgm:t>
    </dgm:pt>
    <dgm:pt modelId="{4744AE72-F1E3-204B-9D66-5A216B47480B}" type="sibTrans" cxnId="{E133CF5B-A8B4-924C-A410-2EAF7AB992D1}">
      <dgm:prSet/>
      <dgm:spPr/>
      <dgm:t>
        <a:bodyPr/>
        <a:lstStyle/>
        <a:p>
          <a:endParaRPr lang="it-IT"/>
        </a:p>
      </dgm:t>
    </dgm:pt>
    <dgm:pt modelId="{B7C0A8FE-88B7-9846-A5CA-FC332382CFE3}">
      <dgm:prSet phldrT="[Text]"/>
      <dgm:spPr/>
      <dgm:t>
        <a:bodyPr/>
        <a:lstStyle/>
        <a:p>
          <a:r>
            <a:rPr lang="en-US" dirty="0" err="1"/>
            <a:t>Canali</a:t>
          </a:r>
          <a:r>
            <a:rPr lang="en-US" dirty="0"/>
            <a:t> </a:t>
          </a:r>
          <a:r>
            <a:rPr lang="en-US" dirty="0" err="1"/>
            <a:t>interni</a:t>
          </a:r>
          <a:r>
            <a:rPr lang="en-US" dirty="0"/>
            <a:t> di </a:t>
          </a:r>
          <a:r>
            <a:rPr lang="en-US" dirty="0" err="1"/>
            <a:t>segnalazione</a:t>
          </a:r>
          <a:r>
            <a:rPr lang="en-US" dirty="0"/>
            <a:t> (Whistleblowing)</a:t>
          </a:r>
          <a:endParaRPr lang="it-IT" b="1" dirty="0"/>
        </a:p>
      </dgm:t>
    </dgm:pt>
    <dgm:pt modelId="{99A9EED2-21F9-0D41-AB98-466D32A1EB34}" type="parTrans" cxnId="{D59601C0-746A-E342-9D2F-686CD48FD371}">
      <dgm:prSet/>
      <dgm:spPr/>
      <dgm:t>
        <a:bodyPr/>
        <a:lstStyle/>
        <a:p>
          <a:endParaRPr lang="it-IT"/>
        </a:p>
      </dgm:t>
    </dgm:pt>
    <dgm:pt modelId="{A5C29BDE-9E9B-1A46-83EE-F4D960A4208C}" type="sibTrans" cxnId="{D59601C0-746A-E342-9D2F-686CD48FD371}">
      <dgm:prSet/>
      <dgm:spPr/>
      <dgm:t>
        <a:bodyPr/>
        <a:lstStyle/>
        <a:p>
          <a:endParaRPr lang="it-IT"/>
        </a:p>
      </dgm:t>
    </dgm:pt>
    <dgm:pt modelId="{9768E641-B1D0-5E47-B581-A64E015C4664}">
      <dgm:prSet phldrT="[Text]"/>
      <dgm:spPr/>
      <dgm:t>
        <a:bodyPr/>
        <a:lstStyle/>
        <a:p>
          <a:r>
            <a:rPr lang="it-IT" b="0" dirty="0"/>
            <a:t>Coinvolgimento di stakeholder esterni </a:t>
          </a:r>
        </a:p>
      </dgm:t>
    </dgm:pt>
    <dgm:pt modelId="{930C8030-81C3-7C4B-A86B-55192DA770BF}" type="parTrans" cxnId="{FB5DA888-DBC6-6648-A6AC-B78A4FF2A8D4}">
      <dgm:prSet/>
      <dgm:spPr/>
      <dgm:t>
        <a:bodyPr/>
        <a:lstStyle/>
        <a:p>
          <a:endParaRPr lang="it-IT"/>
        </a:p>
      </dgm:t>
    </dgm:pt>
    <dgm:pt modelId="{4C3A7E36-94A5-CF45-A97C-C1AB6E0E2910}" type="sibTrans" cxnId="{FB5DA888-DBC6-6648-A6AC-B78A4FF2A8D4}">
      <dgm:prSet/>
      <dgm:spPr/>
      <dgm:t>
        <a:bodyPr/>
        <a:lstStyle/>
        <a:p>
          <a:endParaRPr lang="it-IT"/>
        </a:p>
      </dgm:t>
    </dgm:pt>
    <dgm:pt modelId="{D5FF74D0-94CF-3144-9C3D-BFBDF872E80A}">
      <dgm:prSet phldrT="[Text]"/>
      <dgm:spPr/>
      <dgm:t>
        <a:bodyPr/>
        <a:lstStyle/>
        <a:p>
          <a:r>
            <a:rPr lang="it-IT" b="0" dirty="0"/>
            <a:t>Disponibilità di canali di segnalazione per i cittadini/utenti</a:t>
          </a:r>
        </a:p>
      </dgm:t>
    </dgm:pt>
    <dgm:pt modelId="{5FA5BAD8-7FD2-EF4D-8E07-6193CD46D37D}" type="parTrans" cxnId="{6B839D89-54ED-6B42-A9C4-D06A2E749E06}">
      <dgm:prSet/>
      <dgm:spPr/>
      <dgm:t>
        <a:bodyPr/>
        <a:lstStyle/>
        <a:p>
          <a:endParaRPr lang="it-IT"/>
        </a:p>
      </dgm:t>
    </dgm:pt>
    <dgm:pt modelId="{FE3FA673-BE3E-8248-9690-6EFA4CD7EACF}" type="sibTrans" cxnId="{6B839D89-54ED-6B42-A9C4-D06A2E749E06}">
      <dgm:prSet/>
      <dgm:spPr/>
      <dgm:t>
        <a:bodyPr/>
        <a:lstStyle/>
        <a:p>
          <a:endParaRPr lang="it-IT"/>
        </a:p>
      </dgm:t>
    </dgm:pt>
    <dgm:pt modelId="{FC6C926C-73AE-4C4C-999D-A761BCB6CA70}">
      <dgm:prSet phldrT="[Text]"/>
      <dgm:spPr/>
      <dgm:t>
        <a:bodyPr/>
        <a:lstStyle/>
        <a:p>
          <a:r>
            <a:rPr lang="en-US" dirty="0" err="1"/>
            <a:t>Aumento</a:t>
          </a:r>
          <a:r>
            <a:rPr lang="en-US" dirty="0"/>
            <a:t> </a:t>
          </a:r>
          <a:r>
            <a:rPr lang="en-US" dirty="0" err="1"/>
            <a:t>dei</a:t>
          </a:r>
          <a:r>
            <a:rPr lang="en-US" dirty="0"/>
            <a:t> </a:t>
          </a:r>
          <a:r>
            <a:rPr lang="en-US" dirty="0" err="1"/>
            <a:t>controlli</a:t>
          </a:r>
          <a:r>
            <a:rPr lang="en-US" dirty="0"/>
            <a:t> </a:t>
          </a:r>
          <a:endParaRPr lang="it-IT" b="1" dirty="0"/>
        </a:p>
      </dgm:t>
    </dgm:pt>
    <dgm:pt modelId="{0DBF79D8-82C9-CA44-B0E1-AB12EA57547F}" type="parTrans" cxnId="{7D3E7428-CDB8-0242-B3ED-68DE558387EA}">
      <dgm:prSet/>
      <dgm:spPr/>
      <dgm:t>
        <a:bodyPr/>
        <a:lstStyle/>
        <a:p>
          <a:endParaRPr lang="it-IT"/>
        </a:p>
      </dgm:t>
    </dgm:pt>
    <dgm:pt modelId="{8E474016-DE73-0947-8466-4923061E143B}" type="sibTrans" cxnId="{7D3E7428-CDB8-0242-B3ED-68DE558387EA}">
      <dgm:prSet/>
      <dgm:spPr/>
      <dgm:t>
        <a:bodyPr/>
        <a:lstStyle/>
        <a:p>
          <a:endParaRPr lang="it-IT"/>
        </a:p>
      </dgm:t>
    </dgm:pt>
    <dgm:pt modelId="{C9FF5F7D-584C-4449-B556-A14B6303396D}">
      <dgm:prSet phldrT="[Text]"/>
      <dgm:spPr/>
      <dgm:t>
        <a:bodyPr/>
        <a:lstStyle/>
        <a:p>
          <a:r>
            <a:rPr lang="it-IT" b="0" dirty="0"/>
            <a:t>Educazione alla legalità nelle scuole</a:t>
          </a:r>
        </a:p>
      </dgm:t>
    </dgm:pt>
    <dgm:pt modelId="{D1CF100A-AEDC-3E40-97D7-E3C3C9674B99}" type="parTrans" cxnId="{47A21177-5A01-5548-90D3-BA22B4A48225}">
      <dgm:prSet/>
      <dgm:spPr/>
      <dgm:t>
        <a:bodyPr/>
        <a:lstStyle/>
        <a:p>
          <a:endParaRPr lang="it-IT"/>
        </a:p>
      </dgm:t>
    </dgm:pt>
    <dgm:pt modelId="{3B17B2BC-1D30-694E-AD40-48CB123D36A5}" type="sibTrans" cxnId="{47A21177-5A01-5548-90D3-BA22B4A48225}">
      <dgm:prSet/>
      <dgm:spPr/>
      <dgm:t>
        <a:bodyPr/>
        <a:lstStyle/>
        <a:p>
          <a:endParaRPr lang="it-IT"/>
        </a:p>
      </dgm:t>
    </dgm:pt>
    <dgm:pt modelId="{117DC7DF-4506-3D41-BA6F-970C8FC817A2}">
      <dgm:prSet phldrT="[Text]"/>
      <dgm:spPr/>
      <dgm:t>
        <a:bodyPr/>
        <a:lstStyle/>
        <a:p>
          <a:endParaRPr lang="it-IT" b="0" dirty="0"/>
        </a:p>
      </dgm:t>
    </dgm:pt>
    <dgm:pt modelId="{4065EAF2-AAB3-2145-AD3A-CF69F2E099EE}" type="parTrans" cxnId="{F0247D62-63DD-6246-8F8F-E050DC5657AC}">
      <dgm:prSet/>
      <dgm:spPr/>
      <dgm:t>
        <a:bodyPr/>
        <a:lstStyle/>
        <a:p>
          <a:endParaRPr lang="it-IT"/>
        </a:p>
      </dgm:t>
    </dgm:pt>
    <dgm:pt modelId="{549D85AC-D42C-B541-9297-35ACF7C6A00A}" type="sibTrans" cxnId="{F0247D62-63DD-6246-8F8F-E050DC5657AC}">
      <dgm:prSet/>
      <dgm:spPr/>
      <dgm:t>
        <a:bodyPr/>
        <a:lstStyle/>
        <a:p>
          <a:endParaRPr lang="it-IT"/>
        </a:p>
      </dgm:t>
    </dgm:pt>
    <dgm:pt modelId="{87DAC12D-8FCA-3244-93F2-6A728C59B8E3}">
      <dgm:prSet phldrT="[Text]"/>
      <dgm:spPr/>
      <dgm:t>
        <a:bodyPr/>
        <a:lstStyle/>
        <a:p>
          <a:r>
            <a:rPr lang="it-IT" b="0" dirty="0"/>
            <a:t>Formazione valoriale sulla comprensione culturale dell’obbligo di astensione</a:t>
          </a:r>
        </a:p>
      </dgm:t>
    </dgm:pt>
    <dgm:pt modelId="{8EEF2222-A219-1A47-94AB-E22B9CC743A2}" type="parTrans" cxnId="{A7525552-2183-A548-9D4B-C7C0DDC0C39C}">
      <dgm:prSet/>
      <dgm:spPr/>
      <dgm:t>
        <a:bodyPr/>
        <a:lstStyle/>
        <a:p>
          <a:endParaRPr lang="it-IT"/>
        </a:p>
      </dgm:t>
    </dgm:pt>
    <dgm:pt modelId="{363FE0AD-DE3C-D340-89A4-56D149E9BEE1}" type="sibTrans" cxnId="{A7525552-2183-A548-9D4B-C7C0DDC0C39C}">
      <dgm:prSet/>
      <dgm:spPr/>
      <dgm:t>
        <a:bodyPr/>
        <a:lstStyle/>
        <a:p>
          <a:endParaRPr lang="it-IT"/>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3">
        <dgm:presLayoutVars>
          <dgm:bulletEnabled val="1"/>
        </dgm:presLayoutVars>
      </dgm:prSet>
      <dgm:spPr/>
    </dgm:pt>
    <dgm:pt modelId="{416F7B90-14B6-5B4A-B824-AF294C6DD33B}" type="pres">
      <dgm:prSet presAssocID="{FC33F1B7-B081-5842-82B0-81EF55407FE3}" presName="sibTrans" presStyleLbl="sibTrans2D1" presStyleIdx="0" presStyleCnt="2"/>
      <dgm:spPr/>
    </dgm:pt>
    <dgm:pt modelId="{7BFBE58A-4E86-0644-BD2F-2C49B89D1C66}" type="pres">
      <dgm:prSet presAssocID="{FC33F1B7-B081-5842-82B0-81EF55407FE3}" presName="connectorText" presStyleLbl="sibTrans2D1" presStyleIdx="0" presStyleCnt="2"/>
      <dgm:spPr/>
    </dgm:pt>
    <dgm:pt modelId="{4B61323A-EB4C-144C-9F16-D0CE2E3888C6}" type="pres">
      <dgm:prSet presAssocID="{DC7C6D81-A724-3F4D-A493-E046DA96DFFB}" presName="node" presStyleLbl="node1" presStyleIdx="1" presStyleCnt="3">
        <dgm:presLayoutVars>
          <dgm:bulletEnabled val="1"/>
        </dgm:presLayoutVars>
      </dgm:prSet>
      <dgm:spPr/>
    </dgm:pt>
    <dgm:pt modelId="{8F236B1F-4933-9A43-939A-FC84A2AA69F3}" type="pres">
      <dgm:prSet presAssocID="{3E0CA8AE-9EB4-6D42-8B19-00B3CDF0AE34}" presName="sibTrans" presStyleLbl="sibTrans2D1" presStyleIdx="1" presStyleCnt="2"/>
      <dgm:spPr/>
    </dgm:pt>
    <dgm:pt modelId="{BC504734-D1C9-094D-AFEC-CB7F681F771C}" type="pres">
      <dgm:prSet presAssocID="{3E0CA8AE-9EB4-6D42-8B19-00B3CDF0AE34}" presName="connectorText" presStyleLbl="sibTrans2D1" presStyleIdx="1" presStyleCnt="2"/>
      <dgm:spPr/>
    </dgm:pt>
    <dgm:pt modelId="{697880F9-9FB2-2044-8412-BEC0D667C7B8}" type="pres">
      <dgm:prSet presAssocID="{7631DE0E-06AA-4A40-9664-B389D012A685}" presName="node" presStyleLbl="node1" presStyleIdx="2" presStyleCnt="3">
        <dgm:presLayoutVars>
          <dgm:bulletEnabled val="1"/>
        </dgm:presLayoutVars>
      </dgm:prSet>
      <dgm:spPr/>
    </dgm:pt>
  </dgm:ptLst>
  <dgm:cxnLst>
    <dgm:cxn modelId="{9BE88DFB-7337-FC4D-93DC-AA450C88FCB3}" type="presOf" srcId="{D5FF74D0-94CF-3144-9C3D-BFBDF872E80A}" destId="{697880F9-9FB2-2044-8412-BEC0D667C7B8}" srcOrd="0" destOrd="3" presId="urn:microsoft.com/office/officeart/2005/8/layout/process1"/>
    <dgm:cxn modelId="{B70F6DCC-0C00-2A40-9F54-F6AAEF521E47}" type="presOf" srcId="{117DC7DF-4506-3D41-BA6F-970C8FC817A2}" destId="{F9A2AE78-F3F6-B44F-BE6B-BBACB65D0213}" srcOrd="0" destOrd="3" presId="urn:microsoft.com/office/officeart/2005/8/layout/process1"/>
    <dgm:cxn modelId="{7D3E7428-CDB8-0242-B3ED-68DE558387EA}" srcId="{DC7C6D81-A724-3F4D-A493-E046DA96DFFB}" destId="{FC6C926C-73AE-4C4C-999D-A761BCB6CA70}" srcOrd="2" destOrd="0" parTransId="{0DBF79D8-82C9-CA44-B0E1-AB12EA57547F}" sibTransId="{8E474016-DE73-0947-8466-4923061E143B}"/>
    <dgm:cxn modelId="{B753A1D3-3AD0-5140-81AB-6E38A2209D0D}" type="presOf" srcId="{FA07B7B6-0A72-C345-BF09-7ED86B284D61}" destId="{697880F9-9FB2-2044-8412-BEC0D667C7B8}" srcOrd="0" destOrd="1" presId="urn:microsoft.com/office/officeart/2005/8/layout/process1"/>
    <dgm:cxn modelId="{ADC64B66-5CF5-F742-A5E6-45D3DF691465}" srcId="{CEBA7483-6D8A-C045-A131-45F7FFBDBBD4}" destId="{7631DE0E-06AA-4A40-9664-B389D012A685}" srcOrd="2" destOrd="0" parTransId="{2453D950-0901-524E-AF4F-9C1834EC8664}" sibTransId="{3B8B9971-1389-8947-A4F1-E92B7827680E}"/>
    <dgm:cxn modelId="{6B839D89-54ED-6B42-A9C4-D06A2E749E06}" srcId="{7631DE0E-06AA-4A40-9664-B389D012A685}" destId="{D5FF74D0-94CF-3144-9C3D-BFBDF872E80A}" srcOrd="2" destOrd="0" parTransId="{5FA5BAD8-7FD2-EF4D-8E07-6193CD46D37D}" sibTransId="{FE3FA673-BE3E-8248-9690-6EFA4CD7EACF}"/>
    <dgm:cxn modelId="{F0247D62-63DD-6246-8F8F-E050DC5657AC}" srcId="{95AC27D8-D6F9-6240-880C-251085371E4F}" destId="{117DC7DF-4506-3D41-BA6F-970C8FC817A2}" srcOrd="2" destOrd="0" parTransId="{4065EAF2-AAB3-2145-AD3A-CF69F2E099EE}" sibTransId="{549D85AC-D42C-B541-9297-35ACF7C6A00A}"/>
    <dgm:cxn modelId="{01AA1394-E26D-B142-BBFE-3D3EBA292793}" srcId="{95AC27D8-D6F9-6240-880C-251085371E4F}" destId="{905CF6BE-0DC1-9B49-9F06-FEB8B1276EA3}" srcOrd="0" destOrd="0" parTransId="{1485419A-F47F-794F-A8A3-DB465D73589A}" sibTransId="{1343AA8D-7A1E-B24F-818D-D16A71B3F0BD}"/>
    <dgm:cxn modelId="{F309205C-09C8-EA47-BD97-E76725BDEF78}" type="presOf" srcId="{C9FF5F7D-584C-4449-B556-A14B6303396D}" destId="{697880F9-9FB2-2044-8412-BEC0D667C7B8}" srcOrd="0" destOrd="4" presId="urn:microsoft.com/office/officeart/2005/8/layout/process1"/>
    <dgm:cxn modelId="{D6CF279D-AAFA-604A-A14D-95F2FABB01EF}" type="presOf" srcId="{3E0CA8AE-9EB4-6D42-8B19-00B3CDF0AE34}" destId="{8F236B1F-4933-9A43-939A-FC84A2AA69F3}" srcOrd="0" destOrd="0" presId="urn:microsoft.com/office/officeart/2005/8/layout/process1"/>
    <dgm:cxn modelId="{FB5DA888-DBC6-6648-A6AC-B78A4FF2A8D4}" srcId="{7631DE0E-06AA-4A40-9664-B389D012A685}" destId="{9768E641-B1D0-5E47-B581-A64E015C4664}" srcOrd="1" destOrd="0" parTransId="{930C8030-81C3-7C4B-A86B-55192DA770BF}" sibTransId="{4C3A7E36-94A5-CF45-A97C-C1AB6E0E2910}"/>
    <dgm:cxn modelId="{578E8468-496E-444D-A67B-9CD9723CB079}" type="presOf" srcId="{CEBA7483-6D8A-C045-A131-45F7FFBDBBD4}" destId="{26B5391E-1D56-244E-95F5-D958C1229472}" srcOrd="0" destOrd="0" presId="urn:microsoft.com/office/officeart/2005/8/layout/process1"/>
    <dgm:cxn modelId="{E112EA12-2882-3D4F-A960-F6FFDDE61AE5}" type="presOf" srcId="{DC7C6D81-A724-3F4D-A493-E046DA96DFFB}" destId="{4B61323A-EB4C-144C-9F16-D0CE2E3888C6}" srcOrd="0" destOrd="0" presId="urn:microsoft.com/office/officeart/2005/8/layout/process1"/>
    <dgm:cxn modelId="{E133CF5B-A8B4-924C-A410-2EAF7AB992D1}" srcId="{7631DE0E-06AA-4A40-9664-B389D012A685}" destId="{FA07B7B6-0A72-C345-BF09-7ED86B284D61}" srcOrd="0" destOrd="0" parTransId="{9177C746-EF55-9241-9397-8900756EAB37}" sibTransId="{4744AE72-F1E3-204B-9D66-5A216B47480B}"/>
    <dgm:cxn modelId="{2C6E62D5-3883-7E46-80A3-2496EE8C9F10}" type="presOf" srcId="{87DAC12D-8FCA-3244-93F2-6A728C59B8E3}" destId="{F9A2AE78-F3F6-B44F-BE6B-BBACB65D0213}" srcOrd="0" destOrd="2" presId="urn:microsoft.com/office/officeart/2005/8/layout/process1"/>
    <dgm:cxn modelId="{2AA0BB03-A1C4-D842-A09E-2E2919D2DE42}" type="presOf" srcId="{EBF03D51-DA2C-F847-992F-F737381F156B}" destId="{4B61323A-EB4C-144C-9F16-D0CE2E3888C6}" srcOrd="0" destOrd="1" presId="urn:microsoft.com/office/officeart/2005/8/layout/process1"/>
    <dgm:cxn modelId="{A8154480-0071-C545-A396-2C37A7351C59}" type="presOf" srcId="{7631DE0E-06AA-4A40-9664-B389D012A685}" destId="{697880F9-9FB2-2044-8412-BEC0D667C7B8}" srcOrd="0" destOrd="0" presId="urn:microsoft.com/office/officeart/2005/8/layout/process1"/>
    <dgm:cxn modelId="{A7525552-2183-A548-9D4B-C7C0DDC0C39C}" srcId="{95AC27D8-D6F9-6240-880C-251085371E4F}" destId="{87DAC12D-8FCA-3244-93F2-6A728C59B8E3}" srcOrd="1" destOrd="0" parTransId="{8EEF2222-A219-1A47-94AB-E22B9CC743A2}" sibTransId="{363FE0AD-DE3C-D340-89A4-56D149E9BEE1}"/>
    <dgm:cxn modelId="{06D7AD1D-C677-7242-95E7-851252EEF561}" type="presOf" srcId="{FC6C926C-73AE-4C4C-999D-A761BCB6CA70}" destId="{4B61323A-EB4C-144C-9F16-D0CE2E3888C6}" srcOrd="0" destOrd="3" presId="urn:microsoft.com/office/officeart/2005/8/layout/process1"/>
    <dgm:cxn modelId="{8981527B-1B9A-2C41-8270-E2ED14CA7809}" type="presOf" srcId="{3E0CA8AE-9EB4-6D42-8B19-00B3CDF0AE34}" destId="{BC504734-D1C9-094D-AFEC-CB7F681F771C}" srcOrd="1" destOrd="0" presId="urn:microsoft.com/office/officeart/2005/8/layout/process1"/>
    <dgm:cxn modelId="{521793ED-CC69-C244-A791-0D1CEEC48643}" type="presOf" srcId="{FC33F1B7-B081-5842-82B0-81EF55407FE3}" destId="{416F7B90-14B6-5B4A-B824-AF294C6DD33B}" srcOrd="0" destOrd="0" presId="urn:microsoft.com/office/officeart/2005/8/layout/process1"/>
    <dgm:cxn modelId="{636DB7BC-C04C-A442-A264-E4C6C7E4A458}" srcId="{DC7C6D81-A724-3F4D-A493-E046DA96DFFB}" destId="{EBF03D51-DA2C-F847-992F-F737381F156B}" srcOrd="0" destOrd="0" parTransId="{081C0C25-3F96-F54E-AD72-57A15D3FEC1C}" sibTransId="{79BCFA0A-9B93-4A4D-95A7-945805C1F8D5}"/>
    <dgm:cxn modelId="{822F9917-D8CA-4549-A97F-F3BC9CCA8E74}" type="presOf" srcId="{9768E641-B1D0-5E47-B581-A64E015C4664}" destId="{697880F9-9FB2-2044-8412-BEC0D667C7B8}" srcOrd="0" destOrd="2" presId="urn:microsoft.com/office/officeart/2005/8/layout/process1"/>
    <dgm:cxn modelId="{652EA92C-0066-074C-B057-B1C091A4D434}" type="presOf" srcId="{95AC27D8-D6F9-6240-880C-251085371E4F}" destId="{F9A2AE78-F3F6-B44F-BE6B-BBACB65D0213}"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D59601C0-746A-E342-9D2F-686CD48FD371}" srcId="{DC7C6D81-A724-3F4D-A493-E046DA96DFFB}" destId="{B7C0A8FE-88B7-9846-A5CA-FC332382CFE3}" srcOrd="1" destOrd="0" parTransId="{99A9EED2-21F9-0D41-AB98-466D32A1EB34}" sibTransId="{A5C29BDE-9E9B-1A46-83EE-F4D960A4208C}"/>
    <dgm:cxn modelId="{AD1972D7-9938-4642-AB31-E24A9E146D40}" srcId="{CEBA7483-6D8A-C045-A131-45F7FFBDBBD4}" destId="{DC7C6D81-A724-3F4D-A493-E046DA96DFFB}" srcOrd="1" destOrd="0" parTransId="{4942027D-E144-754C-97AB-7E3559B53718}" sibTransId="{3E0CA8AE-9EB4-6D42-8B19-00B3CDF0AE34}"/>
    <dgm:cxn modelId="{47A21177-5A01-5548-90D3-BA22B4A48225}" srcId="{7631DE0E-06AA-4A40-9664-B389D012A685}" destId="{C9FF5F7D-584C-4449-B556-A14B6303396D}" srcOrd="3" destOrd="0" parTransId="{D1CF100A-AEDC-3E40-97D7-E3C3C9674B99}" sibTransId="{3B17B2BC-1D30-694E-AD40-48CB123D36A5}"/>
    <dgm:cxn modelId="{AC6350E8-CD01-0E46-9FBD-1B34F242EDDC}" type="presOf" srcId="{905CF6BE-0DC1-9B49-9F06-FEB8B1276EA3}" destId="{F9A2AE78-F3F6-B44F-BE6B-BBACB65D0213}" srcOrd="0" destOrd="1" presId="urn:microsoft.com/office/officeart/2005/8/layout/process1"/>
    <dgm:cxn modelId="{EA45A824-EFF6-0C42-8DE7-6D675362B889}" type="presOf" srcId="{B7C0A8FE-88B7-9846-A5CA-FC332382CFE3}" destId="{4B61323A-EB4C-144C-9F16-D0CE2E3888C6}" srcOrd="0" destOrd="2" presId="urn:microsoft.com/office/officeart/2005/8/layout/process1"/>
    <dgm:cxn modelId="{31B066EA-9B55-884C-81C1-CAFA7E5F2E67}" type="presOf" srcId="{FC33F1B7-B081-5842-82B0-81EF55407FE3}" destId="{7BFBE58A-4E86-0644-BD2F-2C49B89D1C66}" srcOrd="1" destOrd="0" presId="urn:microsoft.com/office/officeart/2005/8/layout/process1"/>
    <dgm:cxn modelId="{97464F78-3685-5C42-BE39-ECECB9C3FC5E}" type="presParOf" srcId="{26B5391E-1D56-244E-95F5-D958C1229472}" destId="{F9A2AE78-F3F6-B44F-BE6B-BBACB65D0213}" srcOrd="0" destOrd="0" presId="urn:microsoft.com/office/officeart/2005/8/layout/process1"/>
    <dgm:cxn modelId="{9589DED9-06E2-C84E-8696-BB1EC1A56D6D}" type="presParOf" srcId="{26B5391E-1D56-244E-95F5-D958C1229472}" destId="{416F7B90-14B6-5B4A-B824-AF294C6DD33B}" srcOrd="1" destOrd="0" presId="urn:microsoft.com/office/officeart/2005/8/layout/process1"/>
    <dgm:cxn modelId="{BCB54242-12B2-694B-8B75-B29DF755DB5E}" type="presParOf" srcId="{416F7B90-14B6-5B4A-B824-AF294C6DD33B}" destId="{7BFBE58A-4E86-0644-BD2F-2C49B89D1C66}" srcOrd="0" destOrd="0" presId="urn:microsoft.com/office/officeart/2005/8/layout/process1"/>
    <dgm:cxn modelId="{69A6E801-25CD-C94C-AE16-E797419ED6A7}" type="presParOf" srcId="{26B5391E-1D56-244E-95F5-D958C1229472}" destId="{4B61323A-EB4C-144C-9F16-D0CE2E3888C6}" srcOrd="2" destOrd="0" presId="urn:microsoft.com/office/officeart/2005/8/layout/process1"/>
    <dgm:cxn modelId="{46D894B9-9C93-284C-9580-30328756E4ED}" type="presParOf" srcId="{26B5391E-1D56-244E-95F5-D958C1229472}" destId="{8F236B1F-4933-9A43-939A-FC84A2AA69F3}" srcOrd="3" destOrd="0" presId="urn:microsoft.com/office/officeart/2005/8/layout/process1"/>
    <dgm:cxn modelId="{2732F4DC-853F-154D-8643-E1CA9FF3905A}" type="presParOf" srcId="{8F236B1F-4933-9A43-939A-FC84A2AA69F3}" destId="{BC504734-D1C9-094D-AFEC-CB7F681F771C}" srcOrd="0" destOrd="0" presId="urn:microsoft.com/office/officeart/2005/8/layout/process1"/>
    <dgm:cxn modelId="{26EFE649-942D-6641-8998-12E454584135}" type="presParOf" srcId="{26B5391E-1D56-244E-95F5-D958C1229472}" destId="{697880F9-9FB2-2044-8412-BEC0D667C7B8}" srcOrd="4"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20.xml><?xml version="1.0" encoding="utf-8"?>
<dgm:dataModel xmlns:dgm="http://schemas.openxmlformats.org/drawingml/2006/diagram" xmlns:a="http://schemas.openxmlformats.org/drawingml/2006/main">
  <dgm:ptLst>
    <dgm:pt modelId="{5FCFAE02-3EC3-3F44-BDD4-73DE57AB5B62}"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E964566A-2F86-6C4B-8ACE-73D5EBFBC78E}">
      <dgm:prSet phldrT="[Text]"/>
      <dgm:spPr/>
      <dgm:t>
        <a:bodyPr/>
        <a:lstStyle/>
        <a:p>
          <a:pPr algn="l"/>
          <a:r>
            <a:rPr lang="en-US" b="0" dirty="0">
              <a:hlinkClick xmlns:r="http://schemas.openxmlformats.org/officeDocument/2006/relationships" r:id="rId1"/>
            </a:rPr>
            <a:t>Sentenza del Consiglio di Stato, n. 848 del 21 febbraio 2014</a:t>
          </a:r>
          <a:r>
            <a:rPr lang="en-US" b="0" dirty="0"/>
            <a:t>, </a:t>
          </a:r>
          <a:endParaRPr lang="it-IT" dirty="0"/>
        </a:p>
        <a:p>
          <a:pPr algn="l"/>
          <a:r>
            <a:rPr lang="it-IT" b="1" dirty="0"/>
            <a:t>Palesare con travestimenti il proprio orientamento sessuale (leggasi inclinazione omosessuale) può essere offensivo per il decoro dell’amministrazione e può esporre a </a:t>
          </a:r>
          <a:r>
            <a:rPr lang="it-IT" b="1" dirty="0" err="1"/>
            <a:t>ricattabilità</a:t>
          </a:r>
          <a:r>
            <a:rPr lang="it-IT" b="1" dirty="0"/>
            <a:t> l’agente?</a:t>
          </a:r>
        </a:p>
        <a:p>
          <a:pPr algn="l"/>
          <a:r>
            <a:rPr lang="it-IT" i="0" dirty="0"/>
            <a:t>Riguardo a questo secondo punto, il Consiglio di Stato</a:t>
          </a:r>
          <a:r>
            <a:rPr lang="it-IT" b="1" i="0" dirty="0"/>
            <a:t> esclude il connotato della </a:t>
          </a:r>
          <a:r>
            <a:rPr lang="it-IT" b="1" i="0" dirty="0" err="1"/>
            <a:t>ricattabilita</a:t>
          </a:r>
          <a:r>
            <a:rPr lang="it-IT" b="1" i="0" dirty="0"/>
            <a:t>̀ del dipendente </a:t>
          </a:r>
          <a:r>
            <a:rPr lang="it-IT" i="0" dirty="0"/>
            <a:t>per la </a:t>
          </a:r>
          <a:r>
            <a:rPr lang="it-IT" b="1" i="0" dirty="0"/>
            <a:t>mancata diffusione pubblica delle fotografie</a:t>
          </a:r>
          <a:r>
            <a:rPr lang="it-IT" i="0" dirty="0"/>
            <a:t>. Il Consiglio, premettendo che il concetto di decoro (come quello di buon costume, si ritiene di aggiungere) appartiene alla </a:t>
          </a:r>
          <a:r>
            <a:rPr lang="it-IT" b="1" i="0" dirty="0"/>
            <a:t>morale, e con essa varia nel tempo e nello spazio</a:t>
          </a:r>
          <a:r>
            <a:rPr lang="it-IT" i="0" dirty="0"/>
            <a:t>, e deve essere letto in un determinato contesto storico sociale, giunge a riconoscere, alla luce della Costituzione italiana (artt. 2 e 3) e della Convenzione europea diritti dell’uomo (art. 10) </a:t>
          </a:r>
          <a:r>
            <a:rPr lang="it-IT" b="1" i="0" dirty="0"/>
            <a:t>la vita sessuale come meritevole di tutela piena</a:t>
          </a:r>
          <a:r>
            <a:rPr lang="it-IT" i="0" dirty="0"/>
            <a:t>.</a:t>
          </a:r>
          <a:endParaRPr lang="it-IT" b="1" dirty="0"/>
        </a:p>
      </dgm:t>
    </dgm:pt>
    <dgm:pt modelId="{D0563C42-2600-1C4C-BF28-12F1D94B0346}" type="parTrans" cxnId="{6CFCD32B-EFD5-214C-9305-C1DCEE683466}">
      <dgm:prSet/>
      <dgm:spPr/>
      <dgm:t>
        <a:bodyPr/>
        <a:lstStyle/>
        <a:p>
          <a:endParaRPr lang="it-IT"/>
        </a:p>
      </dgm:t>
    </dgm:pt>
    <dgm:pt modelId="{F882BA37-6561-AA4A-AED9-B3B8155520ED}" type="sibTrans" cxnId="{6CFCD32B-EFD5-214C-9305-C1DCEE683466}">
      <dgm:prSet/>
      <dgm:spPr/>
      <dgm:t>
        <a:bodyPr/>
        <a:lstStyle/>
        <a:p>
          <a:endParaRPr lang="it-IT"/>
        </a:p>
      </dgm:t>
    </dgm:pt>
    <dgm:pt modelId="{91768F8F-2359-F142-9D45-5F2A7F1293F9}" type="pres">
      <dgm:prSet presAssocID="{5FCFAE02-3EC3-3F44-BDD4-73DE57AB5B62}" presName="Name0" presStyleCnt="0">
        <dgm:presLayoutVars>
          <dgm:chMax/>
          <dgm:chPref/>
          <dgm:dir/>
        </dgm:presLayoutVars>
      </dgm:prSet>
      <dgm:spPr/>
    </dgm:pt>
    <dgm:pt modelId="{C9C47121-38E8-F748-A458-A32C8E0B469A}" type="pres">
      <dgm:prSet presAssocID="{E964566A-2F86-6C4B-8ACE-73D5EBFBC78E}" presName="composite" presStyleCnt="0">
        <dgm:presLayoutVars>
          <dgm:chMax/>
          <dgm:chPref/>
        </dgm:presLayoutVars>
      </dgm:prSet>
      <dgm:spPr/>
    </dgm:pt>
    <dgm:pt modelId="{16E7F984-6DFB-6B4D-B854-474BA0705579}" type="pres">
      <dgm:prSet presAssocID="{E964566A-2F86-6C4B-8ACE-73D5EBFBC78E}" presName="Image" presStyleLbl="bgImgPlace1" presStyleIdx="0" presStyleCnt="1" custScaleX="58993" custScaleY="52294" custLinFactNeighborX="-19794" custLinFactNeighborY="-7882"/>
      <dgm:spPr>
        <a:blipFill>
          <a:blip xmlns:r="http://schemas.openxmlformats.org/officeDocument/2006/relationships" r:embed="rId2">
            <a:extLst>
              <a:ext uri="{28A0092B-C50C-407E-A947-70E740481C1C}">
                <a14:useLocalDpi xmlns:a14="http://schemas.microsoft.com/office/drawing/2010/main" val="0"/>
              </a:ext>
            </a:extLst>
          </a:blip>
          <a:srcRect/>
          <a:stretch>
            <a:fillRect t="-38000" b="-38000"/>
          </a:stretch>
        </a:blipFill>
      </dgm:spPr>
    </dgm:pt>
    <dgm:pt modelId="{F6E2428C-B7EF-6048-AFB4-25390460A2AF}" type="pres">
      <dgm:prSet presAssocID="{E964566A-2F86-6C4B-8ACE-73D5EBFBC78E}" presName="ParentText" presStyleLbl="revTx" presStyleIdx="0" presStyleCnt="1" custScaleX="127963" custScaleY="158827" custLinFactNeighborX="3754" custLinFactNeighborY="-4584">
        <dgm:presLayoutVars>
          <dgm:chMax val="0"/>
          <dgm:chPref val="0"/>
          <dgm:bulletEnabled val="1"/>
        </dgm:presLayoutVars>
      </dgm:prSet>
      <dgm:spPr/>
    </dgm:pt>
    <dgm:pt modelId="{A872CF00-56B3-7B4E-BE46-C3FA03F06205}" type="pres">
      <dgm:prSet presAssocID="{E964566A-2F86-6C4B-8ACE-73D5EBFBC78E}" presName="tlFrame" presStyleLbl="node1" presStyleIdx="0" presStyleCnt="4" custLinFactNeighborX="-47158" custLinFactNeighborY="-60017"/>
      <dgm:spPr/>
    </dgm:pt>
    <dgm:pt modelId="{0A5EDBF2-D7D3-CE4D-BCD6-3F0FBBB1F2D6}" type="pres">
      <dgm:prSet presAssocID="{E964566A-2F86-6C4B-8ACE-73D5EBFBC78E}" presName="trFrame" presStyleLbl="node1" presStyleIdx="1" presStyleCnt="4" custLinFactNeighborX="62399" custLinFactNeighborY="-56828"/>
      <dgm:spPr/>
    </dgm:pt>
    <dgm:pt modelId="{80963BFA-C9D9-504F-9C1F-21A35D8F1A63}" type="pres">
      <dgm:prSet presAssocID="{E964566A-2F86-6C4B-8ACE-73D5EBFBC78E}" presName="blFrame" presStyleLbl="node1" presStyleIdx="2" presStyleCnt="4" custLinFactNeighborX="-40277" custLinFactNeighborY="35925"/>
      <dgm:spPr/>
    </dgm:pt>
    <dgm:pt modelId="{74393F03-B835-5E48-ADC5-D13A1B2D1045}" type="pres">
      <dgm:prSet presAssocID="{E964566A-2F86-6C4B-8ACE-73D5EBFBC78E}" presName="brFrame" presStyleLbl="node1" presStyleIdx="3" presStyleCnt="4" custLinFactNeighborX="55518" custLinFactNeighborY="35925"/>
      <dgm:spPr/>
    </dgm:pt>
  </dgm:ptLst>
  <dgm:cxnLst>
    <dgm:cxn modelId="{E7B940AC-0156-E748-BC90-AF10D19E5BF0}" type="presOf" srcId="{E964566A-2F86-6C4B-8ACE-73D5EBFBC78E}" destId="{F6E2428C-B7EF-6048-AFB4-25390460A2AF}" srcOrd="0" destOrd="0" presId="urn:microsoft.com/office/officeart/2009/3/layout/FramedTextPicture"/>
    <dgm:cxn modelId="{6CFCD32B-EFD5-214C-9305-C1DCEE683466}" srcId="{5FCFAE02-3EC3-3F44-BDD4-73DE57AB5B62}" destId="{E964566A-2F86-6C4B-8ACE-73D5EBFBC78E}" srcOrd="0" destOrd="0" parTransId="{D0563C42-2600-1C4C-BF28-12F1D94B0346}" sibTransId="{F882BA37-6561-AA4A-AED9-B3B8155520ED}"/>
    <dgm:cxn modelId="{9A564ABC-355B-1D4D-A9FC-C3335EF205B4}" type="presOf" srcId="{5FCFAE02-3EC3-3F44-BDD4-73DE57AB5B62}" destId="{91768F8F-2359-F142-9D45-5F2A7F1293F9}" srcOrd="0" destOrd="0" presId="urn:microsoft.com/office/officeart/2009/3/layout/FramedTextPicture"/>
    <dgm:cxn modelId="{4CF38A1D-F420-2B43-9293-31E2A540742B}" type="presParOf" srcId="{91768F8F-2359-F142-9D45-5F2A7F1293F9}" destId="{C9C47121-38E8-F748-A458-A32C8E0B469A}" srcOrd="0" destOrd="0" presId="urn:microsoft.com/office/officeart/2009/3/layout/FramedTextPicture"/>
    <dgm:cxn modelId="{AD52E73B-3B04-5347-B7C3-F0DC72E34084}" type="presParOf" srcId="{C9C47121-38E8-F748-A458-A32C8E0B469A}" destId="{16E7F984-6DFB-6B4D-B854-474BA0705579}" srcOrd="0" destOrd="0" presId="urn:microsoft.com/office/officeart/2009/3/layout/FramedTextPicture"/>
    <dgm:cxn modelId="{732B7D76-66A0-C142-99A0-F1C02C1795CB}" type="presParOf" srcId="{C9C47121-38E8-F748-A458-A32C8E0B469A}" destId="{F6E2428C-B7EF-6048-AFB4-25390460A2AF}" srcOrd="1" destOrd="0" presId="urn:microsoft.com/office/officeart/2009/3/layout/FramedTextPicture"/>
    <dgm:cxn modelId="{9A3EC2C6-F162-4B4C-8CDD-87DF0B85BFDD}" type="presParOf" srcId="{C9C47121-38E8-F748-A458-A32C8E0B469A}" destId="{A872CF00-56B3-7B4E-BE46-C3FA03F06205}" srcOrd="2" destOrd="0" presId="urn:microsoft.com/office/officeart/2009/3/layout/FramedTextPicture"/>
    <dgm:cxn modelId="{55BEAD8A-BF99-2E4E-80BD-50ED093DEEBD}" type="presParOf" srcId="{C9C47121-38E8-F748-A458-A32C8E0B469A}" destId="{0A5EDBF2-D7D3-CE4D-BCD6-3F0FBBB1F2D6}" srcOrd="3" destOrd="0" presId="urn:microsoft.com/office/officeart/2009/3/layout/FramedTextPicture"/>
    <dgm:cxn modelId="{CF99D9B9-D858-3E4F-9F6D-5FB690568760}" type="presParOf" srcId="{C9C47121-38E8-F748-A458-A32C8E0B469A}" destId="{80963BFA-C9D9-504F-9C1F-21A35D8F1A63}" srcOrd="4" destOrd="0" presId="urn:microsoft.com/office/officeart/2009/3/layout/FramedTextPicture"/>
    <dgm:cxn modelId="{64A30D67-B60C-E644-B631-F3DF85CBD768}" type="presParOf" srcId="{C9C47121-38E8-F748-A458-A32C8E0B469A}" destId="{74393F03-B835-5E48-ADC5-D13A1B2D1045}"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7F59CA5-96F3-4347-B084-FF1DD89D5DD8}"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118E52D9-8B2E-C049-B86C-7F7B529FB803}">
      <dgm:prSet phldrT="[Text]"/>
      <dgm:spPr/>
      <dgm:t>
        <a:bodyPr/>
        <a:lstStyle/>
        <a:p>
          <a:r>
            <a:rPr lang="it-IT" i="1" dirty="0"/>
            <a:t>Il conflitto di interessi reale (o attuale) è la situazione in cui l’i</a:t>
          </a:r>
          <a:r>
            <a:rPr lang="it-IT" b="1" i="1" dirty="0"/>
            <a:t>nteresse secondario</a:t>
          </a:r>
          <a:r>
            <a:rPr lang="it-IT" i="1" dirty="0"/>
            <a:t> (finanziario o non finanziario) di una persona (agente) </a:t>
          </a:r>
          <a:r>
            <a:rPr lang="it-IT" b="1" i="1" dirty="0"/>
            <a:t>tende a interferire</a:t>
          </a:r>
          <a:r>
            <a:rPr lang="it-IT" i="1" dirty="0"/>
            <a:t> con l’</a:t>
          </a:r>
          <a:r>
            <a:rPr lang="it-IT" b="1" i="1" dirty="0"/>
            <a:t>interesse primario</a:t>
          </a:r>
          <a:r>
            <a:rPr lang="it-IT" i="1" dirty="0"/>
            <a:t> di un’altra parte (principale), verso cui la prima ha precisi doveri e responsabilità.</a:t>
          </a:r>
        </a:p>
        <a:p>
          <a:endParaRPr lang="it-IT" i="1" dirty="0"/>
        </a:p>
        <a:p>
          <a:r>
            <a:rPr lang="it-IT" i="1" dirty="0"/>
            <a:t>Fonte: </a:t>
          </a:r>
          <a:r>
            <a:rPr lang="it-IT" i="1" dirty="0">
              <a:hlinkClick xmlns:r="http://schemas.openxmlformats.org/officeDocument/2006/relationships" r:id="rId1"/>
            </a:rPr>
            <a:t>Emiliano Di Carlo</a:t>
          </a:r>
          <a:endParaRPr lang="it-IT" dirty="0"/>
        </a:p>
      </dgm:t>
    </dgm:pt>
    <dgm:pt modelId="{ED025E89-E271-ED40-8337-18A5ECFEDC13}" type="parTrans" cxnId="{39B42329-6DF8-CC48-BB06-1F9061952F0B}">
      <dgm:prSet/>
      <dgm:spPr/>
      <dgm:t>
        <a:bodyPr/>
        <a:lstStyle/>
        <a:p>
          <a:endParaRPr lang="it-IT"/>
        </a:p>
      </dgm:t>
    </dgm:pt>
    <dgm:pt modelId="{441E4F5E-3C93-9140-8D44-C218412CCB43}" type="sibTrans" cxnId="{39B42329-6DF8-CC48-BB06-1F9061952F0B}">
      <dgm:prSet/>
      <dgm:spPr/>
      <dgm:t>
        <a:bodyPr/>
        <a:lstStyle/>
        <a:p>
          <a:endParaRPr lang="it-IT"/>
        </a:p>
      </dgm:t>
    </dgm:pt>
    <dgm:pt modelId="{B194D9CF-DE72-F34D-B8D5-518BC068ED37}" type="pres">
      <dgm:prSet presAssocID="{A7F59CA5-96F3-4347-B084-FF1DD89D5DD8}" presName="Name0" presStyleCnt="0">
        <dgm:presLayoutVars>
          <dgm:chMax/>
          <dgm:chPref/>
          <dgm:dir/>
        </dgm:presLayoutVars>
      </dgm:prSet>
      <dgm:spPr/>
    </dgm:pt>
    <dgm:pt modelId="{1FC9B040-2C63-EB44-BF8D-3E7629848314}" type="pres">
      <dgm:prSet presAssocID="{118E52D9-8B2E-C049-B86C-7F7B529FB803}" presName="composite" presStyleCnt="0">
        <dgm:presLayoutVars>
          <dgm:chMax/>
          <dgm:chPref/>
        </dgm:presLayoutVars>
      </dgm:prSet>
      <dgm:spPr/>
    </dgm:pt>
    <dgm:pt modelId="{B349271F-8BB8-BF45-B2B3-D441EF8E851C}" type="pres">
      <dgm:prSet presAssocID="{118E52D9-8B2E-C049-B86C-7F7B529FB803}" presName="Image" presStyleLbl="bgImgPlace1" presStyleIdx="0" presStyleCnt="1" custScaleY="100422"/>
      <dgm:spPr>
        <a:blipFill dpi="0" rotWithShape="1">
          <a:blip xmlns:r="http://schemas.openxmlformats.org/officeDocument/2006/relationships" r:embed="rId2" cstate="email">
            <a:extLst>
              <a:ext uri="{28A0092B-C50C-407E-A947-70E740481C1C}">
                <a14:useLocalDpi xmlns:a14="http://schemas.microsoft.com/office/drawing/2010/main" val="0"/>
              </a:ext>
            </a:extLst>
          </a:blip>
          <a:srcRect/>
          <a:stretch>
            <a:fillRect l="18226" t="-7815" r="18226" b="-7815"/>
          </a:stretch>
        </a:blipFill>
      </dgm:spPr>
    </dgm:pt>
    <dgm:pt modelId="{7E79F776-66A7-C043-8ABD-1683108C9435}" type="pres">
      <dgm:prSet presAssocID="{118E52D9-8B2E-C049-B86C-7F7B529FB803}" presName="ParentText" presStyleLbl="revTx" presStyleIdx="0" presStyleCnt="1">
        <dgm:presLayoutVars>
          <dgm:chMax val="0"/>
          <dgm:chPref val="0"/>
          <dgm:bulletEnabled val="1"/>
        </dgm:presLayoutVars>
      </dgm:prSet>
      <dgm:spPr/>
    </dgm:pt>
    <dgm:pt modelId="{802E03A6-B442-DD48-B0F4-AC5EC762866B}" type="pres">
      <dgm:prSet presAssocID="{118E52D9-8B2E-C049-B86C-7F7B529FB803}" presName="tlFrame" presStyleLbl="node1" presStyleIdx="0" presStyleCnt="4"/>
      <dgm:spPr/>
    </dgm:pt>
    <dgm:pt modelId="{51D5547C-3976-6C43-8D90-29868B780E6A}" type="pres">
      <dgm:prSet presAssocID="{118E52D9-8B2E-C049-B86C-7F7B529FB803}" presName="trFrame" presStyleLbl="node1" presStyleIdx="1" presStyleCnt="4"/>
      <dgm:spPr/>
    </dgm:pt>
    <dgm:pt modelId="{0A1856C6-915F-DE42-9C37-A4E8336BA0F5}" type="pres">
      <dgm:prSet presAssocID="{118E52D9-8B2E-C049-B86C-7F7B529FB803}" presName="blFrame" presStyleLbl="node1" presStyleIdx="2" presStyleCnt="4"/>
      <dgm:spPr/>
    </dgm:pt>
    <dgm:pt modelId="{F10932EB-EA01-9A4A-8306-B8F2220DBB94}" type="pres">
      <dgm:prSet presAssocID="{118E52D9-8B2E-C049-B86C-7F7B529FB803}" presName="brFrame" presStyleLbl="node1" presStyleIdx="3" presStyleCnt="4"/>
      <dgm:spPr/>
    </dgm:pt>
  </dgm:ptLst>
  <dgm:cxnLst>
    <dgm:cxn modelId="{39B42329-6DF8-CC48-BB06-1F9061952F0B}" srcId="{A7F59CA5-96F3-4347-B084-FF1DD89D5DD8}" destId="{118E52D9-8B2E-C049-B86C-7F7B529FB803}" srcOrd="0" destOrd="0" parTransId="{ED025E89-E271-ED40-8337-18A5ECFEDC13}" sibTransId="{441E4F5E-3C93-9140-8D44-C218412CCB43}"/>
    <dgm:cxn modelId="{A635214B-5CD1-A84E-B4E1-9A216BF81E11}" type="presOf" srcId="{118E52D9-8B2E-C049-B86C-7F7B529FB803}" destId="{7E79F776-66A7-C043-8ABD-1683108C9435}" srcOrd="0" destOrd="0" presId="urn:microsoft.com/office/officeart/2009/3/layout/FramedTextPicture"/>
    <dgm:cxn modelId="{E96604C5-D1C9-6B48-B07E-CC39C9ECE322}" type="presOf" srcId="{A7F59CA5-96F3-4347-B084-FF1DD89D5DD8}" destId="{B194D9CF-DE72-F34D-B8D5-518BC068ED37}" srcOrd="0" destOrd="0" presId="urn:microsoft.com/office/officeart/2009/3/layout/FramedTextPicture"/>
    <dgm:cxn modelId="{51787146-E1AC-D541-A6D0-5E9C80E004F7}" type="presParOf" srcId="{B194D9CF-DE72-F34D-B8D5-518BC068ED37}" destId="{1FC9B040-2C63-EB44-BF8D-3E7629848314}" srcOrd="0" destOrd="0" presId="urn:microsoft.com/office/officeart/2009/3/layout/FramedTextPicture"/>
    <dgm:cxn modelId="{E9DB7F7F-7490-0B4D-A8FA-89CC029F8B73}" type="presParOf" srcId="{1FC9B040-2C63-EB44-BF8D-3E7629848314}" destId="{B349271F-8BB8-BF45-B2B3-D441EF8E851C}" srcOrd="0" destOrd="0" presId="urn:microsoft.com/office/officeart/2009/3/layout/FramedTextPicture"/>
    <dgm:cxn modelId="{20B4B44D-D189-5346-80CD-6A6DE5ACA8B8}" type="presParOf" srcId="{1FC9B040-2C63-EB44-BF8D-3E7629848314}" destId="{7E79F776-66A7-C043-8ABD-1683108C9435}" srcOrd="1" destOrd="0" presId="urn:microsoft.com/office/officeart/2009/3/layout/FramedTextPicture"/>
    <dgm:cxn modelId="{15FE88BF-3473-E04F-823F-B78174028917}" type="presParOf" srcId="{1FC9B040-2C63-EB44-BF8D-3E7629848314}" destId="{802E03A6-B442-DD48-B0F4-AC5EC762866B}" srcOrd="2" destOrd="0" presId="urn:microsoft.com/office/officeart/2009/3/layout/FramedTextPicture"/>
    <dgm:cxn modelId="{1928A722-3A83-0A4A-94FB-689823708355}" type="presParOf" srcId="{1FC9B040-2C63-EB44-BF8D-3E7629848314}" destId="{51D5547C-3976-6C43-8D90-29868B780E6A}" srcOrd="3" destOrd="0" presId="urn:microsoft.com/office/officeart/2009/3/layout/FramedTextPicture"/>
    <dgm:cxn modelId="{80570ADA-AF39-1D43-8F53-3370D23EBF40}" type="presParOf" srcId="{1FC9B040-2C63-EB44-BF8D-3E7629848314}" destId="{0A1856C6-915F-DE42-9C37-A4E8336BA0F5}" srcOrd="4" destOrd="0" presId="urn:microsoft.com/office/officeart/2009/3/layout/FramedTextPicture"/>
    <dgm:cxn modelId="{04D9B8FE-7B46-6546-A2BD-9AB87563B172}" type="presParOf" srcId="{1FC9B040-2C63-EB44-BF8D-3E7629848314}" destId="{F10932EB-EA01-9A4A-8306-B8F2220DBB94}"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7BC748A-06CB-1641-AC13-D8DE780D6502}" type="doc">
      <dgm:prSet loTypeId="urn:microsoft.com/office/officeart/2009/layout/CircleArrowProcess" loCatId="" qsTypeId="urn:microsoft.com/office/officeart/2005/8/quickstyle/simple4" qsCatId="simple" csTypeId="urn:microsoft.com/office/officeart/2005/8/colors/accent2_2" csCatId="accent2" phldr="1"/>
      <dgm:spPr/>
    </dgm:pt>
    <dgm:pt modelId="{07281A18-25F7-724C-9C32-246D97A76D5F}">
      <dgm:prSet phldrT="[Text]" custT="1"/>
      <dgm:spPr/>
      <dgm:t>
        <a:bodyPr/>
        <a:lstStyle/>
        <a:p>
          <a:r>
            <a:rPr lang="it-IT" sz="1600" dirty="0"/>
            <a:t>una </a:t>
          </a:r>
          <a:r>
            <a:rPr lang="it-IT" sz="1600" b="1" dirty="0"/>
            <a:t>relazione di agenzia</a:t>
          </a:r>
          <a:endParaRPr lang="it-IT" sz="1600" dirty="0"/>
        </a:p>
      </dgm:t>
    </dgm:pt>
    <dgm:pt modelId="{D6D0E092-334C-ED4E-9819-195AF88D98BE}" type="parTrans" cxnId="{D3BAA876-798B-E445-A1AC-C38569CBA41E}">
      <dgm:prSet/>
      <dgm:spPr/>
      <dgm:t>
        <a:bodyPr/>
        <a:lstStyle/>
        <a:p>
          <a:endParaRPr lang="it-IT"/>
        </a:p>
      </dgm:t>
    </dgm:pt>
    <dgm:pt modelId="{6205956C-4EA5-BF47-B39F-DB34E8E78A53}" type="sibTrans" cxnId="{D3BAA876-798B-E445-A1AC-C38569CBA41E}">
      <dgm:prSet/>
      <dgm:spPr/>
      <dgm:t>
        <a:bodyPr/>
        <a:lstStyle/>
        <a:p>
          <a:endParaRPr lang="it-IT"/>
        </a:p>
      </dgm:t>
    </dgm:pt>
    <dgm:pt modelId="{464DBE1C-B967-4840-9736-0C76966AD0D3}">
      <dgm:prSet phldrT="[Text]" custT="1"/>
      <dgm:spPr/>
      <dgm:t>
        <a:bodyPr/>
        <a:lstStyle/>
        <a:p>
          <a:r>
            <a:rPr lang="it-IT" sz="1600" dirty="0"/>
            <a:t>la presenza di un </a:t>
          </a:r>
          <a:r>
            <a:rPr lang="it-IT" sz="1600" b="1" i="1" dirty="0"/>
            <a:t>interesse secondario</a:t>
          </a:r>
          <a:endParaRPr lang="it-IT" sz="1600" dirty="0"/>
        </a:p>
      </dgm:t>
    </dgm:pt>
    <dgm:pt modelId="{9076E8E5-C8DF-3A4F-BAA3-03534C67F464}" type="parTrans" cxnId="{880BF2A6-5A10-9848-A63D-B30BD3113850}">
      <dgm:prSet/>
      <dgm:spPr/>
      <dgm:t>
        <a:bodyPr/>
        <a:lstStyle/>
        <a:p>
          <a:endParaRPr lang="it-IT"/>
        </a:p>
      </dgm:t>
    </dgm:pt>
    <dgm:pt modelId="{86878431-540C-8C48-AA0E-140C7E04075D}" type="sibTrans" cxnId="{880BF2A6-5A10-9848-A63D-B30BD3113850}">
      <dgm:prSet/>
      <dgm:spPr/>
      <dgm:t>
        <a:bodyPr/>
        <a:lstStyle/>
        <a:p>
          <a:endParaRPr lang="it-IT"/>
        </a:p>
      </dgm:t>
    </dgm:pt>
    <dgm:pt modelId="{3C3FF405-5C8C-0148-9A20-72AA31B7327E}">
      <dgm:prSet phldrT="[Text]" custT="1"/>
      <dgm:spPr/>
      <dgm:t>
        <a:bodyPr/>
        <a:lstStyle/>
        <a:p>
          <a:r>
            <a:rPr lang="it-IT" sz="1600" dirty="0"/>
            <a:t>la </a:t>
          </a:r>
          <a:r>
            <a:rPr lang="it-IT" sz="1600" b="1" i="1" dirty="0"/>
            <a:t>tendenza </a:t>
          </a:r>
          <a:r>
            <a:rPr lang="it-IT" sz="1600" dirty="0"/>
            <a:t>dell’interesse secondario a </a:t>
          </a:r>
          <a:r>
            <a:rPr lang="it-IT" sz="1600" b="1" i="1" dirty="0"/>
            <a:t>interferire</a:t>
          </a:r>
          <a:r>
            <a:rPr lang="it-IT" sz="1600" b="1" dirty="0"/>
            <a:t> </a:t>
          </a:r>
          <a:r>
            <a:rPr lang="it-IT" sz="1600" dirty="0"/>
            <a:t>con l’interesse primario</a:t>
          </a:r>
        </a:p>
      </dgm:t>
    </dgm:pt>
    <dgm:pt modelId="{2EA59760-90FD-7045-93A7-D69CBE4F7F0C}" type="parTrans" cxnId="{172481E6-89AC-6648-AFAF-D6077A3CC09E}">
      <dgm:prSet/>
      <dgm:spPr/>
      <dgm:t>
        <a:bodyPr/>
        <a:lstStyle/>
        <a:p>
          <a:endParaRPr lang="it-IT"/>
        </a:p>
      </dgm:t>
    </dgm:pt>
    <dgm:pt modelId="{6B7533FA-CB56-F346-8913-EF202F4C6C3F}" type="sibTrans" cxnId="{172481E6-89AC-6648-AFAF-D6077A3CC09E}">
      <dgm:prSet/>
      <dgm:spPr/>
      <dgm:t>
        <a:bodyPr/>
        <a:lstStyle/>
        <a:p>
          <a:endParaRPr lang="it-IT"/>
        </a:p>
      </dgm:t>
    </dgm:pt>
    <dgm:pt modelId="{F1489B78-506F-D84F-8227-808D4C53CB17}" type="pres">
      <dgm:prSet presAssocID="{27BC748A-06CB-1641-AC13-D8DE780D6502}" presName="Name0" presStyleCnt="0">
        <dgm:presLayoutVars>
          <dgm:chMax val="7"/>
          <dgm:chPref val="7"/>
          <dgm:dir/>
          <dgm:animLvl val="lvl"/>
        </dgm:presLayoutVars>
      </dgm:prSet>
      <dgm:spPr/>
    </dgm:pt>
    <dgm:pt modelId="{9B016261-E7B0-4C47-8B0C-9F70A76793C9}" type="pres">
      <dgm:prSet presAssocID="{07281A18-25F7-724C-9C32-246D97A76D5F}" presName="Accent1" presStyleCnt="0"/>
      <dgm:spPr/>
    </dgm:pt>
    <dgm:pt modelId="{1C5F837E-520A-8042-AC41-9C4B707B949A}" type="pres">
      <dgm:prSet presAssocID="{07281A18-25F7-724C-9C32-246D97A76D5F}" presName="Accent" presStyleLbl="node1" presStyleIdx="0" presStyleCnt="3" custScaleX="125766" custScaleY="94194"/>
      <dgm:spPr/>
    </dgm:pt>
    <dgm:pt modelId="{0B2B80DE-90E5-AA49-A7E6-26A876DA5D0F}" type="pres">
      <dgm:prSet presAssocID="{07281A18-25F7-724C-9C32-246D97A76D5F}" presName="Parent1" presStyleLbl="revTx" presStyleIdx="0" presStyleCnt="3" custLinFactNeighborX="-1263" custLinFactNeighborY="-21696">
        <dgm:presLayoutVars>
          <dgm:chMax val="1"/>
          <dgm:chPref val="1"/>
          <dgm:bulletEnabled val="1"/>
        </dgm:presLayoutVars>
      </dgm:prSet>
      <dgm:spPr/>
    </dgm:pt>
    <dgm:pt modelId="{5A7AC5D2-6067-6B40-BEFE-86F7FB04EC57}" type="pres">
      <dgm:prSet presAssocID="{464DBE1C-B967-4840-9736-0C76966AD0D3}" presName="Accent2" presStyleCnt="0"/>
      <dgm:spPr/>
    </dgm:pt>
    <dgm:pt modelId="{5CA22306-B545-EC49-8A0C-A24B23A1F411}" type="pres">
      <dgm:prSet presAssocID="{464DBE1C-B967-4840-9736-0C76966AD0D3}" presName="Accent" presStyleLbl="node1" presStyleIdx="1" presStyleCnt="3" custScaleX="143942" custScaleY="99594"/>
      <dgm:spPr/>
    </dgm:pt>
    <dgm:pt modelId="{E6DE667D-F24B-A442-8ADF-F583E45A7CC6}" type="pres">
      <dgm:prSet presAssocID="{464DBE1C-B967-4840-9736-0C76966AD0D3}" presName="Parent2" presStyleLbl="revTx" presStyleIdx="1" presStyleCnt="3" custScaleX="142544" custLinFactNeighborX="-12666" custLinFactNeighborY="-26010">
        <dgm:presLayoutVars>
          <dgm:chMax val="1"/>
          <dgm:chPref val="1"/>
          <dgm:bulletEnabled val="1"/>
        </dgm:presLayoutVars>
      </dgm:prSet>
      <dgm:spPr/>
    </dgm:pt>
    <dgm:pt modelId="{EC35920C-C9FD-B040-B81C-AD72992B0677}" type="pres">
      <dgm:prSet presAssocID="{3C3FF405-5C8C-0148-9A20-72AA31B7327E}" presName="Accent3" presStyleCnt="0"/>
      <dgm:spPr/>
    </dgm:pt>
    <dgm:pt modelId="{EB63A6A1-25D1-B843-9973-2D70DD48CE01}" type="pres">
      <dgm:prSet presAssocID="{3C3FF405-5C8C-0148-9A20-72AA31B7327E}" presName="Accent" presStyleLbl="node1" presStyleIdx="2" presStyleCnt="3" custScaleX="165381" custScaleY="98101"/>
      <dgm:spPr/>
    </dgm:pt>
    <dgm:pt modelId="{EA3956A8-F99A-C14D-A514-95248543C211}" type="pres">
      <dgm:prSet presAssocID="{3C3FF405-5C8C-0148-9A20-72AA31B7327E}" presName="Parent3" presStyleLbl="revTx" presStyleIdx="2" presStyleCnt="3" custScaleX="175543" custLinFactNeighborX="-1804" custLinFactNeighborY="17890">
        <dgm:presLayoutVars>
          <dgm:chMax val="1"/>
          <dgm:chPref val="1"/>
          <dgm:bulletEnabled val="1"/>
        </dgm:presLayoutVars>
      </dgm:prSet>
      <dgm:spPr/>
    </dgm:pt>
  </dgm:ptLst>
  <dgm:cxnLst>
    <dgm:cxn modelId="{1F8B753D-8356-E043-8030-E7D5CDD31863}" type="presOf" srcId="{464DBE1C-B967-4840-9736-0C76966AD0D3}" destId="{E6DE667D-F24B-A442-8ADF-F583E45A7CC6}" srcOrd="0" destOrd="0" presId="urn:microsoft.com/office/officeart/2009/layout/CircleArrowProcess"/>
    <dgm:cxn modelId="{880BF2A6-5A10-9848-A63D-B30BD3113850}" srcId="{27BC748A-06CB-1641-AC13-D8DE780D6502}" destId="{464DBE1C-B967-4840-9736-0C76966AD0D3}" srcOrd="1" destOrd="0" parTransId="{9076E8E5-C8DF-3A4F-BAA3-03534C67F464}" sibTransId="{86878431-540C-8C48-AA0E-140C7E04075D}"/>
    <dgm:cxn modelId="{172481E6-89AC-6648-AFAF-D6077A3CC09E}" srcId="{27BC748A-06CB-1641-AC13-D8DE780D6502}" destId="{3C3FF405-5C8C-0148-9A20-72AA31B7327E}" srcOrd="2" destOrd="0" parTransId="{2EA59760-90FD-7045-93A7-D69CBE4F7F0C}" sibTransId="{6B7533FA-CB56-F346-8913-EF202F4C6C3F}"/>
    <dgm:cxn modelId="{5FE4FC5A-4D8F-0445-A19E-76334DE6AE0E}" type="presOf" srcId="{27BC748A-06CB-1641-AC13-D8DE780D6502}" destId="{F1489B78-506F-D84F-8227-808D4C53CB17}" srcOrd="0" destOrd="0" presId="urn:microsoft.com/office/officeart/2009/layout/CircleArrowProcess"/>
    <dgm:cxn modelId="{1510D185-398F-0149-9EFB-A394A9CEA5D1}" type="presOf" srcId="{07281A18-25F7-724C-9C32-246D97A76D5F}" destId="{0B2B80DE-90E5-AA49-A7E6-26A876DA5D0F}" srcOrd="0" destOrd="0" presId="urn:microsoft.com/office/officeart/2009/layout/CircleArrowProcess"/>
    <dgm:cxn modelId="{52DFA876-A60A-7C46-AA25-C5C0C4E8B63A}" type="presOf" srcId="{3C3FF405-5C8C-0148-9A20-72AA31B7327E}" destId="{EA3956A8-F99A-C14D-A514-95248543C211}" srcOrd="0" destOrd="0" presId="urn:microsoft.com/office/officeart/2009/layout/CircleArrowProcess"/>
    <dgm:cxn modelId="{D3BAA876-798B-E445-A1AC-C38569CBA41E}" srcId="{27BC748A-06CB-1641-AC13-D8DE780D6502}" destId="{07281A18-25F7-724C-9C32-246D97A76D5F}" srcOrd="0" destOrd="0" parTransId="{D6D0E092-334C-ED4E-9819-195AF88D98BE}" sibTransId="{6205956C-4EA5-BF47-B39F-DB34E8E78A53}"/>
    <dgm:cxn modelId="{BCB4982D-F462-6140-8054-99B2D340A694}" type="presParOf" srcId="{F1489B78-506F-D84F-8227-808D4C53CB17}" destId="{9B016261-E7B0-4C47-8B0C-9F70A76793C9}" srcOrd="0" destOrd="0" presId="urn:microsoft.com/office/officeart/2009/layout/CircleArrowProcess"/>
    <dgm:cxn modelId="{DF29EA97-A574-4043-9465-1048E884A7DA}" type="presParOf" srcId="{9B016261-E7B0-4C47-8B0C-9F70A76793C9}" destId="{1C5F837E-520A-8042-AC41-9C4B707B949A}" srcOrd="0" destOrd="0" presId="urn:microsoft.com/office/officeart/2009/layout/CircleArrowProcess"/>
    <dgm:cxn modelId="{FEEF3CEB-65FC-154F-9F04-09A32A7BE2E0}" type="presParOf" srcId="{F1489B78-506F-D84F-8227-808D4C53CB17}" destId="{0B2B80DE-90E5-AA49-A7E6-26A876DA5D0F}" srcOrd="1" destOrd="0" presId="urn:microsoft.com/office/officeart/2009/layout/CircleArrowProcess"/>
    <dgm:cxn modelId="{86A9A970-6DC5-0340-A601-83CB8F98FFD4}" type="presParOf" srcId="{F1489B78-506F-D84F-8227-808D4C53CB17}" destId="{5A7AC5D2-6067-6B40-BEFE-86F7FB04EC57}" srcOrd="2" destOrd="0" presId="urn:microsoft.com/office/officeart/2009/layout/CircleArrowProcess"/>
    <dgm:cxn modelId="{A15317F2-94BC-6E4C-AE08-CE8562E8344F}" type="presParOf" srcId="{5A7AC5D2-6067-6B40-BEFE-86F7FB04EC57}" destId="{5CA22306-B545-EC49-8A0C-A24B23A1F411}" srcOrd="0" destOrd="0" presId="urn:microsoft.com/office/officeart/2009/layout/CircleArrowProcess"/>
    <dgm:cxn modelId="{8A23B42B-E0E3-684D-87D9-10F3FB129655}" type="presParOf" srcId="{F1489B78-506F-D84F-8227-808D4C53CB17}" destId="{E6DE667D-F24B-A442-8ADF-F583E45A7CC6}" srcOrd="3" destOrd="0" presId="urn:microsoft.com/office/officeart/2009/layout/CircleArrowProcess"/>
    <dgm:cxn modelId="{A45FCDF9-6BAA-474A-8084-0CD858B08582}" type="presParOf" srcId="{F1489B78-506F-D84F-8227-808D4C53CB17}" destId="{EC35920C-C9FD-B040-B81C-AD72992B0677}" srcOrd="4" destOrd="0" presId="urn:microsoft.com/office/officeart/2009/layout/CircleArrowProcess"/>
    <dgm:cxn modelId="{540D2C9B-EE44-1D47-9F74-B86CC2D5FB88}" type="presParOf" srcId="{EC35920C-C9FD-B040-B81C-AD72992B0677}" destId="{EB63A6A1-25D1-B843-9973-2D70DD48CE01}" srcOrd="0" destOrd="0" presId="urn:microsoft.com/office/officeart/2009/layout/CircleArrowProcess"/>
    <dgm:cxn modelId="{84807916-6F03-4F44-ADFF-0EEB7F367F1D}" type="presParOf" srcId="{F1489B78-506F-D84F-8227-808D4C53CB17}" destId="{EA3956A8-F99A-C14D-A514-95248543C211}"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7BC748A-06CB-1641-AC13-D8DE780D6502}" type="doc">
      <dgm:prSet loTypeId="urn:microsoft.com/office/officeart/2009/layout/CircleArrowProcess" loCatId="" qsTypeId="urn:microsoft.com/office/officeart/2005/8/quickstyle/simple4" qsCatId="simple" csTypeId="urn:microsoft.com/office/officeart/2005/8/colors/accent2_2" csCatId="accent2" phldr="1"/>
      <dgm:spPr/>
    </dgm:pt>
    <dgm:pt modelId="{07281A18-25F7-724C-9C32-246D97A76D5F}">
      <dgm:prSet phldrT="[Text]" custT="1"/>
      <dgm:spPr/>
      <dgm:t>
        <a:bodyPr/>
        <a:lstStyle/>
        <a:p>
          <a:r>
            <a:rPr lang="it-IT" sz="1600" dirty="0"/>
            <a:t>una </a:t>
          </a:r>
          <a:r>
            <a:rPr lang="it-IT" sz="1600" b="1" dirty="0"/>
            <a:t>relazione di agenzia</a:t>
          </a:r>
          <a:endParaRPr lang="it-IT" sz="1600" dirty="0"/>
        </a:p>
      </dgm:t>
    </dgm:pt>
    <dgm:pt modelId="{D6D0E092-334C-ED4E-9819-195AF88D98BE}" type="parTrans" cxnId="{D3BAA876-798B-E445-A1AC-C38569CBA41E}">
      <dgm:prSet/>
      <dgm:spPr/>
      <dgm:t>
        <a:bodyPr/>
        <a:lstStyle/>
        <a:p>
          <a:endParaRPr lang="it-IT"/>
        </a:p>
      </dgm:t>
    </dgm:pt>
    <dgm:pt modelId="{6205956C-4EA5-BF47-B39F-DB34E8E78A53}" type="sibTrans" cxnId="{D3BAA876-798B-E445-A1AC-C38569CBA41E}">
      <dgm:prSet/>
      <dgm:spPr/>
      <dgm:t>
        <a:bodyPr/>
        <a:lstStyle/>
        <a:p>
          <a:endParaRPr lang="it-IT"/>
        </a:p>
      </dgm:t>
    </dgm:pt>
    <dgm:pt modelId="{464DBE1C-B967-4840-9736-0C76966AD0D3}">
      <dgm:prSet phldrT="[Text]" custT="1"/>
      <dgm:spPr/>
      <dgm:t>
        <a:bodyPr/>
        <a:lstStyle/>
        <a:p>
          <a:r>
            <a:rPr lang="it-IT" sz="1600" dirty="0"/>
            <a:t>la presenza di un </a:t>
          </a:r>
          <a:r>
            <a:rPr lang="it-IT" sz="1600" b="1" i="1" dirty="0"/>
            <a:t>interesse secondario</a:t>
          </a:r>
          <a:endParaRPr lang="it-IT" sz="1600" dirty="0"/>
        </a:p>
      </dgm:t>
    </dgm:pt>
    <dgm:pt modelId="{9076E8E5-C8DF-3A4F-BAA3-03534C67F464}" type="parTrans" cxnId="{880BF2A6-5A10-9848-A63D-B30BD3113850}">
      <dgm:prSet/>
      <dgm:spPr/>
      <dgm:t>
        <a:bodyPr/>
        <a:lstStyle/>
        <a:p>
          <a:endParaRPr lang="it-IT"/>
        </a:p>
      </dgm:t>
    </dgm:pt>
    <dgm:pt modelId="{86878431-540C-8C48-AA0E-140C7E04075D}" type="sibTrans" cxnId="{880BF2A6-5A10-9848-A63D-B30BD3113850}">
      <dgm:prSet/>
      <dgm:spPr/>
      <dgm:t>
        <a:bodyPr/>
        <a:lstStyle/>
        <a:p>
          <a:endParaRPr lang="it-IT"/>
        </a:p>
      </dgm:t>
    </dgm:pt>
    <dgm:pt modelId="{3C3FF405-5C8C-0148-9A20-72AA31B7327E}">
      <dgm:prSet phldrT="[Text]" custT="1"/>
      <dgm:spPr/>
      <dgm:t>
        <a:bodyPr/>
        <a:lstStyle/>
        <a:p>
          <a:r>
            <a:rPr lang="it-IT" sz="1400" dirty="0"/>
            <a:t>la </a:t>
          </a:r>
          <a:r>
            <a:rPr lang="it-IT" sz="1400" b="1" i="1" dirty="0"/>
            <a:t>tendenza </a:t>
          </a:r>
          <a:r>
            <a:rPr lang="it-IT" sz="1400" dirty="0"/>
            <a:t>dell’interesse secondario a </a:t>
          </a:r>
          <a:r>
            <a:rPr lang="it-IT" sz="1400" b="1" i="1" dirty="0"/>
            <a:t>interferire</a:t>
          </a:r>
          <a:r>
            <a:rPr lang="it-IT" sz="1400" b="1" dirty="0"/>
            <a:t> </a:t>
          </a:r>
          <a:r>
            <a:rPr lang="it-IT" sz="1400" dirty="0"/>
            <a:t>con l’interesse primario</a:t>
          </a:r>
        </a:p>
      </dgm:t>
    </dgm:pt>
    <dgm:pt modelId="{2EA59760-90FD-7045-93A7-D69CBE4F7F0C}" type="parTrans" cxnId="{172481E6-89AC-6648-AFAF-D6077A3CC09E}">
      <dgm:prSet/>
      <dgm:spPr/>
      <dgm:t>
        <a:bodyPr/>
        <a:lstStyle/>
        <a:p>
          <a:endParaRPr lang="it-IT"/>
        </a:p>
      </dgm:t>
    </dgm:pt>
    <dgm:pt modelId="{6B7533FA-CB56-F346-8913-EF202F4C6C3F}" type="sibTrans" cxnId="{172481E6-89AC-6648-AFAF-D6077A3CC09E}">
      <dgm:prSet/>
      <dgm:spPr/>
      <dgm:t>
        <a:bodyPr/>
        <a:lstStyle/>
        <a:p>
          <a:endParaRPr lang="it-IT"/>
        </a:p>
      </dgm:t>
    </dgm:pt>
    <dgm:pt modelId="{F1489B78-506F-D84F-8227-808D4C53CB17}" type="pres">
      <dgm:prSet presAssocID="{27BC748A-06CB-1641-AC13-D8DE780D6502}" presName="Name0" presStyleCnt="0">
        <dgm:presLayoutVars>
          <dgm:chMax val="7"/>
          <dgm:chPref val="7"/>
          <dgm:dir/>
          <dgm:animLvl val="lvl"/>
        </dgm:presLayoutVars>
      </dgm:prSet>
      <dgm:spPr/>
    </dgm:pt>
    <dgm:pt modelId="{9B016261-E7B0-4C47-8B0C-9F70A76793C9}" type="pres">
      <dgm:prSet presAssocID="{07281A18-25F7-724C-9C32-246D97A76D5F}" presName="Accent1" presStyleCnt="0"/>
      <dgm:spPr/>
    </dgm:pt>
    <dgm:pt modelId="{1C5F837E-520A-8042-AC41-9C4B707B949A}" type="pres">
      <dgm:prSet presAssocID="{07281A18-25F7-724C-9C32-246D97A76D5F}" presName="Accent" presStyleLbl="node1" presStyleIdx="0" presStyleCnt="3" custScaleX="125766" custScaleY="94194"/>
      <dgm:spPr/>
    </dgm:pt>
    <dgm:pt modelId="{0B2B80DE-90E5-AA49-A7E6-26A876DA5D0F}" type="pres">
      <dgm:prSet presAssocID="{07281A18-25F7-724C-9C32-246D97A76D5F}" presName="Parent1" presStyleLbl="revTx" presStyleIdx="0" presStyleCnt="3" custLinFactNeighborX="-1263" custLinFactNeighborY="-21696">
        <dgm:presLayoutVars>
          <dgm:chMax val="1"/>
          <dgm:chPref val="1"/>
          <dgm:bulletEnabled val="1"/>
        </dgm:presLayoutVars>
      </dgm:prSet>
      <dgm:spPr/>
    </dgm:pt>
    <dgm:pt modelId="{5A7AC5D2-6067-6B40-BEFE-86F7FB04EC57}" type="pres">
      <dgm:prSet presAssocID="{464DBE1C-B967-4840-9736-0C76966AD0D3}" presName="Accent2" presStyleCnt="0"/>
      <dgm:spPr/>
    </dgm:pt>
    <dgm:pt modelId="{5CA22306-B545-EC49-8A0C-A24B23A1F411}" type="pres">
      <dgm:prSet presAssocID="{464DBE1C-B967-4840-9736-0C76966AD0D3}" presName="Accent" presStyleLbl="node1" presStyleIdx="1" presStyleCnt="3" custScaleX="143942" custScaleY="99594"/>
      <dgm:spPr/>
    </dgm:pt>
    <dgm:pt modelId="{E6DE667D-F24B-A442-8ADF-F583E45A7CC6}" type="pres">
      <dgm:prSet presAssocID="{464DBE1C-B967-4840-9736-0C76966AD0D3}" presName="Parent2" presStyleLbl="revTx" presStyleIdx="1" presStyleCnt="3" custScaleX="142544" custLinFactNeighborX="-12666" custLinFactNeighborY="-26010">
        <dgm:presLayoutVars>
          <dgm:chMax val="1"/>
          <dgm:chPref val="1"/>
          <dgm:bulletEnabled val="1"/>
        </dgm:presLayoutVars>
      </dgm:prSet>
      <dgm:spPr/>
    </dgm:pt>
    <dgm:pt modelId="{EC35920C-C9FD-B040-B81C-AD72992B0677}" type="pres">
      <dgm:prSet presAssocID="{3C3FF405-5C8C-0148-9A20-72AA31B7327E}" presName="Accent3" presStyleCnt="0"/>
      <dgm:spPr/>
    </dgm:pt>
    <dgm:pt modelId="{EB63A6A1-25D1-B843-9973-2D70DD48CE01}" type="pres">
      <dgm:prSet presAssocID="{3C3FF405-5C8C-0148-9A20-72AA31B7327E}" presName="Accent" presStyleLbl="node1" presStyleIdx="2" presStyleCnt="3" custScaleX="165381" custScaleY="98101"/>
      <dgm:spPr/>
    </dgm:pt>
    <dgm:pt modelId="{EA3956A8-F99A-C14D-A514-95248543C211}" type="pres">
      <dgm:prSet presAssocID="{3C3FF405-5C8C-0148-9A20-72AA31B7327E}" presName="Parent3" presStyleLbl="revTx" presStyleIdx="2" presStyleCnt="3" custScaleX="160332" custLinFactNeighborX="23708" custLinFactNeighborY="-38757">
        <dgm:presLayoutVars>
          <dgm:chMax val="1"/>
          <dgm:chPref val="1"/>
          <dgm:bulletEnabled val="1"/>
        </dgm:presLayoutVars>
      </dgm:prSet>
      <dgm:spPr/>
    </dgm:pt>
  </dgm:ptLst>
  <dgm:cxnLst>
    <dgm:cxn modelId="{F9D262BA-DAC7-9C4D-854E-D289011E2204}" type="presOf" srcId="{3C3FF405-5C8C-0148-9A20-72AA31B7327E}" destId="{EA3956A8-F99A-C14D-A514-95248543C211}" srcOrd="0" destOrd="0" presId="urn:microsoft.com/office/officeart/2009/layout/CircleArrowProcess"/>
    <dgm:cxn modelId="{880BF2A6-5A10-9848-A63D-B30BD3113850}" srcId="{27BC748A-06CB-1641-AC13-D8DE780D6502}" destId="{464DBE1C-B967-4840-9736-0C76966AD0D3}" srcOrd="1" destOrd="0" parTransId="{9076E8E5-C8DF-3A4F-BAA3-03534C67F464}" sibTransId="{86878431-540C-8C48-AA0E-140C7E04075D}"/>
    <dgm:cxn modelId="{DFF74294-111A-2540-AE8A-D0907AE33A92}" type="presOf" srcId="{27BC748A-06CB-1641-AC13-D8DE780D6502}" destId="{F1489B78-506F-D84F-8227-808D4C53CB17}" srcOrd="0" destOrd="0" presId="urn:microsoft.com/office/officeart/2009/layout/CircleArrowProcess"/>
    <dgm:cxn modelId="{5128A774-5D4D-154C-A66F-C52D0C4EA47D}" type="presOf" srcId="{07281A18-25F7-724C-9C32-246D97A76D5F}" destId="{0B2B80DE-90E5-AA49-A7E6-26A876DA5D0F}" srcOrd="0" destOrd="0" presId="urn:microsoft.com/office/officeart/2009/layout/CircleArrowProcess"/>
    <dgm:cxn modelId="{172481E6-89AC-6648-AFAF-D6077A3CC09E}" srcId="{27BC748A-06CB-1641-AC13-D8DE780D6502}" destId="{3C3FF405-5C8C-0148-9A20-72AA31B7327E}" srcOrd="2" destOrd="0" parTransId="{2EA59760-90FD-7045-93A7-D69CBE4F7F0C}" sibTransId="{6B7533FA-CB56-F346-8913-EF202F4C6C3F}"/>
    <dgm:cxn modelId="{CAF300AC-8D07-2845-A8EE-4511C15DDA6D}" type="presOf" srcId="{464DBE1C-B967-4840-9736-0C76966AD0D3}" destId="{E6DE667D-F24B-A442-8ADF-F583E45A7CC6}" srcOrd="0" destOrd="0" presId="urn:microsoft.com/office/officeart/2009/layout/CircleArrowProcess"/>
    <dgm:cxn modelId="{D3BAA876-798B-E445-A1AC-C38569CBA41E}" srcId="{27BC748A-06CB-1641-AC13-D8DE780D6502}" destId="{07281A18-25F7-724C-9C32-246D97A76D5F}" srcOrd="0" destOrd="0" parTransId="{D6D0E092-334C-ED4E-9819-195AF88D98BE}" sibTransId="{6205956C-4EA5-BF47-B39F-DB34E8E78A53}"/>
    <dgm:cxn modelId="{9575C056-D1DE-044C-BB03-2A6A1BA757DD}" type="presParOf" srcId="{F1489B78-506F-D84F-8227-808D4C53CB17}" destId="{9B016261-E7B0-4C47-8B0C-9F70A76793C9}" srcOrd="0" destOrd="0" presId="urn:microsoft.com/office/officeart/2009/layout/CircleArrowProcess"/>
    <dgm:cxn modelId="{E6091016-CECE-2E4D-9642-A6A96E3184E2}" type="presParOf" srcId="{9B016261-E7B0-4C47-8B0C-9F70A76793C9}" destId="{1C5F837E-520A-8042-AC41-9C4B707B949A}" srcOrd="0" destOrd="0" presId="urn:microsoft.com/office/officeart/2009/layout/CircleArrowProcess"/>
    <dgm:cxn modelId="{89EDC9F1-205C-AF47-A427-72317EB34745}" type="presParOf" srcId="{F1489B78-506F-D84F-8227-808D4C53CB17}" destId="{0B2B80DE-90E5-AA49-A7E6-26A876DA5D0F}" srcOrd="1" destOrd="0" presId="urn:microsoft.com/office/officeart/2009/layout/CircleArrowProcess"/>
    <dgm:cxn modelId="{D53C8985-94D2-0B47-98F7-C2F8155FAEF4}" type="presParOf" srcId="{F1489B78-506F-D84F-8227-808D4C53CB17}" destId="{5A7AC5D2-6067-6B40-BEFE-86F7FB04EC57}" srcOrd="2" destOrd="0" presId="urn:microsoft.com/office/officeart/2009/layout/CircleArrowProcess"/>
    <dgm:cxn modelId="{9B8C2E12-44EF-734F-A84C-14FA3DD36A59}" type="presParOf" srcId="{5A7AC5D2-6067-6B40-BEFE-86F7FB04EC57}" destId="{5CA22306-B545-EC49-8A0C-A24B23A1F411}" srcOrd="0" destOrd="0" presId="urn:microsoft.com/office/officeart/2009/layout/CircleArrowProcess"/>
    <dgm:cxn modelId="{D9076B86-445F-C448-8FA5-D159A7626496}" type="presParOf" srcId="{F1489B78-506F-D84F-8227-808D4C53CB17}" destId="{E6DE667D-F24B-A442-8ADF-F583E45A7CC6}" srcOrd="3" destOrd="0" presId="urn:microsoft.com/office/officeart/2009/layout/CircleArrowProcess"/>
    <dgm:cxn modelId="{67D383F6-7000-364A-8A10-E4C698928E64}" type="presParOf" srcId="{F1489B78-506F-D84F-8227-808D4C53CB17}" destId="{EC35920C-C9FD-B040-B81C-AD72992B0677}" srcOrd="4" destOrd="0" presId="urn:microsoft.com/office/officeart/2009/layout/CircleArrowProcess"/>
    <dgm:cxn modelId="{C2BFBEAD-C425-E94E-91B8-88694CB6625E}" type="presParOf" srcId="{EC35920C-C9FD-B040-B81C-AD72992B0677}" destId="{EB63A6A1-25D1-B843-9973-2D70DD48CE01}" srcOrd="0" destOrd="0" presId="urn:microsoft.com/office/officeart/2009/layout/CircleArrowProcess"/>
    <dgm:cxn modelId="{C005503C-942F-4848-BDE1-AA62D23455EB}" type="presParOf" srcId="{F1489B78-506F-D84F-8227-808D4C53CB17}" destId="{EA3956A8-F99A-C14D-A514-95248543C211}"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7BC748A-06CB-1641-AC13-D8DE780D6502}" type="doc">
      <dgm:prSet loTypeId="urn:microsoft.com/office/officeart/2009/layout/CircleArrowProcess" loCatId="" qsTypeId="urn:microsoft.com/office/officeart/2005/8/quickstyle/simple4" qsCatId="simple" csTypeId="urn:microsoft.com/office/officeart/2005/8/colors/accent2_2" csCatId="accent2" phldr="1"/>
      <dgm:spPr/>
    </dgm:pt>
    <dgm:pt modelId="{07281A18-25F7-724C-9C32-246D97A76D5F}">
      <dgm:prSet phldrT="[Text]" custT="1"/>
      <dgm:spPr/>
      <dgm:t>
        <a:bodyPr/>
        <a:lstStyle/>
        <a:p>
          <a:r>
            <a:rPr lang="it-IT" sz="1600" dirty="0"/>
            <a:t>una </a:t>
          </a:r>
          <a:r>
            <a:rPr lang="it-IT" sz="1600" b="1" dirty="0"/>
            <a:t>relazione di agenzia</a:t>
          </a:r>
          <a:endParaRPr lang="it-IT" sz="1600" dirty="0"/>
        </a:p>
      </dgm:t>
    </dgm:pt>
    <dgm:pt modelId="{D6D0E092-334C-ED4E-9819-195AF88D98BE}" type="parTrans" cxnId="{D3BAA876-798B-E445-A1AC-C38569CBA41E}">
      <dgm:prSet/>
      <dgm:spPr/>
      <dgm:t>
        <a:bodyPr/>
        <a:lstStyle/>
        <a:p>
          <a:endParaRPr lang="it-IT"/>
        </a:p>
      </dgm:t>
    </dgm:pt>
    <dgm:pt modelId="{6205956C-4EA5-BF47-B39F-DB34E8E78A53}" type="sibTrans" cxnId="{D3BAA876-798B-E445-A1AC-C38569CBA41E}">
      <dgm:prSet/>
      <dgm:spPr/>
      <dgm:t>
        <a:bodyPr/>
        <a:lstStyle/>
        <a:p>
          <a:endParaRPr lang="it-IT"/>
        </a:p>
      </dgm:t>
    </dgm:pt>
    <dgm:pt modelId="{464DBE1C-B967-4840-9736-0C76966AD0D3}">
      <dgm:prSet phldrT="[Text]" custT="1"/>
      <dgm:spPr/>
      <dgm:t>
        <a:bodyPr/>
        <a:lstStyle/>
        <a:p>
          <a:r>
            <a:rPr lang="it-IT" sz="1600" dirty="0"/>
            <a:t>la presenza di un </a:t>
          </a:r>
          <a:r>
            <a:rPr lang="it-IT" sz="1600" b="1" i="1" dirty="0"/>
            <a:t>interesse secondario</a:t>
          </a:r>
          <a:endParaRPr lang="it-IT" sz="1600" dirty="0"/>
        </a:p>
      </dgm:t>
    </dgm:pt>
    <dgm:pt modelId="{9076E8E5-C8DF-3A4F-BAA3-03534C67F464}" type="parTrans" cxnId="{880BF2A6-5A10-9848-A63D-B30BD3113850}">
      <dgm:prSet/>
      <dgm:spPr/>
      <dgm:t>
        <a:bodyPr/>
        <a:lstStyle/>
        <a:p>
          <a:endParaRPr lang="it-IT"/>
        </a:p>
      </dgm:t>
    </dgm:pt>
    <dgm:pt modelId="{86878431-540C-8C48-AA0E-140C7E04075D}" type="sibTrans" cxnId="{880BF2A6-5A10-9848-A63D-B30BD3113850}">
      <dgm:prSet/>
      <dgm:spPr/>
      <dgm:t>
        <a:bodyPr/>
        <a:lstStyle/>
        <a:p>
          <a:endParaRPr lang="it-IT"/>
        </a:p>
      </dgm:t>
    </dgm:pt>
    <dgm:pt modelId="{3C3FF405-5C8C-0148-9A20-72AA31B7327E}">
      <dgm:prSet phldrT="[Text]" custT="1"/>
      <dgm:spPr/>
      <dgm:t>
        <a:bodyPr/>
        <a:lstStyle/>
        <a:p>
          <a:r>
            <a:rPr lang="it-IT" sz="1400" dirty="0"/>
            <a:t>la </a:t>
          </a:r>
          <a:r>
            <a:rPr lang="it-IT" sz="1400" b="1" i="1" dirty="0"/>
            <a:t>tendenza </a:t>
          </a:r>
          <a:r>
            <a:rPr lang="it-IT" sz="1400" dirty="0"/>
            <a:t>dell’interesse secondario a </a:t>
          </a:r>
          <a:r>
            <a:rPr lang="it-IT" sz="1400" b="1" i="1" dirty="0"/>
            <a:t>interferire</a:t>
          </a:r>
          <a:r>
            <a:rPr lang="it-IT" sz="1400" b="1" dirty="0"/>
            <a:t> </a:t>
          </a:r>
          <a:r>
            <a:rPr lang="it-IT" sz="1400" dirty="0"/>
            <a:t>con l’interesse primario</a:t>
          </a:r>
        </a:p>
      </dgm:t>
    </dgm:pt>
    <dgm:pt modelId="{2EA59760-90FD-7045-93A7-D69CBE4F7F0C}" type="parTrans" cxnId="{172481E6-89AC-6648-AFAF-D6077A3CC09E}">
      <dgm:prSet/>
      <dgm:spPr/>
      <dgm:t>
        <a:bodyPr/>
        <a:lstStyle/>
        <a:p>
          <a:endParaRPr lang="it-IT"/>
        </a:p>
      </dgm:t>
    </dgm:pt>
    <dgm:pt modelId="{6B7533FA-CB56-F346-8913-EF202F4C6C3F}" type="sibTrans" cxnId="{172481E6-89AC-6648-AFAF-D6077A3CC09E}">
      <dgm:prSet/>
      <dgm:spPr/>
      <dgm:t>
        <a:bodyPr/>
        <a:lstStyle/>
        <a:p>
          <a:endParaRPr lang="it-IT"/>
        </a:p>
      </dgm:t>
    </dgm:pt>
    <dgm:pt modelId="{F1489B78-506F-D84F-8227-808D4C53CB17}" type="pres">
      <dgm:prSet presAssocID="{27BC748A-06CB-1641-AC13-D8DE780D6502}" presName="Name0" presStyleCnt="0">
        <dgm:presLayoutVars>
          <dgm:chMax val="7"/>
          <dgm:chPref val="7"/>
          <dgm:dir/>
          <dgm:animLvl val="lvl"/>
        </dgm:presLayoutVars>
      </dgm:prSet>
      <dgm:spPr/>
    </dgm:pt>
    <dgm:pt modelId="{9B016261-E7B0-4C47-8B0C-9F70A76793C9}" type="pres">
      <dgm:prSet presAssocID="{07281A18-25F7-724C-9C32-246D97A76D5F}" presName="Accent1" presStyleCnt="0"/>
      <dgm:spPr/>
    </dgm:pt>
    <dgm:pt modelId="{1C5F837E-520A-8042-AC41-9C4B707B949A}" type="pres">
      <dgm:prSet presAssocID="{07281A18-25F7-724C-9C32-246D97A76D5F}" presName="Accent" presStyleLbl="node1" presStyleIdx="0" presStyleCnt="3" custScaleX="125766" custScaleY="94194"/>
      <dgm:spPr/>
    </dgm:pt>
    <dgm:pt modelId="{0B2B80DE-90E5-AA49-A7E6-26A876DA5D0F}" type="pres">
      <dgm:prSet presAssocID="{07281A18-25F7-724C-9C32-246D97A76D5F}" presName="Parent1" presStyleLbl="revTx" presStyleIdx="0" presStyleCnt="3" custLinFactNeighborX="-1263" custLinFactNeighborY="-21696">
        <dgm:presLayoutVars>
          <dgm:chMax val="1"/>
          <dgm:chPref val="1"/>
          <dgm:bulletEnabled val="1"/>
        </dgm:presLayoutVars>
      </dgm:prSet>
      <dgm:spPr/>
    </dgm:pt>
    <dgm:pt modelId="{5A7AC5D2-6067-6B40-BEFE-86F7FB04EC57}" type="pres">
      <dgm:prSet presAssocID="{464DBE1C-B967-4840-9736-0C76966AD0D3}" presName="Accent2" presStyleCnt="0"/>
      <dgm:spPr/>
    </dgm:pt>
    <dgm:pt modelId="{5CA22306-B545-EC49-8A0C-A24B23A1F411}" type="pres">
      <dgm:prSet presAssocID="{464DBE1C-B967-4840-9736-0C76966AD0D3}" presName="Accent" presStyleLbl="node1" presStyleIdx="1" presStyleCnt="3" custScaleX="143942" custScaleY="99594"/>
      <dgm:spPr/>
    </dgm:pt>
    <dgm:pt modelId="{E6DE667D-F24B-A442-8ADF-F583E45A7CC6}" type="pres">
      <dgm:prSet presAssocID="{464DBE1C-B967-4840-9736-0C76966AD0D3}" presName="Parent2" presStyleLbl="revTx" presStyleIdx="1" presStyleCnt="3" custScaleX="142544" custLinFactNeighborX="-12666" custLinFactNeighborY="-26010">
        <dgm:presLayoutVars>
          <dgm:chMax val="1"/>
          <dgm:chPref val="1"/>
          <dgm:bulletEnabled val="1"/>
        </dgm:presLayoutVars>
      </dgm:prSet>
      <dgm:spPr/>
    </dgm:pt>
    <dgm:pt modelId="{EC35920C-C9FD-B040-B81C-AD72992B0677}" type="pres">
      <dgm:prSet presAssocID="{3C3FF405-5C8C-0148-9A20-72AA31B7327E}" presName="Accent3" presStyleCnt="0"/>
      <dgm:spPr/>
    </dgm:pt>
    <dgm:pt modelId="{EB63A6A1-25D1-B843-9973-2D70DD48CE01}" type="pres">
      <dgm:prSet presAssocID="{3C3FF405-5C8C-0148-9A20-72AA31B7327E}" presName="Accent" presStyleLbl="node1" presStyleIdx="2" presStyleCnt="3" custScaleX="165381" custScaleY="98101"/>
      <dgm:spPr/>
    </dgm:pt>
    <dgm:pt modelId="{EA3956A8-F99A-C14D-A514-95248543C211}" type="pres">
      <dgm:prSet presAssocID="{3C3FF405-5C8C-0148-9A20-72AA31B7327E}" presName="Parent3" presStyleLbl="revTx" presStyleIdx="2" presStyleCnt="3" custScaleX="139340" custLinFactNeighborX="18460" custLinFactNeighborY="-33771">
        <dgm:presLayoutVars>
          <dgm:chMax val="1"/>
          <dgm:chPref val="1"/>
          <dgm:bulletEnabled val="1"/>
        </dgm:presLayoutVars>
      </dgm:prSet>
      <dgm:spPr/>
    </dgm:pt>
  </dgm:ptLst>
  <dgm:cxnLst>
    <dgm:cxn modelId="{880BF2A6-5A10-9848-A63D-B30BD3113850}" srcId="{27BC748A-06CB-1641-AC13-D8DE780D6502}" destId="{464DBE1C-B967-4840-9736-0C76966AD0D3}" srcOrd="1" destOrd="0" parTransId="{9076E8E5-C8DF-3A4F-BAA3-03534C67F464}" sibTransId="{86878431-540C-8C48-AA0E-140C7E04075D}"/>
    <dgm:cxn modelId="{172481E6-89AC-6648-AFAF-D6077A3CC09E}" srcId="{27BC748A-06CB-1641-AC13-D8DE780D6502}" destId="{3C3FF405-5C8C-0148-9A20-72AA31B7327E}" srcOrd="2" destOrd="0" parTransId="{2EA59760-90FD-7045-93A7-D69CBE4F7F0C}" sibTransId="{6B7533FA-CB56-F346-8913-EF202F4C6C3F}"/>
    <dgm:cxn modelId="{70190D1B-660B-C147-900C-F8B7FC3BB92A}" type="presOf" srcId="{464DBE1C-B967-4840-9736-0C76966AD0D3}" destId="{E6DE667D-F24B-A442-8ADF-F583E45A7CC6}" srcOrd="0" destOrd="0" presId="urn:microsoft.com/office/officeart/2009/layout/CircleArrowProcess"/>
    <dgm:cxn modelId="{C3328B9C-5B5F-6E42-837E-1F45C4CF3CDC}" type="presOf" srcId="{07281A18-25F7-724C-9C32-246D97A76D5F}" destId="{0B2B80DE-90E5-AA49-A7E6-26A876DA5D0F}" srcOrd="0" destOrd="0" presId="urn:microsoft.com/office/officeart/2009/layout/CircleArrowProcess"/>
    <dgm:cxn modelId="{1B005597-C19B-B940-B617-A3E55A8EDE28}" type="presOf" srcId="{27BC748A-06CB-1641-AC13-D8DE780D6502}" destId="{F1489B78-506F-D84F-8227-808D4C53CB17}" srcOrd="0" destOrd="0" presId="urn:microsoft.com/office/officeart/2009/layout/CircleArrowProcess"/>
    <dgm:cxn modelId="{E6AF02B7-1EDD-754C-B185-A42212C992D8}" type="presOf" srcId="{3C3FF405-5C8C-0148-9A20-72AA31B7327E}" destId="{EA3956A8-F99A-C14D-A514-95248543C211}" srcOrd="0" destOrd="0" presId="urn:microsoft.com/office/officeart/2009/layout/CircleArrowProcess"/>
    <dgm:cxn modelId="{D3BAA876-798B-E445-A1AC-C38569CBA41E}" srcId="{27BC748A-06CB-1641-AC13-D8DE780D6502}" destId="{07281A18-25F7-724C-9C32-246D97A76D5F}" srcOrd="0" destOrd="0" parTransId="{D6D0E092-334C-ED4E-9819-195AF88D98BE}" sibTransId="{6205956C-4EA5-BF47-B39F-DB34E8E78A53}"/>
    <dgm:cxn modelId="{FD1A09F7-4A67-A342-8976-545A92FB36F8}" type="presParOf" srcId="{F1489B78-506F-D84F-8227-808D4C53CB17}" destId="{9B016261-E7B0-4C47-8B0C-9F70A76793C9}" srcOrd="0" destOrd="0" presId="urn:microsoft.com/office/officeart/2009/layout/CircleArrowProcess"/>
    <dgm:cxn modelId="{4079C8F2-6B55-A84C-8E12-B41ABB8DBBE0}" type="presParOf" srcId="{9B016261-E7B0-4C47-8B0C-9F70A76793C9}" destId="{1C5F837E-520A-8042-AC41-9C4B707B949A}" srcOrd="0" destOrd="0" presId="urn:microsoft.com/office/officeart/2009/layout/CircleArrowProcess"/>
    <dgm:cxn modelId="{A04E3A25-215D-2045-8FE4-38A55DD50923}" type="presParOf" srcId="{F1489B78-506F-D84F-8227-808D4C53CB17}" destId="{0B2B80DE-90E5-AA49-A7E6-26A876DA5D0F}" srcOrd="1" destOrd="0" presId="urn:microsoft.com/office/officeart/2009/layout/CircleArrowProcess"/>
    <dgm:cxn modelId="{F4A56188-8DB7-B84A-AA82-4E8A32AF3940}" type="presParOf" srcId="{F1489B78-506F-D84F-8227-808D4C53CB17}" destId="{5A7AC5D2-6067-6B40-BEFE-86F7FB04EC57}" srcOrd="2" destOrd="0" presId="urn:microsoft.com/office/officeart/2009/layout/CircleArrowProcess"/>
    <dgm:cxn modelId="{034CEFDF-5F9B-3944-8344-E93C80765630}" type="presParOf" srcId="{5A7AC5D2-6067-6B40-BEFE-86F7FB04EC57}" destId="{5CA22306-B545-EC49-8A0C-A24B23A1F411}" srcOrd="0" destOrd="0" presId="urn:microsoft.com/office/officeart/2009/layout/CircleArrowProcess"/>
    <dgm:cxn modelId="{C59DCEED-9C9A-F84A-8950-937D8DF9FE81}" type="presParOf" srcId="{F1489B78-506F-D84F-8227-808D4C53CB17}" destId="{E6DE667D-F24B-A442-8ADF-F583E45A7CC6}" srcOrd="3" destOrd="0" presId="urn:microsoft.com/office/officeart/2009/layout/CircleArrowProcess"/>
    <dgm:cxn modelId="{15755695-9B83-D543-91A4-D080A5747EE0}" type="presParOf" srcId="{F1489B78-506F-D84F-8227-808D4C53CB17}" destId="{EC35920C-C9FD-B040-B81C-AD72992B0677}" srcOrd="4" destOrd="0" presId="urn:microsoft.com/office/officeart/2009/layout/CircleArrowProcess"/>
    <dgm:cxn modelId="{3C3D242E-5E23-F845-B835-0786F4CDC03C}" type="presParOf" srcId="{EC35920C-C9FD-B040-B81C-AD72992B0677}" destId="{EB63A6A1-25D1-B843-9973-2D70DD48CE01}" srcOrd="0" destOrd="0" presId="urn:microsoft.com/office/officeart/2009/layout/CircleArrowProcess"/>
    <dgm:cxn modelId="{3E5F8138-167E-CD48-AFE0-7B28137C9418}" type="presParOf" srcId="{F1489B78-506F-D84F-8227-808D4C53CB17}" destId="{EA3956A8-F99A-C14D-A514-95248543C211}"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8450C334-B724-334C-BA63-62EB8F2A58D8}" type="doc">
      <dgm:prSet loTypeId="urn:microsoft.com/office/officeart/2005/8/layout/arrow6" loCatId="" qsTypeId="urn:microsoft.com/office/officeart/2005/8/quickstyle/simple4" qsCatId="simple" csTypeId="urn:microsoft.com/office/officeart/2005/8/colors/accent2_2" csCatId="accent2" phldr="1"/>
      <dgm:spPr/>
      <dgm:t>
        <a:bodyPr/>
        <a:lstStyle/>
        <a:p>
          <a:endParaRPr lang="it-IT"/>
        </a:p>
      </dgm:t>
    </dgm:pt>
    <dgm:pt modelId="{AE9DD659-6BFF-BE47-A0B5-D49633CF47A2}">
      <dgm:prSet phldrT="[Text]" custT="1"/>
      <dgm:spPr/>
      <dgm:t>
        <a:bodyPr/>
        <a:lstStyle/>
        <a:p>
          <a:r>
            <a:rPr lang="it-IT" sz="3200" dirty="0"/>
            <a:t>CONFLITTO DI INTERESSI</a:t>
          </a:r>
        </a:p>
      </dgm:t>
    </dgm:pt>
    <dgm:pt modelId="{DF334D31-1A18-7446-B620-D417AA6D2260}" type="parTrans" cxnId="{1A379B3F-B497-CD48-8F92-84343A06D1B2}">
      <dgm:prSet/>
      <dgm:spPr/>
      <dgm:t>
        <a:bodyPr/>
        <a:lstStyle/>
        <a:p>
          <a:endParaRPr lang="it-IT"/>
        </a:p>
      </dgm:t>
    </dgm:pt>
    <dgm:pt modelId="{C975F82F-A136-8741-9869-0E88A807AD0F}" type="sibTrans" cxnId="{1A379B3F-B497-CD48-8F92-84343A06D1B2}">
      <dgm:prSet/>
      <dgm:spPr/>
      <dgm:t>
        <a:bodyPr/>
        <a:lstStyle/>
        <a:p>
          <a:endParaRPr lang="it-IT"/>
        </a:p>
      </dgm:t>
    </dgm:pt>
    <dgm:pt modelId="{1D7970C3-BB00-3446-B16D-90F26A530422}">
      <dgm:prSet phldrT="[Text]" custT="1"/>
      <dgm:spPr/>
      <dgm:t>
        <a:bodyPr/>
        <a:lstStyle/>
        <a:p>
          <a:r>
            <a:rPr lang="it-IT" sz="1800" dirty="0"/>
            <a:t>CORRUZIONE</a:t>
          </a:r>
        </a:p>
      </dgm:t>
    </dgm:pt>
    <dgm:pt modelId="{6210583D-E51C-BD47-AD4A-BDE21D796BDB}" type="parTrans" cxnId="{FF7431CF-82C1-3248-BF28-57B7717EFFAB}">
      <dgm:prSet/>
      <dgm:spPr/>
      <dgm:t>
        <a:bodyPr/>
        <a:lstStyle/>
        <a:p>
          <a:endParaRPr lang="it-IT"/>
        </a:p>
      </dgm:t>
    </dgm:pt>
    <dgm:pt modelId="{C96B1EEC-8481-B44A-8D62-3964EEBB71A0}" type="sibTrans" cxnId="{FF7431CF-82C1-3248-BF28-57B7717EFFAB}">
      <dgm:prSet/>
      <dgm:spPr/>
      <dgm:t>
        <a:bodyPr/>
        <a:lstStyle/>
        <a:p>
          <a:endParaRPr lang="it-IT"/>
        </a:p>
      </dgm:t>
    </dgm:pt>
    <dgm:pt modelId="{4C59C389-6E51-F042-BD33-226C63BD2455}" type="pres">
      <dgm:prSet presAssocID="{8450C334-B724-334C-BA63-62EB8F2A58D8}" presName="compositeShape" presStyleCnt="0">
        <dgm:presLayoutVars>
          <dgm:chMax val="2"/>
          <dgm:dir/>
          <dgm:resizeHandles val="exact"/>
        </dgm:presLayoutVars>
      </dgm:prSet>
      <dgm:spPr/>
    </dgm:pt>
    <dgm:pt modelId="{1F84D2D6-0DE9-9344-992C-959050BBE17D}" type="pres">
      <dgm:prSet presAssocID="{8450C334-B724-334C-BA63-62EB8F2A58D8}" presName="ribbon" presStyleLbl="node1" presStyleIdx="0" presStyleCnt="1"/>
      <dgm:spPr/>
    </dgm:pt>
    <dgm:pt modelId="{8D934D11-0DBD-0E43-8B27-4119E376F6C3}" type="pres">
      <dgm:prSet presAssocID="{8450C334-B724-334C-BA63-62EB8F2A58D8}" presName="leftArrowText" presStyleLbl="node1" presStyleIdx="0" presStyleCnt="1" custScaleX="126630" custLinFactNeighborY="6524">
        <dgm:presLayoutVars>
          <dgm:chMax val="0"/>
          <dgm:bulletEnabled val="1"/>
        </dgm:presLayoutVars>
      </dgm:prSet>
      <dgm:spPr/>
    </dgm:pt>
    <dgm:pt modelId="{1DC3C2A5-C44A-9840-A604-8F388F07F111}" type="pres">
      <dgm:prSet presAssocID="{8450C334-B724-334C-BA63-62EB8F2A58D8}" presName="rightArrowText" presStyleLbl="node1" presStyleIdx="0" presStyleCnt="1">
        <dgm:presLayoutVars>
          <dgm:chMax val="0"/>
          <dgm:bulletEnabled val="1"/>
        </dgm:presLayoutVars>
      </dgm:prSet>
      <dgm:spPr/>
    </dgm:pt>
  </dgm:ptLst>
  <dgm:cxnLst>
    <dgm:cxn modelId="{1A379B3F-B497-CD48-8F92-84343A06D1B2}" srcId="{8450C334-B724-334C-BA63-62EB8F2A58D8}" destId="{AE9DD659-6BFF-BE47-A0B5-D49633CF47A2}" srcOrd="0" destOrd="0" parTransId="{DF334D31-1A18-7446-B620-D417AA6D2260}" sibTransId="{C975F82F-A136-8741-9869-0E88A807AD0F}"/>
    <dgm:cxn modelId="{FF7431CF-82C1-3248-BF28-57B7717EFFAB}" srcId="{8450C334-B724-334C-BA63-62EB8F2A58D8}" destId="{1D7970C3-BB00-3446-B16D-90F26A530422}" srcOrd="1" destOrd="0" parTransId="{6210583D-E51C-BD47-AD4A-BDE21D796BDB}" sibTransId="{C96B1EEC-8481-B44A-8D62-3964EEBB71A0}"/>
    <dgm:cxn modelId="{6096E85B-6C19-B443-9E5D-BB6E0C3895C9}" type="presOf" srcId="{8450C334-B724-334C-BA63-62EB8F2A58D8}" destId="{4C59C389-6E51-F042-BD33-226C63BD2455}" srcOrd="0" destOrd="0" presId="urn:microsoft.com/office/officeart/2005/8/layout/arrow6"/>
    <dgm:cxn modelId="{D1D744F2-EAD2-4E40-8DD2-5746479A0D74}" type="presOf" srcId="{1D7970C3-BB00-3446-B16D-90F26A530422}" destId="{1DC3C2A5-C44A-9840-A604-8F388F07F111}" srcOrd="0" destOrd="0" presId="urn:microsoft.com/office/officeart/2005/8/layout/arrow6"/>
    <dgm:cxn modelId="{66B13AF2-A179-6742-8568-0E0EDC439C37}" type="presOf" srcId="{AE9DD659-6BFF-BE47-A0B5-D49633CF47A2}" destId="{8D934D11-0DBD-0E43-8B27-4119E376F6C3}" srcOrd="0" destOrd="0" presId="urn:microsoft.com/office/officeart/2005/8/layout/arrow6"/>
    <dgm:cxn modelId="{3A04ED24-B442-AA48-8D16-940A1CFCDEE8}" type="presParOf" srcId="{4C59C389-6E51-F042-BD33-226C63BD2455}" destId="{1F84D2D6-0DE9-9344-992C-959050BBE17D}" srcOrd="0" destOrd="0" presId="urn:microsoft.com/office/officeart/2005/8/layout/arrow6"/>
    <dgm:cxn modelId="{C3D2107F-B25D-054F-BC13-0E4915E138BF}" type="presParOf" srcId="{4C59C389-6E51-F042-BD33-226C63BD2455}" destId="{8D934D11-0DBD-0E43-8B27-4119E376F6C3}" srcOrd="1" destOrd="0" presId="urn:microsoft.com/office/officeart/2005/8/layout/arrow6"/>
    <dgm:cxn modelId="{8B39DAA9-CE32-3743-B801-48F615B8721E}" type="presParOf" srcId="{4C59C389-6E51-F042-BD33-226C63BD2455}" destId="{1DC3C2A5-C44A-9840-A604-8F388F07F111}"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FA09424-C398-9547-BCB2-9231D5CA23CB}" type="doc">
      <dgm:prSet loTypeId="urn:microsoft.com/office/officeart/2005/8/layout/bList2" loCatId="" qsTypeId="urn:microsoft.com/office/officeart/2005/8/quickstyle/simple4" qsCatId="simple" csTypeId="urn:microsoft.com/office/officeart/2005/8/colors/accent0_2" csCatId="mainScheme" phldr="1"/>
      <dgm:spPr/>
    </dgm:pt>
    <dgm:pt modelId="{71A65AC1-8E9B-934F-AF23-76E4C4C7687E}">
      <dgm:prSet phldrT="[Text]" custT="1"/>
      <dgm:spPr/>
      <dgm:t>
        <a:bodyPr/>
        <a:lstStyle/>
        <a:p>
          <a:r>
            <a:rPr lang="it-IT" sz="1100" b="1" dirty="0"/>
            <a:t>DONI, ALTRE UTILITA’</a:t>
          </a:r>
        </a:p>
      </dgm:t>
    </dgm:pt>
    <dgm:pt modelId="{B8CAFBEF-9116-1248-9C59-9238AB4ED864}" type="parTrans" cxnId="{4C2F68AD-9A1F-B042-B268-7DD9E30D73BF}">
      <dgm:prSet/>
      <dgm:spPr/>
      <dgm:t>
        <a:bodyPr/>
        <a:lstStyle/>
        <a:p>
          <a:endParaRPr lang="it-IT" sz="1100" b="1"/>
        </a:p>
      </dgm:t>
    </dgm:pt>
    <dgm:pt modelId="{6F53A98E-A5FD-6C4F-B3C4-0EF704A27DF9}" type="sibTrans" cxnId="{4C2F68AD-9A1F-B042-B268-7DD9E30D73BF}">
      <dgm:prSet/>
      <dgm:spPr/>
      <dgm:t>
        <a:bodyPr/>
        <a:lstStyle/>
        <a:p>
          <a:endParaRPr lang="it-IT" sz="1100" b="1"/>
        </a:p>
      </dgm:t>
    </dgm:pt>
    <dgm:pt modelId="{FE7E7EEF-2FC0-3F4E-9C40-845F2DF171EF}">
      <dgm:prSet phldrT="[Text]" custT="1"/>
      <dgm:spPr/>
      <dgm:t>
        <a:bodyPr/>
        <a:lstStyle/>
        <a:p>
          <a:r>
            <a:rPr lang="it-IT" sz="1100" b="1"/>
            <a:t>RAPPORTI FINANZIARI, CREDITI O DEBITI,</a:t>
          </a:r>
          <a:endParaRPr lang="it-IT" sz="1100" b="1" dirty="0"/>
        </a:p>
      </dgm:t>
    </dgm:pt>
    <dgm:pt modelId="{E4E616A2-85FD-EF44-9EDD-1BBCF4AA5EDF}" type="parTrans" cxnId="{23BC6B38-1351-A14E-B79F-817291746640}">
      <dgm:prSet/>
      <dgm:spPr/>
      <dgm:t>
        <a:bodyPr/>
        <a:lstStyle/>
        <a:p>
          <a:endParaRPr lang="it-IT" sz="1100" b="1"/>
        </a:p>
      </dgm:t>
    </dgm:pt>
    <dgm:pt modelId="{F2582C72-ED09-4644-9E7E-692643397231}" type="sibTrans" cxnId="{23BC6B38-1351-A14E-B79F-817291746640}">
      <dgm:prSet/>
      <dgm:spPr/>
      <dgm:t>
        <a:bodyPr/>
        <a:lstStyle/>
        <a:p>
          <a:endParaRPr lang="it-IT" sz="1100" b="1"/>
        </a:p>
      </dgm:t>
    </dgm:pt>
    <dgm:pt modelId="{A568F5EE-4EEC-554E-BBEA-8778AFA1B4DE}">
      <dgm:prSet custT="1"/>
      <dgm:spPr/>
      <dgm:t>
        <a:bodyPr/>
        <a:lstStyle/>
        <a:p>
          <a:pPr algn="ctr"/>
          <a:r>
            <a:rPr lang="it-IT" sz="1400" b="1" dirty="0"/>
            <a:t>Relazioni “ambigue”</a:t>
          </a:r>
        </a:p>
      </dgm:t>
    </dgm:pt>
    <dgm:pt modelId="{CC630327-258A-6C40-8DDE-FC36D4600E45}" type="parTrans" cxnId="{492E0644-CCCE-E443-9C9C-5D2B475BA5F7}">
      <dgm:prSet/>
      <dgm:spPr/>
      <dgm:t>
        <a:bodyPr/>
        <a:lstStyle/>
        <a:p>
          <a:endParaRPr lang="it-IT" sz="1100" b="1"/>
        </a:p>
      </dgm:t>
    </dgm:pt>
    <dgm:pt modelId="{7017E3EA-6C20-E744-A65E-D1D1F3AFA6FA}" type="sibTrans" cxnId="{492E0644-CCCE-E443-9C9C-5D2B475BA5F7}">
      <dgm:prSet/>
      <dgm:spPr/>
      <dgm:t>
        <a:bodyPr/>
        <a:lstStyle/>
        <a:p>
          <a:endParaRPr lang="it-IT" sz="1100" b="1"/>
        </a:p>
      </dgm:t>
    </dgm:pt>
    <dgm:pt modelId="{4D4FA601-012C-D047-AA2B-ACBC092EAFE6}">
      <dgm:prSet custT="1"/>
      <dgm:spPr/>
      <dgm:t>
        <a:bodyPr/>
        <a:lstStyle/>
        <a:p>
          <a:pPr algn="ctr"/>
          <a:r>
            <a:rPr lang="it-IT" sz="1400" b="1" dirty="0"/>
            <a:t>Relazioni “finanziarie”</a:t>
          </a:r>
        </a:p>
      </dgm:t>
    </dgm:pt>
    <dgm:pt modelId="{6080D7EB-5750-8E4A-AD0E-AB9A87DF866A}" type="parTrans" cxnId="{CE2071B7-10BF-0546-9ED4-868F7D63552D}">
      <dgm:prSet/>
      <dgm:spPr/>
      <dgm:t>
        <a:bodyPr/>
        <a:lstStyle/>
        <a:p>
          <a:endParaRPr lang="it-IT" sz="1100" b="1"/>
        </a:p>
      </dgm:t>
    </dgm:pt>
    <dgm:pt modelId="{A88028BB-01E0-B44E-9678-CD23311B545B}" type="sibTrans" cxnId="{CE2071B7-10BF-0546-9ED4-868F7D63552D}">
      <dgm:prSet/>
      <dgm:spPr/>
      <dgm:t>
        <a:bodyPr/>
        <a:lstStyle/>
        <a:p>
          <a:endParaRPr lang="it-IT" sz="1100" b="1"/>
        </a:p>
      </dgm:t>
    </dgm:pt>
    <dgm:pt modelId="{8CAC24FE-D4DA-5C44-B20E-F6C95C407B08}">
      <dgm:prSet custT="1"/>
      <dgm:spPr/>
      <dgm:t>
        <a:bodyPr/>
        <a:lstStyle/>
        <a:p>
          <a:pPr algn="ctr"/>
          <a:r>
            <a:rPr lang="it-IT" sz="1400" b="1" dirty="0"/>
            <a:t>Relazioni “professionali”</a:t>
          </a:r>
        </a:p>
      </dgm:t>
    </dgm:pt>
    <dgm:pt modelId="{E3270274-6C9B-7541-B240-301E5BAF39A8}" type="parTrans" cxnId="{D4EC415D-B8E3-3249-AECA-8010536AB45E}">
      <dgm:prSet/>
      <dgm:spPr/>
      <dgm:t>
        <a:bodyPr/>
        <a:lstStyle/>
        <a:p>
          <a:endParaRPr lang="it-IT" sz="1100" b="1"/>
        </a:p>
      </dgm:t>
    </dgm:pt>
    <dgm:pt modelId="{78DFD21B-3DDC-1049-97C4-194855E77E24}" type="sibTrans" cxnId="{D4EC415D-B8E3-3249-AECA-8010536AB45E}">
      <dgm:prSet/>
      <dgm:spPr/>
      <dgm:t>
        <a:bodyPr/>
        <a:lstStyle/>
        <a:p>
          <a:endParaRPr lang="it-IT" sz="1100" b="1"/>
        </a:p>
      </dgm:t>
    </dgm:pt>
    <dgm:pt modelId="{4F9C20F9-88A3-8A4B-899D-57135F217442}">
      <dgm:prSet custT="1"/>
      <dgm:spPr/>
      <dgm:t>
        <a:bodyPr/>
        <a:lstStyle/>
        <a:p>
          <a:pPr algn="ctr"/>
          <a:r>
            <a:rPr lang="it-IT" sz="1400" b="1" dirty="0"/>
            <a:t>Relazioni “politiche”</a:t>
          </a:r>
        </a:p>
      </dgm:t>
    </dgm:pt>
    <dgm:pt modelId="{F0F4FEB6-B1A7-D24F-85AC-DB77D4263A90}" type="sibTrans" cxnId="{E0E8B95B-7D17-354F-9295-95888FB32B51}">
      <dgm:prSet/>
      <dgm:spPr/>
      <dgm:t>
        <a:bodyPr/>
        <a:lstStyle/>
        <a:p>
          <a:endParaRPr lang="it-IT" sz="1100" b="1"/>
        </a:p>
      </dgm:t>
    </dgm:pt>
    <dgm:pt modelId="{43D389E4-F42B-B743-A4BF-9A772D5F5282}" type="parTrans" cxnId="{E0E8B95B-7D17-354F-9295-95888FB32B51}">
      <dgm:prSet/>
      <dgm:spPr/>
      <dgm:t>
        <a:bodyPr/>
        <a:lstStyle/>
        <a:p>
          <a:endParaRPr lang="it-IT" sz="1100" b="1"/>
        </a:p>
      </dgm:t>
    </dgm:pt>
    <dgm:pt modelId="{5F15A3DE-7DBC-1C4D-849B-5F3A901B6EF1}">
      <dgm:prSet custT="1"/>
      <dgm:spPr/>
      <dgm:t>
        <a:bodyPr/>
        <a:lstStyle/>
        <a:p>
          <a:r>
            <a:rPr lang="it-IT" sz="1000" b="1" dirty="0"/>
            <a:t>APPARTENENZA A PARTITI , ASSOCIAZIONI O ORGANIZZAZIONI</a:t>
          </a:r>
        </a:p>
      </dgm:t>
    </dgm:pt>
    <dgm:pt modelId="{CC535AB2-E79F-2F40-9606-3711FD3311C5}" type="parTrans" cxnId="{09495AE2-C7C0-B949-9AAF-FEBB01E4AAB3}">
      <dgm:prSet/>
      <dgm:spPr/>
      <dgm:t>
        <a:bodyPr/>
        <a:lstStyle/>
        <a:p>
          <a:endParaRPr lang="it-IT" sz="1100" b="1"/>
        </a:p>
      </dgm:t>
    </dgm:pt>
    <dgm:pt modelId="{882E6FDD-FE66-6B4F-8B16-93773D5B5C6E}" type="sibTrans" cxnId="{09495AE2-C7C0-B949-9AAF-FEBB01E4AAB3}">
      <dgm:prSet/>
      <dgm:spPr/>
      <dgm:t>
        <a:bodyPr/>
        <a:lstStyle/>
        <a:p>
          <a:endParaRPr lang="it-IT" sz="1100" b="1"/>
        </a:p>
      </dgm:t>
    </dgm:pt>
    <dgm:pt modelId="{D6770845-9515-534C-B354-AA73905E4751}">
      <dgm:prSet custT="1"/>
      <dgm:spPr/>
      <dgm:t>
        <a:bodyPr/>
        <a:lstStyle/>
        <a:p>
          <a:r>
            <a:rPr lang="it-IT" sz="1100" b="1"/>
            <a:t>COLLABORAZIONE CON SOGGETTI PTIVATI</a:t>
          </a:r>
          <a:endParaRPr lang="it-IT" sz="1100" b="1" dirty="0"/>
        </a:p>
      </dgm:t>
    </dgm:pt>
    <dgm:pt modelId="{F4694EFB-31BB-D549-9DAE-56C83C306F0E}" type="parTrans" cxnId="{C8567E93-420A-E04F-BC70-01C1BC0969F1}">
      <dgm:prSet/>
      <dgm:spPr/>
      <dgm:t>
        <a:bodyPr/>
        <a:lstStyle/>
        <a:p>
          <a:endParaRPr lang="it-IT" sz="1100" b="1"/>
        </a:p>
      </dgm:t>
    </dgm:pt>
    <dgm:pt modelId="{5D233CEE-51E7-9B45-A514-E867CCA0FAEC}" type="sibTrans" cxnId="{C8567E93-420A-E04F-BC70-01C1BC0969F1}">
      <dgm:prSet/>
      <dgm:spPr/>
      <dgm:t>
        <a:bodyPr/>
        <a:lstStyle/>
        <a:p>
          <a:endParaRPr lang="it-IT" sz="1100" b="1"/>
        </a:p>
      </dgm:t>
    </dgm:pt>
    <dgm:pt modelId="{C2EBE935-3425-6C44-A2F1-B8D3943252C4}">
      <dgm:prSet custT="1"/>
      <dgm:spPr/>
      <dgm:t>
        <a:bodyPr/>
        <a:lstStyle/>
        <a:p>
          <a:r>
            <a:rPr lang="it-IT" sz="1100" b="1" dirty="0"/>
            <a:t>PANTOUFLAGE</a:t>
          </a:r>
        </a:p>
      </dgm:t>
    </dgm:pt>
    <dgm:pt modelId="{EF4796E5-4DCC-E240-87A2-41BEF1F7B1CD}" type="parTrans" cxnId="{025EBEC7-BEBE-F845-9456-888FB404927E}">
      <dgm:prSet/>
      <dgm:spPr/>
      <dgm:t>
        <a:bodyPr/>
        <a:lstStyle/>
        <a:p>
          <a:endParaRPr lang="it-IT" sz="1100" b="1"/>
        </a:p>
      </dgm:t>
    </dgm:pt>
    <dgm:pt modelId="{1553700C-763F-424A-99AA-9FE59371FC0A}" type="sibTrans" cxnId="{025EBEC7-BEBE-F845-9456-888FB404927E}">
      <dgm:prSet/>
      <dgm:spPr/>
      <dgm:t>
        <a:bodyPr/>
        <a:lstStyle/>
        <a:p>
          <a:endParaRPr lang="it-IT" sz="1100" b="1"/>
        </a:p>
      </dgm:t>
    </dgm:pt>
    <dgm:pt modelId="{D93C5163-C72E-9B4D-9641-ED0E91B80399}">
      <dgm:prSet custT="1"/>
      <dgm:spPr/>
      <dgm:t>
        <a:bodyPr/>
        <a:lstStyle/>
        <a:p>
          <a:pPr algn="ctr"/>
          <a:r>
            <a:rPr lang="it-IT" sz="1400" b="1" dirty="0"/>
            <a:t>Relazioni “professionali future”</a:t>
          </a:r>
        </a:p>
      </dgm:t>
    </dgm:pt>
    <dgm:pt modelId="{DEAED684-C6A6-E040-A221-68C9C80C14C6}" type="parTrans" cxnId="{E201F071-CBA2-F642-9735-06B0F0D57C75}">
      <dgm:prSet/>
      <dgm:spPr/>
      <dgm:t>
        <a:bodyPr/>
        <a:lstStyle/>
        <a:p>
          <a:endParaRPr lang="it-IT" sz="1100" b="1"/>
        </a:p>
      </dgm:t>
    </dgm:pt>
    <dgm:pt modelId="{194FE74C-7A2E-C949-915A-7540DB0119AB}" type="sibTrans" cxnId="{E201F071-CBA2-F642-9735-06B0F0D57C75}">
      <dgm:prSet/>
      <dgm:spPr/>
      <dgm:t>
        <a:bodyPr/>
        <a:lstStyle/>
        <a:p>
          <a:endParaRPr lang="it-IT" sz="1100" b="1"/>
        </a:p>
      </dgm:t>
    </dgm:pt>
    <dgm:pt modelId="{0854EF0D-C23F-8F45-9F47-87EE6E914B14}">
      <dgm:prSet custT="1"/>
      <dgm:spPr/>
      <dgm:t>
        <a:bodyPr/>
        <a:lstStyle/>
        <a:p>
          <a:r>
            <a:rPr lang="it-IT" sz="1000" b="1" dirty="0"/>
            <a:t>INCARICH D’UFFICIO O EXTRA-ISTITUZIONALI</a:t>
          </a:r>
        </a:p>
      </dgm:t>
    </dgm:pt>
    <dgm:pt modelId="{222F57AF-40F4-5A41-B991-2F12EBA52F86}" type="parTrans" cxnId="{1AD701C2-C6D8-2747-AD62-BE7DBF2EA6D0}">
      <dgm:prSet/>
      <dgm:spPr/>
      <dgm:t>
        <a:bodyPr/>
        <a:lstStyle/>
        <a:p>
          <a:endParaRPr lang="it-IT" sz="1100" b="1"/>
        </a:p>
      </dgm:t>
    </dgm:pt>
    <dgm:pt modelId="{B3C587C1-FE20-6D47-95F6-3815E466DC8D}" type="sibTrans" cxnId="{1AD701C2-C6D8-2747-AD62-BE7DBF2EA6D0}">
      <dgm:prSet/>
      <dgm:spPr/>
      <dgm:t>
        <a:bodyPr/>
        <a:lstStyle/>
        <a:p>
          <a:endParaRPr lang="it-IT" sz="1100" b="1"/>
        </a:p>
      </dgm:t>
    </dgm:pt>
    <dgm:pt modelId="{158977AF-09EE-BD4B-BD72-1B86114117EC}">
      <dgm:prSet custT="1"/>
      <dgm:spPr/>
      <dgm:t>
        <a:bodyPr/>
        <a:lstStyle/>
        <a:p>
          <a:pPr algn="ctr"/>
          <a:r>
            <a:rPr lang="it-IT" sz="1400" b="1" dirty="0"/>
            <a:t>Relazioni “extra-istituzionali”</a:t>
          </a:r>
        </a:p>
      </dgm:t>
    </dgm:pt>
    <dgm:pt modelId="{A79B9588-D1B8-A445-AAC4-3023C07CA56C}" type="parTrans" cxnId="{D01CE314-2939-3A42-89B3-F4E23EF98F1E}">
      <dgm:prSet/>
      <dgm:spPr/>
      <dgm:t>
        <a:bodyPr/>
        <a:lstStyle/>
        <a:p>
          <a:endParaRPr lang="it-IT" sz="1100" b="1"/>
        </a:p>
      </dgm:t>
    </dgm:pt>
    <dgm:pt modelId="{6E6664CE-8595-0042-976A-83F00120CD8D}" type="sibTrans" cxnId="{D01CE314-2939-3A42-89B3-F4E23EF98F1E}">
      <dgm:prSet/>
      <dgm:spPr/>
      <dgm:t>
        <a:bodyPr/>
        <a:lstStyle/>
        <a:p>
          <a:endParaRPr lang="it-IT" sz="1100" b="1"/>
        </a:p>
      </dgm:t>
    </dgm:pt>
    <dgm:pt modelId="{D9D2B814-F295-464E-AADB-4826B9EC9035}">
      <dgm:prSet custT="1"/>
      <dgm:spPr/>
      <dgm:t>
        <a:bodyPr/>
        <a:lstStyle/>
        <a:p>
          <a:r>
            <a:rPr lang="it-IT" sz="1100" b="1" i="0"/>
            <a:t>TUTORAGGIO, CURA, PROCURA O AGENZIA</a:t>
          </a:r>
          <a:endParaRPr lang="it-IT" sz="1100" b="1" i="0" dirty="0"/>
        </a:p>
      </dgm:t>
    </dgm:pt>
    <dgm:pt modelId="{44207854-AE9E-EA46-AA84-9C65D983F005}" type="parTrans" cxnId="{314F66F6-BB46-9D4D-A72A-B6B14563C1B1}">
      <dgm:prSet/>
      <dgm:spPr/>
      <dgm:t>
        <a:bodyPr/>
        <a:lstStyle/>
        <a:p>
          <a:endParaRPr lang="it-IT" sz="1100" b="1"/>
        </a:p>
      </dgm:t>
    </dgm:pt>
    <dgm:pt modelId="{851A8DBB-433D-2C4D-AA25-5B5B22C42C8C}" type="sibTrans" cxnId="{314F66F6-BB46-9D4D-A72A-B6B14563C1B1}">
      <dgm:prSet/>
      <dgm:spPr/>
      <dgm:t>
        <a:bodyPr/>
        <a:lstStyle/>
        <a:p>
          <a:endParaRPr lang="it-IT" sz="1100" b="1"/>
        </a:p>
      </dgm:t>
    </dgm:pt>
    <dgm:pt modelId="{2B42B321-38A4-FC4D-8C51-4FC13288C8A7}">
      <dgm:prSet custT="1"/>
      <dgm:spPr/>
      <dgm:t>
        <a:bodyPr/>
        <a:lstStyle/>
        <a:p>
          <a:pPr algn="ctr"/>
          <a:r>
            <a:rPr lang="it-IT" sz="1400" b="1" dirty="0"/>
            <a:t>Relazioni di “rappresentanza”</a:t>
          </a:r>
        </a:p>
      </dgm:t>
    </dgm:pt>
    <dgm:pt modelId="{DF5F5894-931C-1A41-98CB-8178212D7B2D}" type="parTrans" cxnId="{96E72FBC-6E9B-CB46-B597-BDFE6C4A0B22}">
      <dgm:prSet/>
      <dgm:spPr/>
      <dgm:t>
        <a:bodyPr/>
        <a:lstStyle/>
        <a:p>
          <a:endParaRPr lang="it-IT" sz="1100" b="1"/>
        </a:p>
      </dgm:t>
    </dgm:pt>
    <dgm:pt modelId="{C67F5599-9D73-BE4F-AD90-5F4CA805916C}" type="sibTrans" cxnId="{96E72FBC-6E9B-CB46-B597-BDFE6C4A0B22}">
      <dgm:prSet/>
      <dgm:spPr/>
      <dgm:t>
        <a:bodyPr/>
        <a:lstStyle/>
        <a:p>
          <a:endParaRPr lang="it-IT" sz="1100" b="1"/>
        </a:p>
      </dgm:t>
    </dgm:pt>
    <dgm:pt modelId="{6DD25624-D411-F34D-89C9-05C8F7F884A0}">
      <dgm:prSet custT="1"/>
      <dgm:spPr/>
      <dgm:t>
        <a:bodyPr/>
        <a:lstStyle/>
        <a:p>
          <a:r>
            <a:rPr lang="it-IT" sz="1100" b="1" dirty="0"/>
            <a:t>AMICIZIA, GRAVE INIMICIZIA</a:t>
          </a:r>
        </a:p>
      </dgm:t>
    </dgm:pt>
    <dgm:pt modelId="{EBA16474-ED67-5448-A8C7-7CC7F13B39C3}" type="parTrans" cxnId="{592C76E4-ACB5-2A41-BB8E-D0B044A3C198}">
      <dgm:prSet/>
      <dgm:spPr/>
      <dgm:t>
        <a:bodyPr/>
        <a:lstStyle/>
        <a:p>
          <a:endParaRPr lang="it-IT" sz="1100" b="1"/>
        </a:p>
      </dgm:t>
    </dgm:pt>
    <dgm:pt modelId="{4B39D24A-9EC7-5D46-BA5F-9373BE50203D}" type="sibTrans" cxnId="{592C76E4-ACB5-2A41-BB8E-D0B044A3C198}">
      <dgm:prSet/>
      <dgm:spPr/>
      <dgm:t>
        <a:bodyPr/>
        <a:lstStyle/>
        <a:p>
          <a:endParaRPr lang="it-IT" sz="1100" b="1"/>
        </a:p>
      </dgm:t>
    </dgm:pt>
    <dgm:pt modelId="{A9307B4A-A0D8-6E49-A925-00C38BF47A92}">
      <dgm:prSet custT="1"/>
      <dgm:spPr/>
      <dgm:t>
        <a:bodyPr/>
        <a:lstStyle/>
        <a:p>
          <a:pPr algn="ctr"/>
          <a:r>
            <a:rPr lang="it-IT" sz="1400" b="1" dirty="0"/>
            <a:t>Relazioni “amicali”</a:t>
          </a:r>
        </a:p>
      </dgm:t>
    </dgm:pt>
    <dgm:pt modelId="{2727A28A-6727-6A43-BF0A-238021DF2301}" type="parTrans" cxnId="{BBF216E5-9B93-5449-B14A-FFD4FE93F79F}">
      <dgm:prSet/>
      <dgm:spPr/>
      <dgm:t>
        <a:bodyPr/>
        <a:lstStyle/>
        <a:p>
          <a:endParaRPr lang="it-IT" sz="1100" b="1"/>
        </a:p>
      </dgm:t>
    </dgm:pt>
    <dgm:pt modelId="{A1F0F364-5F45-2D4F-B2B8-86D65312F9EA}" type="sibTrans" cxnId="{BBF216E5-9B93-5449-B14A-FFD4FE93F79F}">
      <dgm:prSet/>
      <dgm:spPr/>
      <dgm:t>
        <a:bodyPr/>
        <a:lstStyle/>
        <a:p>
          <a:endParaRPr lang="it-IT" sz="1100" b="1"/>
        </a:p>
      </dgm:t>
    </dgm:pt>
    <dgm:pt modelId="{F10225DA-7A0C-DF40-8625-E186950CF0F5}">
      <dgm:prSet custT="1"/>
      <dgm:spPr/>
      <dgm:t>
        <a:bodyPr/>
        <a:lstStyle/>
        <a:p>
          <a:r>
            <a:rPr lang="it-IT" sz="1100" b="1"/>
            <a:t>CONIUGIO, CONVIVENZA, PARENTELA O AFFINITA’</a:t>
          </a:r>
          <a:endParaRPr lang="it-IT" sz="1100" b="1" dirty="0"/>
        </a:p>
      </dgm:t>
    </dgm:pt>
    <dgm:pt modelId="{F5A17D08-BF07-CF4F-9CE3-707F79A2BBEA}" type="parTrans" cxnId="{9600B63D-570D-1B4C-A837-D02D37DDC8B5}">
      <dgm:prSet/>
      <dgm:spPr/>
      <dgm:t>
        <a:bodyPr/>
        <a:lstStyle/>
        <a:p>
          <a:endParaRPr lang="it-IT" sz="1100" b="1"/>
        </a:p>
      </dgm:t>
    </dgm:pt>
    <dgm:pt modelId="{DE330662-578C-0F4E-9EFD-3D5E8BB88EDC}" type="sibTrans" cxnId="{9600B63D-570D-1B4C-A837-D02D37DDC8B5}">
      <dgm:prSet/>
      <dgm:spPr/>
      <dgm:t>
        <a:bodyPr/>
        <a:lstStyle/>
        <a:p>
          <a:endParaRPr lang="it-IT" sz="1100" b="1"/>
        </a:p>
      </dgm:t>
    </dgm:pt>
    <dgm:pt modelId="{B20F0136-0082-8942-A016-2B87FBA18646}">
      <dgm:prSet custT="1"/>
      <dgm:spPr/>
      <dgm:t>
        <a:bodyPr/>
        <a:lstStyle/>
        <a:p>
          <a:pPr algn="ctr"/>
          <a:r>
            <a:rPr lang="it-IT" sz="1400" b="1" dirty="0"/>
            <a:t>Relazioni “familiari/affettive”</a:t>
          </a:r>
        </a:p>
      </dgm:t>
    </dgm:pt>
    <dgm:pt modelId="{8237C85E-E0C4-F041-BD35-E3743D0639E3}" type="parTrans" cxnId="{0D2FDD15-2C76-B248-B8A7-7EE3C36F7982}">
      <dgm:prSet/>
      <dgm:spPr/>
      <dgm:t>
        <a:bodyPr/>
        <a:lstStyle/>
        <a:p>
          <a:endParaRPr lang="it-IT" sz="1100" b="1"/>
        </a:p>
      </dgm:t>
    </dgm:pt>
    <dgm:pt modelId="{BE666D63-0C36-EE4E-9C46-8505623820B6}" type="sibTrans" cxnId="{0D2FDD15-2C76-B248-B8A7-7EE3C36F7982}">
      <dgm:prSet/>
      <dgm:spPr/>
      <dgm:t>
        <a:bodyPr/>
        <a:lstStyle/>
        <a:p>
          <a:endParaRPr lang="it-IT" sz="1100" b="1"/>
        </a:p>
      </dgm:t>
    </dgm:pt>
    <dgm:pt modelId="{379B676F-3189-A44F-8B6C-78FAD4AE40D6}">
      <dgm:prSet custT="1"/>
      <dgm:spPr/>
      <dgm:t>
        <a:bodyPr/>
        <a:lstStyle/>
        <a:p>
          <a:r>
            <a:rPr lang="it-IT" sz="1100" b="1"/>
            <a:t>…</a:t>
          </a:r>
          <a:endParaRPr lang="it-IT" sz="1100" b="1" dirty="0"/>
        </a:p>
      </dgm:t>
    </dgm:pt>
    <dgm:pt modelId="{DFA61962-C894-F042-BE7C-3B7EF793393E}" type="parTrans" cxnId="{C1A32FE2-8158-7D49-BDF5-C83FD1670843}">
      <dgm:prSet/>
      <dgm:spPr/>
      <dgm:t>
        <a:bodyPr/>
        <a:lstStyle/>
        <a:p>
          <a:endParaRPr lang="it-IT" sz="1100" b="1"/>
        </a:p>
      </dgm:t>
    </dgm:pt>
    <dgm:pt modelId="{777619AE-E075-D54F-BD34-56946EA55DF3}" type="sibTrans" cxnId="{C1A32FE2-8158-7D49-BDF5-C83FD1670843}">
      <dgm:prSet/>
      <dgm:spPr/>
      <dgm:t>
        <a:bodyPr/>
        <a:lstStyle/>
        <a:p>
          <a:endParaRPr lang="it-IT" sz="1100" b="1"/>
        </a:p>
      </dgm:t>
    </dgm:pt>
    <dgm:pt modelId="{78DF7CA4-FC6F-E845-99B4-D77F25CD55B4}">
      <dgm:prSet custT="1"/>
      <dgm:spPr/>
      <dgm:t>
        <a:bodyPr/>
        <a:lstStyle/>
        <a:p>
          <a:pPr algn="ctr"/>
          <a:r>
            <a:rPr lang="it-IT" sz="1400" b="1" dirty="0"/>
            <a:t>Gravi ragioni di convenienza</a:t>
          </a:r>
        </a:p>
      </dgm:t>
    </dgm:pt>
    <dgm:pt modelId="{9D36259A-B9B5-DB46-AB0D-EE9AF91B8B59}" type="parTrans" cxnId="{48FBB304-70E0-0840-897F-6BE3316C5FB8}">
      <dgm:prSet/>
      <dgm:spPr/>
      <dgm:t>
        <a:bodyPr/>
        <a:lstStyle/>
        <a:p>
          <a:endParaRPr lang="it-IT" sz="1100" b="1"/>
        </a:p>
      </dgm:t>
    </dgm:pt>
    <dgm:pt modelId="{219419C0-4362-0D4E-91C0-67375D6E6090}" type="sibTrans" cxnId="{48FBB304-70E0-0840-897F-6BE3316C5FB8}">
      <dgm:prSet/>
      <dgm:spPr/>
      <dgm:t>
        <a:bodyPr/>
        <a:lstStyle/>
        <a:p>
          <a:endParaRPr lang="it-IT" sz="1100" b="1"/>
        </a:p>
      </dgm:t>
    </dgm:pt>
    <dgm:pt modelId="{88C6A2FF-BFBD-B847-BE3B-218B0F891BA0}" type="pres">
      <dgm:prSet presAssocID="{4FA09424-C398-9547-BCB2-9231D5CA23CB}" presName="diagram" presStyleCnt="0">
        <dgm:presLayoutVars>
          <dgm:dir/>
          <dgm:animLvl val="lvl"/>
          <dgm:resizeHandles val="exact"/>
        </dgm:presLayoutVars>
      </dgm:prSet>
      <dgm:spPr/>
    </dgm:pt>
    <dgm:pt modelId="{FE01E46A-106A-6243-AD84-4204163AB022}" type="pres">
      <dgm:prSet presAssocID="{71A65AC1-8E9B-934F-AF23-76E4C4C7687E}" presName="compNode" presStyleCnt="0"/>
      <dgm:spPr/>
    </dgm:pt>
    <dgm:pt modelId="{E313DFC8-BB55-DA4A-A8D5-6D00590186A1}" type="pres">
      <dgm:prSet presAssocID="{71A65AC1-8E9B-934F-AF23-76E4C4C7687E}" presName="childRect" presStyleLbl="bgAcc1" presStyleIdx="0" presStyleCnt="10">
        <dgm:presLayoutVars>
          <dgm:bulletEnabled val="1"/>
        </dgm:presLayoutVars>
      </dgm:prSet>
      <dgm:spPr/>
    </dgm:pt>
    <dgm:pt modelId="{74BF2ECA-D610-3B41-802E-23D885FCD9F3}" type="pres">
      <dgm:prSet presAssocID="{71A65AC1-8E9B-934F-AF23-76E4C4C7687E}" presName="parentText" presStyleLbl="node1" presStyleIdx="0" presStyleCnt="0">
        <dgm:presLayoutVars>
          <dgm:chMax val="0"/>
          <dgm:bulletEnabled val="1"/>
        </dgm:presLayoutVars>
      </dgm:prSet>
      <dgm:spPr/>
    </dgm:pt>
    <dgm:pt modelId="{30B33406-12B2-3C4D-963D-B0F7619A9679}" type="pres">
      <dgm:prSet presAssocID="{71A65AC1-8E9B-934F-AF23-76E4C4C7687E}" presName="parentRect" presStyleLbl="alignNode1" presStyleIdx="0" presStyleCnt="10"/>
      <dgm:spPr/>
    </dgm:pt>
    <dgm:pt modelId="{908F4B5B-E269-A041-9213-4520DED02584}" type="pres">
      <dgm:prSet presAssocID="{71A65AC1-8E9B-934F-AF23-76E4C4C7687E}" presName="adorn" presStyleLbl="fgAccFollowNode1" presStyleIdx="0" presStyleCnt="10"/>
      <dgm:spPr>
        <a:blipFill>
          <a:blip xmlns:r="http://schemas.openxmlformats.org/officeDocument/2006/relationships" r:embed="rId1" cstate="email">
            <a:extLst>
              <a:ext uri="{28A0092B-C50C-407E-A947-70E740481C1C}">
                <a14:useLocalDpi xmlns:a14="http://schemas.microsoft.com/office/drawing/2010/main" val="0"/>
              </a:ext>
            </a:extLst>
          </a:blip>
          <a:srcRect/>
          <a:stretch>
            <a:fillRect/>
          </a:stretch>
        </a:blipFill>
      </dgm:spPr>
    </dgm:pt>
    <dgm:pt modelId="{18A26904-415D-0440-9CBC-EA4AA53E730D}" type="pres">
      <dgm:prSet presAssocID="{6F53A98E-A5FD-6C4F-B3C4-0EF704A27DF9}" presName="sibTrans" presStyleLbl="sibTrans2D1" presStyleIdx="0" presStyleCnt="0"/>
      <dgm:spPr/>
    </dgm:pt>
    <dgm:pt modelId="{4FD5B955-1FA1-F64B-8BF8-665A0827444D}" type="pres">
      <dgm:prSet presAssocID="{FE7E7EEF-2FC0-3F4E-9C40-845F2DF171EF}" presName="compNode" presStyleCnt="0"/>
      <dgm:spPr/>
    </dgm:pt>
    <dgm:pt modelId="{9ED9861C-AA9A-D744-85FC-F821EA8977EB}" type="pres">
      <dgm:prSet presAssocID="{FE7E7EEF-2FC0-3F4E-9C40-845F2DF171EF}" presName="childRect" presStyleLbl="bgAcc1" presStyleIdx="1" presStyleCnt="10">
        <dgm:presLayoutVars>
          <dgm:bulletEnabled val="1"/>
        </dgm:presLayoutVars>
      </dgm:prSet>
      <dgm:spPr/>
    </dgm:pt>
    <dgm:pt modelId="{13F38942-D3C2-3A44-94AA-0EB238419B10}" type="pres">
      <dgm:prSet presAssocID="{FE7E7EEF-2FC0-3F4E-9C40-845F2DF171EF}" presName="parentText" presStyleLbl="node1" presStyleIdx="0" presStyleCnt="0">
        <dgm:presLayoutVars>
          <dgm:chMax val="0"/>
          <dgm:bulletEnabled val="1"/>
        </dgm:presLayoutVars>
      </dgm:prSet>
      <dgm:spPr/>
    </dgm:pt>
    <dgm:pt modelId="{91D28DC2-7029-8A4B-9B6A-EF9122B29B29}" type="pres">
      <dgm:prSet presAssocID="{FE7E7EEF-2FC0-3F4E-9C40-845F2DF171EF}" presName="parentRect" presStyleLbl="alignNode1" presStyleIdx="1" presStyleCnt="10"/>
      <dgm:spPr/>
    </dgm:pt>
    <dgm:pt modelId="{0DE0D7F8-7707-0048-96FB-38C73D7517A8}" type="pres">
      <dgm:prSet presAssocID="{FE7E7EEF-2FC0-3F4E-9C40-845F2DF171EF}" presName="adorn" presStyleLbl="fgAccFollowNode1" presStyleIdx="1" presStyleCnt="10"/>
      <dgm:spPr>
        <a:blipFill>
          <a:blip xmlns:r="http://schemas.openxmlformats.org/officeDocument/2006/relationships" r:embed="rId2" cstate="email">
            <a:extLst>
              <a:ext uri="{28A0092B-C50C-407E-A947-70E740481C1C}">
                <a14:useLocalDpi xmlns:a14="http://schemas.microsoft.com/office/drawing/2010/main" val="0"/>
              </a:ext>
            </a:extLst>
          </a:blip>
          <a:srcRect/>
          <a:stretch>
            <a:fillRect l="-4000" r="-4000"/>
          </a:stretch>
        </a:blipFill>
      </dgm:spPr>
    </dgm:pt>
    <dgm:pt modelId="{F9AC6143-AC5F-8944-A7F9-47F73937EDE7}" type="pres">
      <dgm:prSet presAssocID="{F2582C72-ED09-4644-9E7E-692643397231}" presName="sibTrans" presStyleLbl="sibTrans2D1" presStyleIdx="0" presStyleCnt="0"/>
      <dgm:spPr/>
    </dgm:pt>
    <dgm:pt modelId="{2987EBBE-5882-5643-9988-339C4A3F3ED2}" type="pres">
      <dgm:prSet presAssocID="{5F15A3DE-7DBC-1C4D-849B-5F3A901B6EF1}" presName="compNode" presStyleCnt="0"/>
      <dgm:spPr/>
    </dgm:pt>
    <dgm:pt modelId="{A873ACD9-A81E-9A4B-B89D-943303D253A0}" type="pres">
      <dgm:prSet presAssocID="{5F15A3DE-7DBC-1C4D-849B-5F3A901B6EF1}" presName="childRect" presStyleLbl="bgAcc1" presStyleIdx="2" presStyleCnt="10">
        <dgm:presLayoutVars>
          <dgm:bulletEnabled val="1"/>
        </dgm:presLayoutVars>
      </dgm:prSet>
      <dgm:spPr/>
    </dgm:pt>
    <dgm:pt modelId="{2F4C3883-083A-3F4B-BDAB-9BA65F386305}" type="pres">
      <dgm:prSet presAssocID="{5F15A3DE-7DBC-1C4D-849B-5F3A901B6EF1}" presName="parentText" presStyleLbl="node1" presStyleIdx="0" presStyleCnt="0">
        <dgm:presLayoutVars>
          <dgm:chMax val="0"/>
          <dgm:bulletEnabled val="1"/>
        </dgm:presLayoutVars>
      </dgm:prSet>
      <dgm:spPr/>
    </dgm:pt>
    <dgm:pt modelId="{FC6B2F4F-89F1-2D49-89CD-F4678CB2E5B9}" type="pres">
      <dgm:prSet presAssocID="{5F15A3DE-7DBC-1C4D-849B-5F3A901B6EF1}" presName="parentRect" presStyleLbl="alignNode1" presStyleIdx="2" presStyleCnt="10" custScaleX="101530"/>
      <dgm:spPr/>
    </dgm:pt>
    <dgm:pt modelId="{78107740-D2E3-AF4A-B927-D35C3DF3F37D}" type="pres">
      <dgm:prSet presAssocID="{5F15A3DE-7DBC-1C4D-849B-5F3A901B6EF1}" presName="adorn" presStyleLbl="fgAccFollowNode1" presStyleIdx="2" presStyleCnt="10"/>
      <dgm:spPr>
        <a:blipFill>
          <a:blip xmlns:r="http://schemas.openxmlformats.org/officeDocument/2006/relationships" r:embed="rId3">
            <a:extLst>
              <a:ext uri="{28A0092B-C50C-407E-A947-70E740481C1C}">
                <a14:useLocalDpi xmlns:a14="http://schemas.microsoft.com/office/drawing/2010/main" val="0"/>
              </a:ext>
            </a:extLst>
          </a:blip>
          <a:srcRect/>
          <a:stretch>
            <a:fillRect l="-21000" r="-21000"/>
          </a:stretch>
        </a:blipFill>
      </dgm:spPr>
    </dgm:pt>
    <dgm:pt modelId="{1C32538B-019D-0346-8109-14828CEAB42E}" type="pres">
      <dgm:prSet presAssocID="{882E6FDD-FE66-6B4F-8B16-93773D5B5C6E}" presName="sibTrans" presStyleLbl="sibTrans2D1" presStyleIdx="0" presStyleCnt="0"/>
      <dgm:spPr/>
    </dgm:pt>
    <dgm:pt modelId="{02C661BF-561F-2B47-8A6B-B630C5F9D5CA}" type="pres">
      <dgm:prSet presAssocID="{6DD25624-D411-F34D-89C9-05C8F7F884A0}" presName="compNode" presStyleCnt="0"/>
      <dgm:spPr/>
    </dgm:pt>
    <dgm:pt modelId="{F0386B57-EE87-F54F-9A1E-161E0AC5A16A}" type="pres">
      <dgm:prSet presAssocID="{6DD25624-D411-F34D-89C9-05C8F7F884A0}" presName="childRect" presStyleLbl="bgAcc1" presStyleIdx="3" presStyleCnt="10">
        <dgm:presLayoutVars>
          <dgm:bulletEnabled val="1"/>
        </dgm:presLayoutVars>
      </dgm:prSet>
      <dgm:spPr/>
    </dgm:pt>
    <dgm:pt modelId="{2DD428F7-D25B-3A4B-A1B2-E0ABC2CEA052}" type="pres">
      <dgm:prSet presAssocID="{6DD25624-D411-F34D-89C9-05C8F7F884A0}" presName="parentText" presStyleLbl="node1" presStyleIdx="0" presStyleCnt="0">
        <dgm:presLayoutVars>
          <dgm:chMax val="0"/>
          <dgm:bulletEnabled val="1"/>
        </dgm:presLayoutVars>
      </dgm:prSet>
      <dgm:spPr/>
    </dgm:pt>
    <dgm:pt modelId="{730A03F5-B1D3-7E43-B8C9-B1FCAF0DAB2C}" type="pres">
      <dgm:prSet presAssocID="{6DD25624-D411-F34D-89C9-05C8F7F884A0}" presName="parentRect" presStyleLbl="alignNode1" presStyleIdx="3" presStyleCnt="10"/>
      <dgm:spPr/>
    </dgm:pt>
    <dgm:pt modelId="{7F20880C-6C2D-0D47-8DA9-63C274CEE3E8}" type="pres">
      <dgm:prSet presAssocID="{6DD25624-D411-F34D-89C9-05C8F7F884A0}" presName="adorn" presStyleLbl="fgAccFollowNode1" presStyleIdx="3" presStyleCnt="10"/>
      <dgm:spPr>
        <a:blipFill>
          <a:blip xmlns:r="http://schemas.openxmlformats.org/officeDocument/2006/relationships" r:embed="rId4" cstate="email">
            <a:extLst>
              <a:ext uri="{28A0092B-C50C-407E-A947-70E740481C1C}">
                <a14:useLocalDpi xmlns:a14="http://schemas.microsoft.com/office/drawing/2010/main" val="0"/>
              </a:ext>
            </a:extLst>
          </a:blip>
          <a:srcRect/>
          <a:stretch>
            <a:fillRect/>
          </a:stretch>
        </a:blipFill>
      </dgm:spPr>
    </dgm:pt>
    <dgm:pt modelId="{8F292D1F-74F1-844C-AB47-0F8E0B8202BD}" type="pres">
      <dgm:prSet presAssocID="{4B39D24A-9EC7-5D46-BA5F-9373BE50203D}" presName="sibTrans" presStyleLbl="sibTrans2D1" presStyleIdx="0" presStyleCnt="0"/>
      <dgm:spPr/>
    </dgm:pt>
    <dgm:pt modelId="{8EF17318-0B44-2744-A467-89D9E223AC6B}" type="pres">
      <dgm:prSet presAssocID="{F10225DA-7A0C-DF40-8625-E186950CF0F5}" presName="compNode" presStyleCnt="0"/>
      <dgm:spPr/>
    </dgm:pt>
    <dgm:pt modelId="{7B98B289-07D6-DD4F-B1B1-3E655236D3BC}" type="pres">
      <dgm:prSet presAssocID="{F10225DA-7A0C-DF40-8625-E186950CF0F5}" presName="childRect" presStyleLbl="bgAcc1" presStyleIdx="4" presStyleCnt="10">
        <dgm:presLayoutVars>
          <dgm:bulletEnabled val="1"/>
        </dgm:presLayoutVars>
      </dgm:prSet>
      <dgm:spPr/>
    </dgm:pt>
    <dgm:pt modelId="{4FBFD729-D840-A444-83C0-9E6B42F52A93}" type="pres">
      <dgm:prSet presAssocID="{F10225DA-7A0C-DF40-8625-E186950CF0F5}" presName="parentText" presStyleLbl="node1" presStyleIdx="0" presStyleCnt="0">
        <dgm:presLayoutVars>
          <dgm:chMax val="0"/>
          <dgm:bulletEnabled val="1"/>
        </dgm:presLayoutVars>
      </dgm:prSet>
      <dgm:spPr/>
    </dgm:pt>
    <dgm:pt modelId="{A987FEE7-4770-8643-B8CA-7E3748B6417B}" type="pres">
      <dgm:prSet presAssocID="{F10225DA-7A0C-DF40-8625-E186950CF0F5}" presName="parentRect" presStyleLbl="alignNode1" presStyleIdx="4" presStyleCnt="10"/>
      <dgm:spPr/>
    </dgm:pt>
    <dgm:pt modelId="{086A01DB-17D2-0342-B108-10D96EC031ED}" type="pres">
      <dgm:prSet presAssocID="{F10225DA-7A0C-DF40-8625-E186950CF0F5}" presName="adorn" presStyleLbl="fgAccFollowNode1" presStyleIdx="4" presStyleCnt="10"/>
      <dgm:spPr>
        <a:blipFill>
          <a:blip xmlns:r="http://schemas.openxmlformats.org/officeDocument/2006/relationships" r:embed="rId5" cstate="email">
            <a:extLst>
              <a:ext uri="{28A0092B-C50C-407E-A947-70E740481C1C}">
                <a14:useLocalDpi xmlns:a14="http://schemas.microsoft.com/office/drawing/2010/main" val="0"/>
              </a:ext>
            </a:extLst>
          </a:blip>
          <a:srcRect/>
          <a:stretch>
            <a:fillRect/>
          </a:stretch>
        </a:blipFill>
      </dgm:spPr>
    </dgm:pt>
    <dgm:pt modelId="{9FA6BD4A-9BFC-A245-8725-4BD494A5CBFB}" type="pres">
      <dgm:prSet presAssocID="{DE330662-578C-0F4E-9EFD-3D5E8BB88EDC}" presName="sibTrans" presStyleLbl="sibTrans2D1" presStyleIdx="0" presStyleCnt="0"/>
      <dgm:spPr/>
    </dgm:pt>
    <dgm:pt modelId="{530B82FA-D101-384F-A2C8-2C3AFA5C1036}" type="pres">
      <dgm:prSet presAssocID="{D9D2B814-F295-464E-AADB-4826B9EC9035}" presName="compNode" presStyleCnt="0"/>
      <dgm:spPr/>
    </dgm:pt>
    <dgm:pt modelId="{9E364B26-DC20-E348-A071-9E401FDF47C2}" type="pres">
      <dgm:prSet presAssocID="{D9D2B814-F295-464E-AADB-4826B9EC9035}" presName="childRect" presStyleLbl="bgAcc1" presStyleIdx="5" presStyleCnt="10">
        <dgm:presLayoutVars>
          <dgm:bulletEnabled val="1"/>
        </dgm:presLayoutVars>
      </dgm:prSet>
      <dgm:spPr/>
    </dgm:pt>
    <dgm:pt modelId="{3301C6CD-D38E-894B-BE62-869A141DF1B3}" type="pres">
      <dgm:prSet presAssocID="{D9D2B814-F295-464E-AADB-4826B9EC9035}" presName="parentText" presStyleLbl="node1" presStyleIdx="0" presStyleCnt="0">
        <dgm:presLayoutVars>
          <dgm:chMax val="0"/>
          <dgm:bulletEnabled val="1"/>
        </dgm:presLayoutVars>
      </dgm:prSet>
      <dgm:spPr/>
    </dgm:pt>
    <dgm:pt modelId="{E15349EA-5789-5F48-BB59-181D34CDB5A1}" type="pres">
      <dgm:prSet presAssocID="{D9D2B814-F295-464E-AADB-4826B9EC9035}" presName="parentRect" presStyleLbl="alignNode1" presStyleIdx="5" presStyleCnt="10"/>
      <dgm:spPr/>
    </dgm:pt>
    <dgm:pt modelId="{61001F6E-4FBD-E746-BD6D-87C51A5F22E7}" type="pres">
      <dgm:prSet presAssocID="{D9D2B814-F295-464E-AADB-4826B9EC9035}" presName="adorn" presStyleLbl="fgAccFollowNode1" presStyleIdx="5" presStyleCnt="10"/>
      <dgm:spPr>
        <a:blipFill>
          <a:blip xmlns:r="http://schemas.openxmlformats.org/officeDocument/2006/relationships" r:embed="rId6" cstate="email">
            <a:extLst>
              <a:ext uri="{28A0092B-C50C-407E-A947-70E740481C1C}">
                <a14:useLocalDpi xmlns:a14="http://schemas.microsoft.com/office/drawing/2010/main" val="0"/>
              </a:ext>
            </a:extLst>
          </a:blip>
          <a:srcRect/>
          <a:stretch>
            <a:fillRect l="-25000" r="-25000"/>
          </a:stretch>
        </a:blipFill>
      </dgm:spPr>
    </dgm:pt>
    <dgm:pt modelId="{5F3A883E-6AC5-864A-8C95-6F9C9524C332}" type="pres">
      <dgm:prSet presAssocID="{851A8DBB-433D-2C4D-AA25-5B5B22C42C8C}" presName="sibTrans" presStyleLbl="sibTrans2D1" presStyleIdx="0" presStyleCnt="0"/>
      <dgm:spPr/>
    </dgm:pt>
    <dgm:pt modelId="{1D26A0B0-2D83-F84C-88C4-3BAE3C88261D}" type="pres">
      <dgm:prSet presAssocID="{D6770845-9515-534C-B354-AA73905E4751}" presName="compNode" presStyleCnt="0"/>
      <dgm:spPr/>
    </dgm:pt>
    <dgm:pt modelId="{81D2AA26-0197-244D-A481-29E3F9A0661A}" type="pres">
      <dgm:prSet presAssocID="{D6770845-9515-534C-B354-AA73905E4751}" presName="childRect" presStyleLbl="bgAcc1" presStyleIdx="6" presStyleCnt="10">
        <dgm:presLayoutVars>
          <dgm:bulletEnabled val="1"/>
        </dgm:presLayoutVars>
      </dgm:prSet>
      <dgm:spPr/>
    </dgm:pt>
    <dgm:pt modelId="{2B42FF39-EB96-624A-8C43-F9AAB8B4D52F}" type="pres">
      <dgm:prSet presAssocID="{D6770845-9515-534C-B354-AA73905E4751}" presName="parentText" presStyleLbl="node1" presStyleIdx="0" presStyleCnt="0">
        <dgm:presLayoutVars>
          <dgm:chMax val="0"/>
          <dgm:bulletEnabled val="1"/>
        </dgm:presLayoutVars>
      </dgm:prSet>
      <dgm:spPr/>
    </dgm:pt>
    <dgm:pt modelId="{34FD7C0A-6ECD-8B4D-B5EF-BDDF63F30CB1}" type="pres">
      <dgm:prSet presAssocID="{D6770845-9515-534C-B354-AA73905E4751}" presName="parentRect" presStyleLbl="alignNode1" presStyleIdx="6" presStyleCnt="10"/>
      <dgm:spPr/>
    </dgm:pt>
    <dgm:pt modelId="{C66A4E41-C847-554E-92F4-6D1C55A9EF0A}" type="pres">
      <dgm:prSet presAssocID="{D6770845-9515-534C-B354-AA73905E4751}" presName="adorn" presStyleLbl="fgAccFollowNode1" presStyleIdx="6" presStyleCnt="10"/>
      <dgm:spPr>
        <a:blipFill>
          <a:blip xmlns:r="http://schemas.openxmlformats.org/officeDocument/2006/relationships" r:embed="rId7" cstate="email">
            <a:extLst>
              <a:ext uri="{28A0092B-C50C-407E-A947-70E740481C1C}">
                <a14:useLocalDpi xmlns:a14="http://schemas.microsoft.com/office/drawing/2010/main" val="0"/>
              </a:ext>
            </a:extLst>
          </a:blip>
          <a:srcRect/>
          <a:stretch>
            <a:fillRect l="-25000" r="-25000"/>
          </a:stretch>
        </a:blipFill>
      </dgm:spPr>
    </dgm:pt>
    <dgm:pt modelId="{7EC990D6-3260-A94A-A427-8D536F6DC156}" type="pres">
      <dgm:prSet presAssocID="{5D233CEE-51E7-9B45-A514-E867CCA0FAEC}" presName="sibTrans" presStyleLbl="sibTrans2D1" presStyleIdx="0" presStyleCnt="0"/>
      <dgm:spPr/>
    </dgm:pt>
    <dgm:pt modelId="{85B6DC4F-D5FA-F747-B075-E73418A75E14}" type="pres">
      <dgm:prSet presAssocID="{C2EBE935-3425-6C44-A2F1-B8D3943252C4}" presName="compNode" presStyleCnt="0"/>
      <dgm:spPr/>
    </dgm:pt>
    <dgm:pt modelId="{E4510122-00BE-9E4E-B275-1F2CE5336A03}" type="pres">
      <dgm:prSet presAssocID="{C2EBE935-3425-6C44-A2F1-B8D3943252C4}" presName="childRect" presStyleLbl="bgAcc1" presStyleIdx="7" presStyleCnt="10">
        <dgm:presLayoutVars>
          <dgm:bulletEnabled val="1"/>
        </dgm:presLayoutVars>
      </dgm:prSet>
      <dgm:spPr/>
    </dgm:pt>
    <dgm:pt modelId="{69925D20-A8DC-BE43-8BD4-AD80346EB872}" type="pres">
      <dgm:prSet presAssocID="{C2EBE935-3425-6C44-A2F1-B8D3943252C4}" presName="parentText" presStyleLbl="node1" presStyleIdx="0" presStyleCnt="0">
        <dgm:presLayoutVars>
          <dgm:chMax val="0"/>
          <dgm:bulletEnabled val="1"/>
        </dgm:presLayoutVars>
      </dgm:prSet>
      <dgm:spPr/>
    </dgm:pt>
    <dgm:pt modelId="{45B80C89-060B-BB43-8C22-196B652E3901}" type="pres">
      <dgm:prSet presAssocID="{C2EBE935-3425-6C44-A2F1-B8D3943252C4}" presName="parentRect" presStyleLbl="alignNode1" presStyleIdx="7" presStyleCnt="10"/>
      <dgm:spPr/>
    </dgm:pt>
    <dgm:pt modelId="{E2B54772-6306-EF4E-930C-9903605275F6}" type="pres">
      <dgm:prSet presAssocID="{C2EBE935-3425-6C44-A2F1-B8D3943252C4}" presName="adorn" presStyleLbl="fgAccFollowNode1" presStyleIdx="7" presStyleCnt="10"/>
      <dgm:spPr>
        <a:blipFill>
          <a:blip xmlns:r="http://schemas.openxmlformats.org/officeDocument/2006/relationships" r:embed="rId8" cstate="email">
            <a:extLst>
              <a:ext uri="{28A0092B-C50C-407E-A947-70E740481C1C}">
                <a14:useLocalDpi xmlns:a14="http://schemas.microsoft.com/office/drawing/2010/main" val="0"/>
              </a:ext>
            </a:extLst>
          </a:blip>
          <a:srcRect/>
          <a:stretch>
            <a:fillRect l="-20000" r="-20000"/>
          </a:stretch>
        </a:blipFill>
      </dgm:spPr>
    </dgm:pt>
    <dgm:pt modelId="{59ECB584-3610-C54C-B0BA-6A949DAFEFC1}" type="pres">
      <dgm:prSet presAssocID="{1553700C-763F-424A-99AA-9FE59371FC0A}" presName="sibTrans" presStyleLbl="sibTrans2D1" presStyleIdx="0" presStyleCnt="0"/>
      <dgm:spPr/>
    </dgm:pt>
    <dgm:pt modelId="{C851432A-728C-7540-A4DB-B16076C52479}" type="pres">
      <dgm:prSet presAssocID="{0854EF0D-C23F-8F45-9F47-87EE6E914B14}" presName="compNode" presStyleCnt="0"/>
      <dgm:spPr/>
    </dgm:pt>
    <dgm:pt modelId="{BFC9610B-5576-0D47-8EB6-8F5D54618165}" type="pres">
      <dgm:prSet presAssocID="{0854EF0D-C23F-8F45-9F47-87EE6E914B14}" presName="childRect" presStyleLbl="bgAcc1" presStyleIdx="8" presStyleCnt="10">
        <dgm:presLayoutVars>
          <dgm:bulletEnabled val="1"/>
        </dgm:presLayoutVars>
      </dgm:prSet>
      <dgm:spPr/>
    </dgm:pt>
    <dgm:pt modelId="{3B204C23-F01F-9B41-80E3-C44187E2A938}" type="pres">
      <dgm:prSet presAssocID="{0854EF0D-C23F-8F45-9F47-87EE6E914B14}" presName="parentText" presStyleLbl="node1" presStyleIdx="0" presStyleCnt="0">
        <dgm:presLayoutVars>
          <dgm:chMax val="0"/>
          <dgm:bulletEnabled val="1"/>
        </dgm:presLayoutVars>
      </dgm:prSet>
      <dgm:spPr/>
    </dgm:pt>
    <dgm:pt modelId="{3FDF48C9-283E-8A46-BAD5-FD36644F7462}" type="pres">
      <dgm:prSet presAssocID="{0854EF0D-C23F-8F45-9F47-87EE6E914B14}" presName="parentRect" presStyleLbl="alignNode1" presStyleIdx="8" presStyleCnt="10"/>
      <dgm:spPr/>
    </dgm:pt>
    <dgm:pt modelId="{CF7D7393-E5E9-5345-960E-DBC74707467C}" type="pres">
      <dgm:prSet presAssocID="{0854EF0D-C23F-8F45-9F47-87EE6E914B14}" presName="adorn" presStyleLbl="fgAccFollowNode1" presStyleIdx="8" presStyleCnt="10"/>
      <dgm:spPr>
        <a:blipFill>
          <a:blip xmlns:r="http://schemas.openxmlformats.org/officeDocument/2006/relationships" r:embed="rId9" cstate="email">
            <a:extLst>
              <a:ext uri="{28A0092B-C50C-407E-A947-70E740481C1C}">
                <a14:useLocalDpi xmlns:a14="http://schemas.microsoft.com/office/drawing/2010/main" val="0"/>
              </a:ext>
            </a:extLst>
          </a:blip>
          <a:srcRect/>
          <a:stretch>
            <a:fillRect l="-21000" r="-21000"/>
          </a:stretch>
        </a:blipFill>
      </dgm:spPr>
    </dgm:pt>
    <dgm:pt modelId="{186A582C-6F75-F147-A997-91470D2B56F0}" type="pres">
      <dgm:prSet presAssocID="{B3C587C1-FE20-6D47-95F6-3815E466DC8D}" presName="sibTrans" presStyleLbl="sibTrans2D1" presStyleIdx="0" presStyleCnt="0"/>
      <dgm:spPr/>
    </dgm:pt>
    <dgm:pt modelId="{3E7238FB-FD03-3F40-B83C-3C174786546A}" type="pres">
      <dgm:prSet presAssocID="{379B676F-3189-A44F-8B6C-78FAD4AE40D6}" presName="compNode" presStyleCnt="0"/>
      <dgm:spPr/>
    </dgm:pt>
    <dgm:pt modelId="{808FC167-EF00-DE46-8164-F08D075EF19B}" type="pres">
      <dgm:prSet presAssocID="{379B676F-3189-A44F-8B6C-78FAD4AE40D6}" presName="childRect" presStyleLbl="bgAcc1" presStyleIdx="9" presStyleCnt="10">
        <dgm:presLayoutVars>
          <dgm:bulletEnabled val="1"/>
        </dgm:presLayoutVars>
      </dgm:prSet>
      <dgm:spPr/>
    </dgm:pt>
    <dgm:pt modelId="{FFDA6B07-369D-874C-99B1-AD8A07D47BC4}" type="pres">
      <dgm:prSet presAssocID="{379B676F-3189-A44F-8B6C-78FAD4AE40D6}" presName="parentText" presStyleLbl="node1" presStyleIdx="0" presStyleCnt="0">
        <dgm:presLayoutVars>
          <dgm:chMax val="0"/>
          <dgm:bulletEnabled val="1"/>
        </dgm:presLayoutVars>
      </dgm:prSet>
      <dgm:spPr/>
    </dgm:pt>
    <dgm:pt modelId="{F0470B5E-7735-8D43-A73F-3EAF274FB487}" type="pres">
      <dgm:prSet presAssocID="{379B676F-3189-A44F-8B6C-78FAD4AE40D6}" presName="parentRect" presStyleLbl="alignNode1" presStyleIdx="9" presStyleCnt="10"/>
      <dgm:spPr/>
    </dgm:pt>
    <dgm:pt modelId="{6288C299-D444-AD42-8A09-D99C5D0B6224}" type="pres">
      <dgm:prSet presAssocID="{379B676F-3189-A44F-8B6C-78FAD4AE40D6}" presName="adorn" presStyleLbl="fgAccFollowNode1" presStyleIdx="9" presStyleCnt="10"/>
      <dgm:spPr>
        <a:blipFill>
          <a:blip xmlns:r="http://schemas.openxmlformats.org/officeDocument/2006/relationships" r:embed="rId10" cstate="email">
            <a:extLst>
              <a:ext uri="{28A0092B-C50C-407E-A947-70E740481C1C}">
                <a14:useLocalDpi xmlns:a14="http://schemas.microsoft.com/office/drawing/2010/main" val="0"/>
              </a:ext>
            </a:extLst>
          </a:blip>
          <a:srcRect/>
          <a:stretch>
            <a:fillRect t="-24000" b="-24000"/>
          </a:stretch>
        </a:blipFill>
      </dgm:spPr>
    </dgm:pt>
  </dgm:ptLst>
  <dgm:cxnLst>
    <dgm:cxn modelId="{054D43DA-92C4-764A-B6C8-3A3C80B605C1}" type="presOf" srcId="{B20F0136-0082-8942-A016-2B87FBA18646}" destId="{7B98B289-07D6-DD4F-B1B1-3E655236D3BC}" srcOrd="0" destOrd="0" presId="urn:microsoft.com/office/officeart/2005/8/layout/bList2"/>
    <dgm:cxn modelId="{CC03200B-9994-2C43-BEB3-56711BF9923F}" type="presOf" srcId="{5F15A3DE-7DBC-1C4D-849B-5F3A901B6EF1}" destId="{FC6B2F4F-89F1-2D49-89CD-F4678CB2E5B9}" srcOrd="1" destOrd="0" presId="urn:microsoft.com/office/officeart/2005/8/layout/bList2"/>
    <dgm:cxn modelId="{FDDF3E17-D71A-EC47-8CAE-A1C7B756CCDD}" type="presOf" srcId="{D6770845-9515-534C-B354-AA73905E4751}" destId="{34FD7C0A-6ECD-8B4D-B5EF-BDDF63F30CB1}" srcOrd="1" destOrd="0" presId="urn:microsoft.com/office/officeart/2005/8/layout/bList2"/>
    <dgm:cxn modelId="{C6345C9F-2894-E242-97A8-4C3D5FD8E781}" type="presOf" srcId="{D93C5163-C72E-9B4D-9641-ED0E91B80399}" destId="{E4510122-00BE-9E4E-B275-1F2CE5336A03}" srcOrd="0" destOrd="0" presId="urn:microsoft.com/office/officeart/2005/8/layout/bList2"/>
    <dgm:cxn modelId="{BBF216E5-9B93-5449-B14A-FFD4FE93F79F}" srcId="{6DD25624-D411-F34D-89C9-05C8F7F884A0}" destId="{A9307B4A-A0D8-6E49-A925-00C38BF47A92}" srcOrd="0" destOrd="0" parTransId="{2727A28A-6727-6A43-BF0A-238021DF2301}" sibTransId="{A1F0F364-5F45-2D4F-B2B8-86D65312F9EA}"/>
    <dgm:cxn modelId="{8E5D9153-1C7F-8E4E-B0BE-5A72001FA6FA}" type="presOf" srcId="{F10225DA-7A0C-DF40-8625-E186950CF0F5}" destId="{4FBFD729-D840-A444-83C0-9E6B42F52A93}" srcOrd="0" destOrd="0" presId="urn:microsoft.com/office/officeart/2005/8/layout/bList2"/>
    <dgm:cxn modelId="{29EB2B0D-A365-8A44-8DD8-1CBE24B4542B}" type="presOf" srcId="{851A8DBB-433D-2C4D-AA25-5B5B22C42C8C}" destId="{5F3A883E-6AC5-864A-8C95-6F9C9524C332}" srcOrd="0" destOrd="0" presId="urn:microsoft.com/office/officeart/2005/8/layout/bList2"/>
    <dgm:cxn modelId="{15661629-BD0A-5C44-A940-789D09AC2B93}" type="presOf" srcId="{6DD25624-D411-F34D-89C9-05C8F7F884A0}" destId="{2DD428F7-D25B-3A4B-A1B2-E0ABC2CEA052}" srcOrd="0" destOrd="0" presId="urn:microsoft.com/office/officeart/2005/8/layout/bList2"/>
    <dgm:cxn modelId="{29E1BF2F-65E3-3443-A790-D4CA5F5897FE}" type="presOf" srcId="{4FA09424-C398-9547-BCB2-9231D5CA23CB}" destId="{88C6A2FF-BFBD-B847-BE3B-218B0F891BA0}" srcOrd="0" destOrd="0" presId="urn:microsoft.com/office/officeart/2005/8/layout/bList2"/>
    <dgm:cxn modelId="{B70DE22F-DD61-6F4D-99FE-CB0F7E9173E8}" type="presOf" srcId="{1553700C-763F-424A-99AA-9FE59371FC0A}" destId="{59ECB584-3610-C54C-B0BA-6A949DAFEFC1}" srcOrd="0" destOrd="0" presId="urn:microsoft.com/office/officeart/2005/8/layout/bList2"/>
    <dgm:cxn modelId="{F552AECC-5444-2248-B0A9-BC09801686AC}" type="presOf" srcId="{71A65AC1-8E9B-934F-AF23-76E4C4C7687E}" destId="{30B33406-12B2-3C4D-963D-B0F7619A9679}" srcOrd="1" destOrd="0" presId="urn:microsoft.com/office/officeart/2005/8/layout/bList2"/>
    <dgm:cxn modelId="{668796B8-F3EB-B746-B307-0B8E0DAE1374}" type="presOf" srcId="{4B39D24A-9EC7-5D46-BA5F-9373BE50203D}" destId="{8F292D1F-74F1-844C-AB47-0F8E0B8202BD}" srcOrd="0" destOrd="0" presId="urn:microsoft.com/office/officeart/2005/8/layout/bList2"/>
    <dgm:cxn modelId="{798A7E47-42BD-AD46-83FC-B473EF2DE134}" type="presOf" srcId="{D6770845-9515-534C-B354-AA73905E4751}" destId="{2B42FF39-EB96-624A-8C43-F9AAB8B4D52F}" srcOrd="0" destOrd="0" presId="urn:microsoft.com/office/officeart/2005/8/layout/bList2"/>
    <dgm:cxn modelId="{E80A1614-7EED-924C-BB94-2520CE5A5C4B}" type="presOf" srcId="{C2EBE935-3425-6C44-A2F1-B8D3943252C4}" destId="{69925D20-A8DC-BE43-8BD4-AD80346EB872}" srcOrd="0" destOrd="0" presId="urn:microsoft.com/office/officeart/2005/8/layout/bList2"/>
    <dgm:cxn modelId="{A05F4D8B-98A9-9642-ABE3-E3F6D2D1AE89}" type="presOf" srcId="{B3C587C1-FE20-6D47-95F6-3815E466DC8D}" destId="{186A582C-6F75-F147-A997-91470D2B56F0}" srcOrd="0" destOrd="0" presId="urn:microsoft.com/office/officeart/2005/8/layout/bList2"/>
    <dgm:cxn modelId="{492E8AAF-6F68-094A-97FC-3B3FAD9F6C47}" type="presOf" srcId="{8CAC24FE-D4DA-5C44-B20E-F6C95C407B08}" destId="{81D2AA26-0197-244D-A481-29E3F9A0661A}" srcOrd="0" destOrd="0" presId="urn:microsoft.com/office/officeart/2005/8/layout/bList2"/>
    <dgm:cxn modelId="{480864E3-4EAF-FC45-820B-118A639DE625}" type="presOf" srcId="{78DF7CA4-FC6F-E845-99B4-D77F25CD55B4}" destId="{808FC167-EF00-DE46-8164-F08D075EF19B}" srcOrd="0" destOrd="0" presId="urn:microsoft.com/office/officeart/2005/8/layout/bList2"/>
    <dgm:cxn modelId="{13A888A1-0644-EE4F-8A22-7A8311FD96CD}" type="presOf" srcId="{F2582C72-ED09-4644-9E7E-692643397231}" destId="{F9AC6143-AC5F-8944-A7F9-47F73937EDE7}" srcOrd="0" destOrd="0" presId="urn:microsoft.com/office/officeart/2005/8/layout/bList2"/>
    <dgm:cxn modelId="{39DA8983-BFF1-094A-94F7-BBE18A7AF19C}" type="presOf" srcId="{0854EF0D-C23F-8F45-9F47-87EE6E914B14}" destId="{3B204C23-F01F-9B41-80E3-C44187E2A938}" srcOrd="0" destOrd="0" presId="urn:microsoft.com/office/officeart/2005/8/layout/bList2"/>
    <dgm:cxn modelId="{B34CD81F-9FA0-9B4F-8044-381ED2EFE2B8}" type="presOf" srcId="{6DD25624-D411-F34D-89C9-05C8F7F884A0}" destId="{730A03F5-B1D3-7E43-B8C9-B1FCAF0DAB2C}" srcOrd="1" destOrd="0" presId="urn:microsoft.com/office/officeart/2005/8/layout/bList2"/>
    <dgm:cxn modelId="{2C3EE648-90BB-AE4A-ABF0-4EC7BB48F3FB}" type="presOf" srcId="{D9D2B814-F295-464E-AADB-4826B9EC9035}" destId="{E15349EA-5789-5F48-BB59-181D34CDB5A1}" srcOrd="1" destOrd="0" presId="urn:microsoft.com/office/officeart/2005/8/layout/bList2"/>
    <dgm:cxn modelId="{D58544B1-02E5-6D48-9817-C01EB3E761A9}" type="presOf" srcId="{6F53A98E-A5FD-6C4F-B3C4-0EF704A27DF9}" destId="{18A26904-415D-0440-9CBC-EA4AA53E730D}" srcOrd="0" destOrd="0" presId="urn:microsoft.com/office/officeart/2005/8/layout/bList2"/>
    <dgm:cxn modelId="{025EBEC7-BEBE-F845-9456-888FB404927E}" srcId="{4FA09424-C398-9547-BCB2-9231D5CA23CB}" destId="{C2EBE935-3425-6C44-A2F1-B8D3943252C4}" srcOrd="7" destOrd="0" parTransId="{EF4796E5-4DCC-E240-87A2-41BEF1F7B1CD}" sibTransId="{1553700C-763F-424A-99AA-9FE59371FC0A}"/>
    <dgm:cxn modelId="{F7FED7A7-074A-4A49-8F5E-C4CA3A474188}" type="presOf" srcId="{4D4FA601-012C-D047-AA2B-ACBC092EAFE6}" destId="{9ED9861C-AA9A-D744-85FC-F821EA8977EB}" srcOrd="0" destOrd="0" presId="urn:microsoft.com/office/officeart/2005/8/layout/bList2"/>
    <dgm:cxn modelId="{89D756C9-E13D-D34A-B654-5E89602B6D47}" type="presOf" srcId="{882E6FDD-FE66-6B4F-8B16-93773D5B5C6E}" destId="{1C32538B-019D-0346-8109-14828CEAB42E}" srcOrd="0" destOrd="0" presId="urn:microsoft.com/office/officeart/2005/8/layout/bList2"/>
    <dgm:cxn modelId="{0D2FDD15-2C76-B248-B8A7-7EE3C36F7982}" srcId="{F10225DA-7A0C-DF40-8625-E186950CF0F5}" destId="{B20F0136-0082-8942-A016-2B87FBA18646}" srcOrd="0" destOrd="0" parTransId="{8237C85E-E0C4-F041-BD35-E3743D0639E3}" sibTransId="{BE666D63-0C36-EE4E-9C46-8505623820B6}"/>
    <dgm:cxn modelId="{08BE6F68-1861-3049-A4FC-B2F83D9C74C2}" type="presOf" srcId="{71A65AC1-8E9B-934F-AF23-76E4C4C7687E}" destId="{74BF2ECA-D610-3B41-802E-23D885FCD9F3}" srcOrd="0" destOrd="0" presId="urn:microsoft.com/office/officeart/2005/8/layout/bList2"/>
    <dgm:cxn modelId="{09495AE2-C7C0-B949-9AAF-FEBB01E4AAB3}" srcId="{4FA09424-C398-9547-BCB2-9231D5CA23CB}" destId="{5F15A3DE-7DBC-1C4D-849B-5F3A901B6EF1}" srcOrd="2" destOrd="0" parTransId="{CC535AB2-E79F-2F40-9606-3711FD3311C5}" sibTransId="{882E6FDD-FE66-6B4F-8B16-93773D5B5C6E}"/>
    <dgm:cxn modelId="{9600B63D-570D-1B4C-A837-D02D37DDC8B5}" srcId="{4FA09424-C398-9547-BCB2-9231D5CA23CB}" destId="{F10225DA-7A0C-DF40-8625-E186950CF0F5}" srcOrd="4" destOrd="0" parTransId="{F5A17D08-BF07-CF4F-9CE3-707F79A2BBEA}" sibTransId="{DE330662-578C-0F4E-9EFD-3D5E8BB88EDC}"/>
    <dgm:cxn modelId="{B05E45EF-ADC2-9740-81BD-C453B19CF502}" type="presOf" srcId="{A9307B4A-A0D8-6E49-A925-00C38BF47A92}" destId="{F0386B57-EE87-F54F-9A1E-161E0AC5A16A}" srcOrd="0" destOrd="0" presId="urn:microsoft.com/office/officeart/2005/8/layout/bList2"/>
    <dgm:cxn modelId="{96E72FBC-6E9B-CB46-B597-BDFE6C4A0B22}" srcId="{D9D2B814-F295-464E-AADB-4826B9EC9035}" destId="{2B42B321-38A4-FC4D-8C51-4FC13288C8A7}" srcOrd="0" destOrd="0" parTransId="{DF5F5894-931C-1A41-98CB-8178212D7B2D}" sibTransId="{C67F5599-9D73-BE4F-AD90-5F4CA805916C}"/>
    <dgm:cxn modelId="{4B12E321-C41B-ED4A-B731-7E2B8BC50306}" type="presOf" srcId="{2B42B321-38A4-FC4D-8C51-4FC13288C8A7}" destId="{9E364B26-DC20-E348-A071-9E401FDF47C2}" srcOrd="0" destOrd="0" presId="urn:microsoft.com/office/officeart/2005/8/layout/bList2"/>
    <dgm:cxn modelId="{E1F5B139-02A0-E340-8E07-50D22AC01794}" type="presOf" srcId="{FE7E7EEF-2FC0-3F4E-9C40-845F2DF171EF}" destId="{13F38942-D3C2-3A44-94AA-0EB238419B10}" srcOrd="0" destOrd="0" presId="urn:microsoft.com/office/officeart/2005/8/layout/bList2"/>
    <dgm:cxn modelId="{D01CE314-2939-3A42-89B3-F4E23EF98F1E}" srcId="{0854EF0D-C23F-8F45-9F47-87EE6E914B14}" destId="{158977AF-09EE-BD4B-BD72-1B86114117EC}" srcOrd="0" destOrd="0" parTransId="{A79B9588-D1B8-A445-AAC4-3023C07CA56C}" sibTransId="{6E6664CE-8595-0042-976A-83F00120CD8D}"/>
    <dgm:cxn modelId="{B3A8C130-353D-0841-A4DE-3206CE5A5146}" type="presOf" srcId="{C2EBE935-3425-6C44-A2F1-B8D3943252C4}" destId="{45B80C89-060B-BB43-8C22-196B652E3901}" srcOrd="1" destOrd="0" presId="urn:microsoft.com/office/officeart/2005/8/layout/bList2"/>
    <dgm:cxn modelId="{CE2071B7-10BF-0546-9ED4-868F7D63552D}" srcId="{FE7E7EEF-2FC0-3F4E-9C40-845F2DF171EF}" destId="{4D4FA601-012C-D047-AA2B-ACBC092EAFE6}" srcOrd="0" destOrd="0" parTransId="{6080D7EB-5750-8E4A-AD0E-AB9A87DF866A}" sibTransId="{A88028BB-01E0-B44E-9678-CD23311B545B}"/>
    <dgm:cxn modelId="{A17FF150-88F4-CF44-B2CA-D2DE824F5625}" type="presOf" srcId="{5F15A3DE-7DBC-1C4D-849B-5F3A901B6EF1}" destId="{2F4C3883-083A-3F4B-BDAB-9BA65F386305}" srcOrd="0" destOrd="0" presId="urn:microsoft.com/office/officeart/2005/8/layout/bList2"/>
    <dgm:cxn modelId="{96058E2F-FEFC-834E-B370-65333656809B}" type="presOf" srcId="{379B676F-3189-A44F-8B6C-78FAD4AE40D6}" destId="{F0470B5E-7735-8D43-A73F-3EAF274FB487}" srcOrd="1" destOrd="0" presId="urn:microsoft.com/office/officeart/2005/8/layout/bList2"/>
    <dgm:cxn modelId="{C1A32FE2-8158-7D49-BDF5-C83FD1670843}" srcId="{4FA09424-C398-9547-BCB2-9231D5CA23CB}" destId="{379B676F-3189-A44F-8B6C-78FAD4AE40D6}" srcOrd="9" destOrd="0" parTransId="{DFA61962-C894-F042-BE7C-3B7EF793393E}" sibTransId="{777619AE-E075-D54F-BD34-56946EA55DF3}"/>
    <dgm:cxn modelId="{314F66F6-BB46-9D4D-A72A-B6B14563C1B1}" srcId="{4FA09424-C398-9547-BCB2-9231D5CA23CB}" destId="{D9D2B814-F295-464E-AADB-4826B9EC9035}" srcOrd="5" destOrd="0" parTransId="{44207854-AE9E-EA46-AA84-9C65D983F005}" sibTransId="{851A8DBB-433D-2C4D-AA25-5B5B22C42C8C}"/>
    <dgm:cxn modelId="{492E0644-CCCE-E443-9C9C-5D2B475BA5F7}" srcId="{71A65AC1-8E9B-934F-AF23-76E4C4C7687E}" destId="{A568F5EE-4EEC-554E-BBEA-8778AFA1B4DE}" srcOrd="0" destOrd="0" parTransId="{CC630327-258A-6C40-8DDE-FC36D4600E45}" sibTransId="{7017E3EA-6C20-E744-A65E-D1D1F3AFA6FA}"/>
    <dgm:cxn modelId="{D4EC415D-B8E3-3249-AECA-8010536AB45E}" srcId="{D6770845-9515-534C-B354-AA73905E4751}" destId="{8CAC24FE-D4DA-5C44-B20E-F6C95C407B08}" srcOrd="0" destOrd="0" parTransId="{E3270274-6C9B-7541-B240-301E5BAF39A8}" sibTransId="{78DFD21B-3DDC-1049-97C4-194855E77E24}"/>
    <dgm:cxn modelId="{4C2F68AD-9A1F-B042-B268-7DD9E30D73BF}" srcId="{4FA09424-C398-9547-BCB2-9231D5CA23CB}" destId="{71A65AC1-8E9B-934F-AF23-76E4C4C7687E}" srcOrd="0" destOrd="0" parTransId="{B8CAFBEF-9116-1248-9C59-9238AB4ED864}" sibTransId="{6F53A98E-A5FD-6C4F-B3C4-0EF704A27DF9}"/>
    <dgm:cxn modelId="{6FE66643-3E37-8E4F-87AC-7BF3E48E189F}" type="presOf" srcId="{F10225DA-7A0C-DF40-8625-E186950CF0F5}" destId="{A987FEE7-4770-8643-B8CA-7E3748B6417B}" srcOrd="1" destOrd="0" presId="urn:microsoft.com/office/officeart/2005/8/layout/bList2"/>
    <dgm:cxn modelId="{CAEBB7E8-0006-114A-8C48-5A45D94C893D}" type="presOf" srcId="{158977AF-09EE-BD4B-BD72-1B86114117EC}" destId="{BFC9610B-5576-0D47-8EB6-8F5D54618165}" srcOrd="0" destOrd="0" presId="urn:microsoft.com/office/officeart/2005/8/layout/bList2"/>
    <dgm:cxn modelId="{C323072F-00E0-864A-8C2D-12642988EF8A}" type="presOf" srcId="{D9D2B814-F295-464E-AADB-4826B9EC9035}" destId="{3301C6CD-D38E-894B-BE62-869A141DF1B3}" srcOrd="0" destOrd="0" presId="urn:microsoft.com/office/officeart/2005/8/layout/bList2"/>
    <dgm:cxn modelId="{E0E8B95B-7D17-354F-9295-95888FB32B51}" srcId="{5F15A3DE-7DBC-1C4D-849B-5F3A901B6EF1}" destId="{4F9C20F9-88A3-8A4B-899D-57135F217442}" srcOrd="0" destOrd="0" parTransId="{43D389E4-F42B-B743-A4BF-9A772D5F5282}" sibTransId="{F0F4FEB6-B1A7-D24F-85AC-DB77D4263A90}"/>
    <dgm:cxn modelId="{C3A928F4-2AA0-A549-B2E5-A7F83C92F4D7}" type="presOf" srcId="{A568F5EE-4EEC-554E-BBEA-8778AFA1B4DE}" destId="{E313DFC8-BB55-DA4A-A8D5-6D00590186A1}" srcOrd="0" destOrd="0" presId="urn:microsoft.com/office/officeart/2005/8/layout/bList2"/>
    <dgm:cxn modelId="{C8567E93-420A-E04F-BC70-01C1BC0969F1}" srcId="{4FA09424-C398-9547-BCB2-9231D5CA23CB}" destId="{D6770845-9515-534C-B354-AA73905E4751}" srcOrd="6" destOrd="0" parTransId="{F4694EFB-31BB-D549-9DAE-56C83C306F0E}" sibTransId="{5D233CEE-51E7-9B45-A514-E867CCA0FAEC}"/>
    <dgm:cxn modelId="{3B5615A4-E79E-5246-8840-483E58AF69B3}" type="presOf" srcId="{0854EF0D-C23F-8F45-9F47-87EE6E914B14}" destId="{3FDF48C9-283E-8A46-BAD5-FD36644F7462}" srcOrd="1" destOrd="0" presId="urn:microsoft.com/office/officeart/2005/8/layout/bList2"/>
    <dgm:cxn modelId="{687A30BF-41A6-9946-9921-5D082FCBD102}" type="presOf" srcId="{FE7E7EEF-2FC0-3F4E-9C40-845F2DF171EF}" destId="{91D28DC2-7029-8A4B-9B6A-EF9122B29B29}" srcOrd="1" destOrd="0" presId="urn:microsoft.com/office/officeart/2005/8/layout/bList2"/>
    <dgm:cxn modelId="{1847398F-EDBD-8A41-8576-238210F2B525}" type="presOf" srcId="{379B676F-3189-A44F-8B6C-78FAD4AE40D6}" destId="{FFDA6B07-369D-874C-99B1-AD8A07D47BC4}" srcOrd="0" destOrd="0" presId="urn:microsoft.com/office/officeart/2005/8/layout/bList2"/>
    <dgm:cxn modelId="{928EA652-8C4D-B346-BBA7-0ECDF5C4F7CE}" type="presOf" srcId="{DE330662-578C-0F4E-9EFD-3D5E8BB88EDC}" destId="{9FA6BD4A-9BFC-A245-8725-4BD494A5CBFB}" srcOrd="0" destOrd="0" presId="urn:microsoft.com/office/officeart/2005/8/layout/bList2"/>
    <dgm:cxn modelId="{592C76E4-ACB5-2A41-BB8E-D0B044A3C198}" srcId="{4FA09424-C398-9547-BCB2-9231D5CA23CB}" destId="{6DD25624-D411-F34D-89C9-05C8F7F884A0}" srcOrd="3" destOrd="0" parTransId="{EBA16474-ED67-5448-A8C7-7CC7F13B39C3}" sibTransId="{4B39D24A-9EC7-5D46-BA5F-9373BE50203D}"/>
    <dgm:cxn modelId="{23BC6B38-1351-A14E-B79F-817291746640}" srcId="{4FA09424-C398-9547-BCB2-9231D5CA23CB}" destId="{FE7E7EEF-2FC0-3F4E-9C40-845F2DF171EF}" srcOrd="1" destOrd="0" parTransId="{E4E616A2-85FD-EF44-9EDD-1BBCF4AA5EDF}" sibTransId="{F2582C72-ED09-4644-9E7E-692643397231}"/>
    <dgm:cxn modelId="{E201F071-CBA2-F642-9735-06B0F0D57C75}" srcId="{C2EBE935-3425-6C44-A2F1-B8D3943252C4}" destId="{D93C5163-C72E-9B4D-9641-ED0E91B80399}" srcOrd="0" destOrd="0" parTransId="{DEAED684-C6A6-E040-A221-68C9C80C14C6}" sibTransId="{194FE74C-7A2E-C949-915A-7540DB0119AB}"/>
    <dgm:cxn modelId="{48FBB304-70E0-0840-897F-6BE3316C5FB8}" srcId="{379B676F-3189-A44F-8B6C-78FAD4AE40D6}" destId="{78DF7CA4-FC6F-E845-99B4-D77F25CD55B4}" srcOrd="0" destOrd="0" parTransId="{9D36259A-B9B5-DB46-AB0D-EE9AF91B8B59}" sibTransId="{219419C0-4362-0D4E-91C0-67375D6E6090}"/>
    <dgm:cxn modelId="{82A7E606-1662-AF49-827A-BC3F3553C411}" type="presOf" srcId="{4F9C20F9-88A3-8A4B-899D-57135F217442}" destId="{A873ACD9-A81E-9A4B-B89D-943303D253A0}" srcOrd="0" destOrd="0" presId="urn:microsoft.com/office/officeart/2005/8/layout/bList2"/>
    <dgm:cxn modelId="{02A15757-F7E3-C949-A376-BD4B500F16F1}" type="presOf" srcId="{5D233CEE-51E7-9B45-A514-E867CCA0FAEC}" destId="{7EC990D6-3260-A94A-A427-8D536F6DC156}" srcOrd="0" destOrd="0" presId="urn:microsoft.com/office/officeart/2005/8/layout/bList2"/>
    <dgm:cxn modelId="{1AD701C2-C6D8-2747-AD62-BE7DBF2EA6D0}" srcId="{4FA09424-C398-9547-BCB2-9231D5CA23CB}" destId="{0854EF0D-C23F-8F45-9F47-87EE6E914B14}" srcOrd="8" destOrd="0" parTransId="{222F57AF-40F4-5A41-B991-2F12EBA52F86}" sibTransId="{B3C587C1-FE20-6D47-95F6-3815E466DC8D}"/>
    <dgm:cxn modelId="{2B3F9438-7E0A-D44A-A4F6-A2EB2616CCE5}" type="presParOf" srcId="{88C6A2FF-BFBD-B847-BE3B-218B0F891BA0}" destId="{FE01E46A-106A-6243-AD84-4204163AB022}" srcOrd="0" destOrd="0" presId="urn:microsoft.com/office/officeart/2005/8/layout/bList2"/>
    <dgm:cxn modelId="{C9075CA6-FEBA-C140-B418-FA69BC6DF83F}" type="presParOf" srcId="{FE01E46A-106A-6243-AD84-4204163AB022}" destId="{E313DFC8-BB55-DA4A-A8D5-6D00590186A1}" srcOrd="0" destOrd="0" presId="urn:microsoft.com/office/officeart/2005/8/layout/bList2"/>
    <dgm:cxn modelId="{E1FE9D5F-FC67-6244-80A4-BCCA698D8E81}" type="presParOf" srcId="{FE01E46A-106A-6243-AD84-4204163AB022}" destId="{74BF2ECA-D610-3B41-802E-23D885FCD9F3}" srcOrd="1" destOrd="0" presId="urn:microsoft.com/office/officeart/2005/8/layout/bList2"/>
    <dgm:cxn modelId="{8AFF8891-C189-1A45-B8D5-1FD33A5AEDF3}" type="presParOf" srcId="{FE01E46A-106A-6243-AD84-4204163AB022}" destId="{30B33406-12B2-3C4D-963D-B0F7619A9679}" srcOrd="2" destOrd="0" presId="urn:microsoft.com/office/officeart/2005/8/layout/bList2"/>
    <dgm:cxn modelId="{A953D7F0-F777-064C-A24F-DA50B09B3CD5}" type="presParOf" srcId="{FE01E46A-106A-6243-AD84-4204163AB022}" destId="{908F4B5B-E269-A041-9213-4520DED02584}" srcOrd="3" destOrd="0" presId="urn:microsoft.com/office/officeart/2005/8/layout/bList2"/>
    <dgm:cxn modelId="{989F0CA2-BB49-FC4D-B24D-956169DDD8C0}" type="presParOf" srcId="{88C6A2FF-BFBD-B847-BE3B-218B0F891BA0}" destId="{18A26904-415D-0440-9CBC-EA4AA53E730D}" srcOrd="1" destOrd="0" presId="urn:microsoft.com/office/officeart/2005/8/layout/bList2"/>
    <dgm:cxn modelId="{54C4DB27-27DD-2445-A783-AB5248DA6C26}" type="presParOf" srcId="{88C6A2FF-BFBD-B847-BE3B-218B0F891BA0}" destId="{4FD5B955-1FA1-F64B-8BF8-665A0827444D}" srcOrd="2" destOrd="0" presId="urn:microsoft.com/office/officeart/2005/8/layout/bList2"/>
    <dgm:cxn modelId="{92BE56FC-5493-FB43-958B-04A9BFA1D467}" type="presParOf" srcId="{4FD5B955-1FA1-F64B-8BF8-665A0827444D}" destId="{9ED9861C-AA9A-D744-85FC-F821EA8977EB}" srcOrd="0" destOrd="0" presId="urn:microsoft.com/office/officeart/2005/8/layout/bList2"/>
    <dgm:cxn modelId="{CC1F840E-7B7D-8640-B582-F9F7E7D84B6F}" type="presParOf" srcId="{4FD5B955-1FA1-F64B-8BF8-665A0827444D}" destId="{13F38942-D3C2-3A44-94AA-0EB238419B10}" srcOrd="1" destOrd="0" presId="urn:microsoft.com/office/officeart/2005/8/layout/bList2"/>
    <dgm:cxn modelId="{ED4E51DB-BE50-9C44-ABA6-B4549D45EA44}" type="presParOf" srcId="{4FD5B955-1FA1-F64B-8BF8-665A0827444D}" destId="{91D28DC2-7029-8A4B-9B6A-EF9122B29B29}" srcOrd="2" destOrd="0" presId="urn:microsoft.com/office/officeart/2005/8/layout/bList2"/>
    <dgm:cxn modelId="{E3CE66A6-2BBD-7149-8660-A52D58095288}" type="presParOf" srcId="{4FD5B955-1FA1-F64B-8BF8-665A0827444D}" destId="{0DE0D7F8-7707-0048-96FB-38C73D7517A8}" srcOrd="3" destOrd="0" presId="urn:microsoft.com/office/officeart/2005/8/layout/bList2"/>
    <dgm:cxn modelId="{1204FF82-1F25-6140-9316-0DFCB5897600}" type="presParOf" srcId="{88C6A2FF-BFBD-B847-BE3B-218B0F891BA0}" destId="{F9AC6143-AC5F-8944-A7F9-47F73937EDE7}" srcOrd="3" destOrd="0" presId="urn:microsoft.com/office/officeart/2005/8/layout/bList2"/>
    <dgm:cxn modelId="{E54FBAEE-1251-7F4C-94E5-9D9BA0727F0A}" type="presParOf" srcId="{88C6A2FF-BFBD-B847-BE3B-218B0F891BA0}" destId="{2987EBBE-5882-5643-9988-339C4A3F3ED2}" srcOrd="4" destOrd="0" presId="urn:microsoft.com/office/officeart/2005/8/layout/bList2"/>
    <dgm:cxn modelId="{810B09F0-91D0-4048-8457-431E4A50F5D1}" type="presParOf" srcId="{2987EBBE-5882-5643-9988-339C4A3F3ED2}" destId="{A873ACD9-A81E-9A4B-B89D-943303D253A0}" srcOrd="0" destOrd="0" presId="urn:microsoft.com/office/officeart/2005/8/layout/bList2"/>
    <dgm:cxn modelId="{E71778AE-4873-FD45-AB4E-1901118B6358}" type="presParOf" srcId="{2987EBBE-5882-5643-9988-339C4A3F3ED2}" destId="{2F4C3883-083A-3F4B-BDAB-9BA65F386305}" srcOrd="1" destOrd="0" presId="urn:microsoft.com/office/officeart/2005/8/layout/bList2"/>
    <dgm:cxn modelId="{C04BCA4A-0DCA-324A-8F5C-425FD48ED6C1}" type="presParOf" srcId="{2987EBBE-5882-5643-9988-339C4A3F3ED2}" destId="{FC6B2F4F-89F1-2D49-89CD-F4678CB2E5B9}" srcOrd="2" destOrd="0" presId="urn:microsoft.com/office/officeart/2005/8/layout/bList2"/>
    <dgm:cxn modelId="{7170B104-E36E-4848-92EC-3EBAF414E310}" type="presParOf" srcId="{2987EBBE-5882-5643-9988-339C4A3F3ED2}" destId="{78107740-D2E3-AF4A-B927-D35C3DF3F37D}" srcOrd="3" destOrd="0" presId="urn:microsoft.com/office/officeart/2005/8/layout/bList2"/>
    <dgm:cxn modelId="{16991919-9DFF-E348-A5F6-F784DAEF2F17}" type="presParOf" srcId="{88C6A2FF-BFBD-B847-BE3B-218B0F891BA0}" destId="{1C32538B-019D-0346-8109-14828CEAB42E}" srcOrd="5" destOrd="0" presId="urn:microsoft.com/office/officeart/2005/8/layout/bList2"/>
    <dgm:cxn modelId="{859885D8-EFA0-6C46-A6B4-3B163286D8EC}" type="presParOf" srcId="{88C6A2FF-BFBD-B847-BE3B-218B0F891BA0}" destId="{02C661BF-561F-2B47-8A6B-B630C5F9D5CA}" srcOrd="6" destOrd="0" presId="urn:microsoft.com/office/officeart/2005/8/layout/bList2"/>
    <dgm:cxn modelId="{849FC669-53A5-924F-A0E6-81A9FABBB61A}" type="presParOf" srcId="{02C661BF-561F-2B47-8A6B-B630C5F9D5CA}" destId="{F0386B57-EE87-F54F-9A1E-161E0AC5A16A}" srcOrd="0" destOrd="0" presId="urn:microsoft.com/office/officeart/2005/8/layout/bList2"/>
    <dgm:cxn modelId="{F84ACC6F-21C1-BF41-8AE8-8495EFBDA4B8}" type="presParOf" srcId="{02C661BF-561F-2B47-8A6B-B630C5F9D5CA}" destId="{2DD428F7-D25B-3A4B-A1B2-E0ABC2CEA052}" srcOrd="1" destOrd="0" presId="urn:microsoft.com/office/officeart/2005/8/layout/bList2"/>
    <dgm:cxn modelId="{D1943C3D-A2FF-C141-8714-7F1C04C478FC}" type="presParOf" srcId="{02C661BF-561F-2B47-8A6B-B630C5F9D5CA}" destId="{730A03F5-B1D3-7E43-B8C9-B1FCAF0DAB2C}" srcOrd="2" destOrd="0" presId="urn:microsoft.com/office/officeart/2005/8/layout/bList2"/>
    <dgm:cxn modelId="{91C8D5FE-954C-2B46-A64B-55AE6C46E790}" type="presParOf" srcId="{02C661BF-561F-2B47-8A6B-B630C5F9D5CA}" destId="{7F20880C-6C2D-0D47-8DA9-63C274CEE3E8}" srcOrd="3" destOrd="0" presId="urn:microsoft.com/office/officeart/2005/8/layout/bList2"/>
    <dgm:cxn modelId="{E92376E6-223B-6C4B-8C9B-3D7A9C411172}" type="presParOf" srcId="{88C6A2FF-BFBD-B847-BE3B-218B0F891BA0}" destId="{8F292D1F-74F1-844C-AB47-0F8E0B8202BD}" srcOrd="7" destOrd="0" presId="urn:microsoft.com/office/officeart/2005/8/layout/bList2"/>
    <dgm:cxn modelId="{30B87BF2-040D-964E-8228-28B4E02426D4}" type="presParOf" srcId="{88C6A2FF-BFBD-B847-BE3B-218B0F891BA0}" destId="{8EF17318-0B44-2744-A467-89D9E223AC6B}" srcOrd="8" destOrd="0" presId="urn:microsoft.com/office/officeart/2005/8/layout/bList2"/>
    <dgm:cxn modelId="{7468BE20-4027-4E4A-973E-FE0DB86FF048}" type="presParOf" srcId="{8EF17318-0B44-2744-A467-89D9E223AC6B}" destId="{7B98B289-07D6-DD4F-B1B1-3E655236D3BC}" srcOrd="0" destOrd="0" presId="urn:microsoft.com/office/officeart/2005/8/layout/bList2"/>
    <dgm:cxn modelId="{ACA2295E-ACD7-F749-8435-B0B92EC9F92A}" type="presParOf" srcId="{8EF17318-0B44-2744-A467-89D9E223AC6B}" destId="{4FBFD729-D840-A444-83C0-9E6B42F52A93}" srcOrd="1" destOrd="0" presId="urn:microsoft.com/office/officeart/2005/8/layout/bList2"/>
    <dgm:cxn modelId="{1E8467F3-8C53-5841-AC3E-6FD3FA8819EA}" type="presParOf" srcId="{8EF17318-0B44-2744-A467-89D9E223AC6B}" destId="{A987FEE7-4770-8643-B8CA-7E3748B6417B}" srcOrd="2" destOrd="0" presId="urn:microsoft.com/office/officeart/2005/8/layout/bList2"/>
    <dgm:cxn modelId="{42A5875A-3171-D041-AF98-BFC1D749D7A3}" type="presParOf" srcId="{8EF17318-0B44-2744-A467-89D9E223AC6B}" destId="{086A01DB-17D2-0342-B108-10D96EC031ED}" srcOrd="3" destOrd="0" presId="urn:microsoft.com/office/officeart/2005/8/layout/bList2"/>
    <dgm:cxn modelId="{301972DF-52A4-1D43-8943-3A18C783EF1D}" type="presParOf" srcId="{88C6A2FF-BFBD-B847-BE3B-218B0F891BA0}" destId="{9FA6BD4A-9BFC-A245-8725-4BD494A5CBFB}" srcOrd="9" destOrd="0" presId="urn:microsoft.com/office/officeart/2005/8/layout/bList2"/>
    <dgm:cxn modelId="{33775676-6AE1-4345-8E35-CC82C8C6C5E3}" type="presParOf" srcId="{88C6A2FF-BFBD-B847-BE3B-218B0F891BA0}" destId="{530B82FA-D101-384F-A2C8-2C3AFA5C1036}" srcOrd="10" destOrd="0" presId="urn:microsoft.com/office/officeart/2005/8/layout/bList2"/>
    <dgm:cxn modelId="{2FA18C2A-CD7C-944D-B347-8C19E84EF409}" type="presParOf" srcId="{530B82FA-D101-384F-A2C8-2C3AFA5C1036}" destId="{9E364B26-DC20-E348-A071-9E401FDF47C2}" srcOrd="0" destOrd="0" presId="urn:microsoft.com/office/officeart/2005/8/layout/bList2"/>
    <dgm:cxn modelId="{EE2252AE-BA13-DD42-85AD-AEF2F90F5964}" type="presParOf" srcId="{530B82FA-D101-384F-A2C8-2C3AFA5C1036}" destId="{3301C6CD-D38E-894B-BE62-869A141DF1B3}" srcOrd="1" destOrd="0" presId="urn:microsoft.com/office/officeart/2005/8/layout/bList2"/>
    <dgm:cxn modelId="{320CCE61-CF67-0B4E-9F29-7F58C4CAFA2B}" type="presParOf" srcId="{530B82FA-D101-384F-A2C8-2C3AFA5C1036}" destId="{E15349EA-5789-5F48-BB59-181D34CDB5A1}" srcOrd="2" destOrd="0" presId="urn:microsoft.com/office/officeart/2005/8/layout/bList2"/>
    <dgm:cxn modelId="{22D1A059-8447-D94A-A8EF-D17AB39CC774}" type="presParOf" srcId="{530B82FA-D101-384F-A2C8-2C3AFA5C1036}" destId="{61001F6E-4FBD-E746-BD6D-87C51A5F22E7}" srcOrd="3" destOrd="0" presId="urn:microsoft.com/office/officeart/2005/8/layout/bList2"/>
    <dgm:cxn modelId="{EFB138C1-6677-6D4B-B059-C72C97061A95}" type="presParOf" srcId="{88C6A2FF-BFBD-B847-BE3B-218B0F891BA0}" destId="{5F3A883E-6AC5-864A-8C95-6F9C9524C332}" srcOrd="11" destOrd="0" presId="urn:microsoft.com/office/officeart/2005/8/layout/bList2"/>
    <dgm:cxn modelId="{6779C49A-ACC0-EE46-AAE1-D529E0515117}" type="presParOf" srcId="{88C6A2FF-BFBD-B847-BE3B-218B0F891BA0}" destId="{1D26A0B0-2D83-F84C-88C4-3BAE3C88261D}" srcOrd="12" destOrd="0" presId="urn:microsoft.com/office/officeart/2005/8/layout/bList2"/>
    <dgm:cxn modelId="{805694B2-48E1-0045-8590-0F7B9B55B378}" type="presParOf" srcId="{1D26A0B0-2D83-F84C-88C4-3BAE3C88261D}" destId="{81D2AA26-0197-244D-A481-29E3F9A0661A}" srcOrd="0" destOrd="0" presId="urn:microsoft.com/office/officeart/2005/8/layout/bList2"/>
    <dgm:cxn modelId="{EF92E8F4-93B3-1044-AA6D-2347A255E00F}" type="presParOf" srcId="{1D26A0B0-2D83-F84C-88C4-3BAE3C88261D}" destId="{2B42FF39-EB96-624A-8C43-F9AAB8B4D52F}" srcOrd="1" destOrd="0" presId="urn:microsoft.com/office/officeart/2005/8/layout/bList2"/>
    <dgm:cxn modelId="{1FA6BA6B-9B31-E547-B3C1-907B85D977B3}" type="presParOf" srcId="{1D26A0B0-2D83-F84C-88C4-3BAE3C88261D}" destId="{34FD7C0A-6ECD-8B4D-B5EF-BDDF63F30CB1}" srcOrd="2" destOrd="0" presId="urn:microsoft.com/office/officeart/2005/8/layout/bList2"/>
    <dgm:cxn modelId="{A666A366-F3F2-C541-B02E-91715D6B5A4B}" type="presParOf" srcId="{1D26A0B0-2D83-F84C-88C4-3BAE3C88261D}" destId="{C66A4E41-C847-554E-92F4-6D1C55A9EF0A}" srcOrd="3" destOrd="0" presId="urn:microsoft.com/office/officeart/2005/8/layout/bList2"/>
    <dgm:cxn modelId="{00B966B1-C0A8-4B46-A691-FA15209CB83D}" type="presParOf" srcId="{88C6A2FF-BFBD-B847-BE3B-218B0F891BA0}" destId="{7EC990D6-3260-A94A-A427-8D536F6DC156}" srcOrd="13" destOrd="0" presId="urn:microsoft.com/office/officeart/2005/8/layout/bList2"/>
    <dgm:cxn modelId="{DAD5C68B-21B7-F54F-B818-B50B2369155E}" type="presParOf" srcId="{88C6A2FF-BFBD-B847-BE3B-218B0F891BA0}" destId="{85B6DC4F-D5FA-F747-B075-E73418A75E14}" srcOrd="14" destOrd="0" presId="urn:microsoft.com/office/officeart/2005/8/layout/bList2"/>
    <dgm:cxn modelId="{7102C0C5-B7C1-E54D-8153-13467349A042}" type="presParOf" srcId="{85B6DC4F-D5FA-F747-B075-E73418A75E14}" destId="{E4510122-00BE-9E4E-B275-1F2CE5336A03}" srcOrd="0" destOrd="0" presId="urn:microsoft.com/office/officeart/2005/8/layout/bList2"/>
    <dgm:cxn modelId="{48AD393C-DD0D-484C-B88C-FB54B8A42699}" type="presParOf" srcId="{85B6DC4F-D5FA-F747-B075-E73418A75E14}" destId="{69925D20-A8DC-BE43-8BD4-AD80346EB872}" srcOrd="1" destOrd="0" presId="urn:microsoft.com/office/officeart/2005/8/layout/bList2"/>
    <dgm:cxn modelId="{B158EF21-68B5-5741-8427-F88E6AE6FC41}" type="presParOf" srcId="{85B6DC4F-D5FA-F747-B075-E73418A75E14}" destId="{45B80C89-060B-BB43-8C22-196B652E3901}" srcOrd="2" destOrd="0" presId="urn:microsoft.com/office/officeart/2005/8/layout/bList2"/>
    <dgm:cxn modelId="{8617A739-1A1A-524C-8A10-D8DE37E4FC1B}" type="presParOf" srcId="{85B6DC4F-D5FA-F747-B075-E73418A75E14}" destId="{E2B54772-6306-EF4E-930C-9903605275F6}" srcOrd="3" destOrd="0" presId="urn:microsoft.com/office/officeart/2005/8/layout/bList2"/>
    <dgm:cxn modelId="{57BBAC1C-C55B-E349-AE3E-2B6377F9E316}" type="presParOf" srcId="{88C6A2FF-BFBD-B847-BE3B-218B0F891BA0}" destId="{59ECB584-3610-C54C-B0BA-6A949DAFEFC1}" srcOrd="15" destOrd="0" presId="urn:microsoft.com/office/officeart/2005/8/layout/bList2"/>
    <dgm:cxn modelId="{532D2CFE-39A6-2041-8ADD-0BF51D4274B3}" type="presParOf" srcId="{88C6A2FF-BFBD-B847-BE3B-218B0F891BA0}" destId="{C851432A-728C-7540-A4DB-B16076C52479}" srcOrd="16" destOrd="0" presId="urn:microsoft.com/office/officeart/2005/8/layout/bList2"/>
    <dgm:cxn modelId="{B040377F-B83B-A34E-B903-9D5DA6C306D8}" type="presParOf" srcId="{C851432A-728C-7540-A4DB-B16076C52479}" destId="{BFC9610B-5576-0D47-8EB6-8F5D54618165}" srcOrd="0" destOrd="0" presId="urn:microsoft.com/office/officeart/2005/8/layout/bList2"/>
    <dgm:cxn modelId="{03FE7D2C-1F54-AE44-839D-5470040DB99D}" type="presParOf" srcId="{C851432A-728C-7540-A4DB-B16076C52479}" destId="{3B204C23-F01F-9B41-80E3-C44187E2A938}" srcOrd="1" destOrd="0" presId="urn:microsoft.com/office/officeart/2005/8/layout/bList2"/>
    <dgm:cxn modelId="{D0AB2837-5A08-7F47-9DBD-85AFA605DD9A}" type="presParOf" srcId="{C851432A-728C-7540-A4DB-B16076C52479}" destId="{3FDF48C9-283E-8A46-BAD5-FD36644F7462}" srcOrd="2" destOrd="0" presId="urn:microsoft.com/office/officeart/2005/8/layout/bList2"/>
    <dgm:cxn modelId="{6C3D3697-0496-CA49-A5F6-0F37039C1BA0}" type="presParOf" srcId="{C851432A-728C-7540-A4DB-B16076C52479}" destId="{CF7D7393-E5E9-5345-960E-DBC74707467C}" srcOrd="3" destOrd="0" presId="urn:microsoft.com/office/officeart/2005/8/layout/bList2"/>
    <dgm:cxn modelId="{7E38AE41-8A35-8048-8F26-FEC2656F343E}" type="presParOf" srcId="{88C6A2FF-BFBD-B847-BE3B-218B0F891BA0}" destId="{186A582C-6F75-F147-A997-91470D2B56F0}" srcOrd="17" destOrd="0" presId="urn:microsoft.com/office/officeart/2005/8/layout/bList2"/>
    <dgm:cxn modelId="{9DD2FC93-9921-AA43-92A4-8842B0BB70A0}" type="presParOf" srcId="{88C6A2FF-BFBD-B847-BE3B-218B0F891BA0}" destId="{3E7238FB-FD03-3F40-B83C-3C174786546A}" srcOrd="18" destOrd="0" presId="urn:microsoft.com/office/officeart/2005/8/layout/bList2"/>
    <dgm:cxn modelId="{F90CFD7F-41B7-3042-8A5F-88C22C5F4ABD}" type="presParOf" srcId="{3E7238FB-FD03-3F40-B83C-3C174786546A}" destId="{808FC167-EF00-DE46-8164-F08D075EF19B}" srcOrd="0" destOrd="0" presId="urn:microsoft.com/office/officeart/2005/8/layout/bList2"/>
    <dgm:cxn modelId="{E61695A0-A260-7A41-BEB8-EF47EF02C175}" type="presParOf" srcId="{3E7238FB-FD03-3F40-B83C-3C174786546A}" destId="{FFDA6B07-369D-874C-99B1-AD8A07D47BC4}" srcOrd="1" destOrd="0" presId="urn:microsoft.com/office/officeart/2005/8/layout/bList2"/>
    <dgm:cxn modelId="{A25EC329-E6EA-8444-A1B8-61DA1CA0A0C0}" type="presParOf" srcId="{3E7238FB-FD03-3F40-B83C-3C174786546A}" destId="{F0470B5E-7735-8D43-A73F-3EAF274FB487}" srcOrd="2" destOrd="0" presId="urn:microsoft.com/office/officeart/2005/8/layout/bList2"/>
    <dgm:cxn modelId="{1087AAFB-DDFA-C84C-AAC6-632A80653550}" type="presParOf" srcId="{3E7238FB-FD03-3F40-B83C-3C174786546A}" destId="{6288C299-D444-AD42-8A09-D99C5D0B6224}"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C690B941-123D-5F46-ACF8-31C0B9F7A8FB}" type="doc">
      <dgm:prSet loTypeId="urn:microsoft.com/office/officeart/2008/layout/VerticalCurvedList" loCatId="" qsTypeId="urn:microsoft.com/office/officeart/2005/8/quickstyle/simple4" qsCatId="simple" csTypeId="urn:microsoft.com/office/officeart/2005/8/colors/accent2_2" csCatId="accent2" phldr="1"/>
      <dgm:spPr/>
      <dgm:t>
        <a:bodyPr/>
        <a:lstStyle/>
        <a:p>
          <a:endParaRPr lang="it-IT"/>
        </a:p>
      </dgm:t>
    </dgm:pt>
    <dgm:pt modelId="{B89FE5CF-6427-F448-8C28-ECB71CECCC48}">
      <dgm:prSet custT="1"/>
      <dgm:spPr/>
      <dgm:t>
        <a:bodyPr/>
        <a:lstStyle/>
        <a:p>
          <a:r>
            <a:rPr lang="it-IT" sz="1400" dirty="0">
              <a:latin typeface="Arial"/>
              <a:cs typeface="Arial"/>
            </a:rPr>
            <a:t>Un dono è una </a:t>
          </a:r>
          <a:r>
            <a:rPr lang="it-IT" sz="1400" b="1" dirty="0">
              <a:latin typeface="Arial"/>
              <a:cs typeface="Arial"/>
            </a:rPr>
            <a:t>transazione</a:t>
          </a:r>
          <a:r>
            <a:rPr lang="it-IT" sz="1400" dirty="0">
              <a:latin typeface="Arial"/>
              <a:cs typeface="Arial"/>
            </a:rPr>
            <a:t> che assume una </a:t>
          </a:r>
          <a:r>
            <a:rPr lang="it-IT" sz="1400" b="1" dirty="0">
              <a:latin typeface="Arial"/>
              <a:cs typeface="Arial"/>
            </a:rPr>
            <a:t>particolare formalità retorica</a:t>
          </a:r>
          <a:r>
            <a:rPr lang="it-IT" sz="1400" dirty="0">
              <a:latin typeface="Arial"/>
              <a:cs typeface="Arial"/>
            </a:rPr>
            <a:t>.</a:t>
          </a:r>
          <a:endParaRPr lang="it-IT" sz="1400" dirty="0"/>
        </a:p>
      </dgm:t>
    </dgm:pt>
    <dgm:pt modelId="{A231C35B-C084-104B-AD53-C758D6743C51}" type="parTrans" cxnId="{43CD1ED6-44CE-2045-8EB4-DB16C79E162A}">
      <dgm:prSet/>
      <dgm:spPr/>
      <dgm:t>
        <a:bodyPr/>
        <a:lstStyle/>
        <a:p>
          <a:endParaRPr lang="it-IT" sz="1400"/>
        </a:p>
      </dgm:t>
    </dgm:pt>
    <dgm:pt modelId="{CB52CEC2-2536-6441-B1A8-FC1E58DA0430}" type="sibTrans" cxnId="{43CD1ED6-44CE-2045-8EB4-DB16C79E162A}">
      <dgm:prSet/>
      <dgm:spPr/>
      <dgm:t>
        <a:bodyPr/>
        <a:lstStyle/>
        <a:p>
          <a:endParaRPr lang="it-IT" sz="1400"/>
        </a:p>
      </dgm:t>
    </dgm:pt>
    <dgm:pt modelId="{F210B56F-B470-BF42-873E-B76D2F044516}">
      <dgm:prSet custT="1"/>
      <dgm:spPr/>
      <dgm:t>
        <a:bodyPr/>
        <a:lstStyle/>
        <a:p>
          <a:r>
            <a:rPr lang="it-IT" sz="1400" dirty="0">
              <a:latin typeface="Arial"/>
              <a:cs typeface="Arial"/>
            </a:rPr>
            <a:t>Un dono è un dono perché mormora o grida dipende dalle circostanze) “</a:t>
          </a:r>
          <a:r>
            <a:rPr lang="it-IT" sz="1400" i="1" dirty="0">
              <a:latin typeface="Arial"/>
              <a:cs typeface="Arial"/>
            </a:rPr>
            <a:t>Sono per te solamente e non devi fare niente per </a:t>
          </a:r>
          <a:r>
            <a:rPr lang="it-IT" sz="1400" b="1" i="1" dirty="0">
              <a:latin typeface="Arial"/>
              <a:cs typeface="Arial"/>
            </a:rPr>
            <a:t>contraccambiare</a:t>
          </a:r>
          <a:r>
            <a:rPr lang="it-IT" sz="1400" dirty="0">
              <a:latin typeface="Arial"/>
              <a:cs typeface="Arial"/>
            </a:rPr>
            <a:t>”.</a:t>
          </a:r>
        </a:p>
      </dgm:t>
    </dgm:pt>
    <dgm:pt modelId="{16CA6F70-0A0E-FA47-915E-1871094C6D40}" type="parTrans" cxnId="{2D824AD9-B239-1241-9031-A5831875F61E}">
      <dgm:prSet/>
      <dgm:spPr/>
      <dgm:t>
        <a:bodyPr/>
        <a:lstStyle/>
        <a:p>
          <a:endParaRPr lang="it-IT" sz="1400"/>
        </a:p>
      </dgm:t>
    </dgm:pt>
    <dgm:pt modelId="{B90CA73A-04DB-634E-B40F-7E5BC3764918}" type="sibTrans" cxnId="{2D824AD9-B239-1241-9031-A5831875F61E}">
      <dgm:prSet/>
      <dgm:spPr/>
      <dgm:t>
        <a:bodyPr/>
        <a:lstStyle/>
        <a:p>
          <a:endParaRPr lang="it-IT" sz="1400"/>
        </a:p>
      </dgm:t>
    </dgm:pt>
    <dgm:pt modelId="{DFFF392C-A8DD-924E-9DA4-054354D204ED}">
      <dgm:prSet custT="1"/>
      <dgm:spPr/>
      <dgm:t>
        <a:bodyPr/>
        <a:lstStyle/>
        <a:p>
          <a:r>
            <a:rPr lang="it-IT" sz="1400" dirty="0">
              <a:latin typeface="Arial"/>
              <a:cs typeface="Arial"/>
            </a:rPr>
            <a:t>Al di là se questo è vero oppure no, sta di fatto che al momento del donare, il donatore </a:t>
          </a:r>
          <a:r>
            <a:rPr lang="it-IT" sz="1400" b="1" dirty="0">
              <a:latin typeface="Arial"/>
              <a:cs typeface="Arial"/>
            </a:rPr>
            <a:t>non può esplicitamente richiedere</a:t>
          </a:r>
          <a:r>
            <a:rPr lang="it-IT" sz="1400" dirty="0">
              <a:latin typeface="Arial"/>
              <a:cs typeface="Arial"/>
            </a:rPr>
            <a:t> qualcosa in cambio se non vuole mettere in pericolo l’efficacia dell’intera transazione.</a:t>
          </a:r>
        </a:p>
      </dgm:t>
    </dgm:pt>
    <dgm:pt modelId="{AFE54138-CF8F-CF48-B32F-07A487B37B99}" type="parTrans" cxnId="{9FD51949-3E04-6C4C-9F8C-EA45311F852A}">
      <dgm:prSet/>
      <dgm:spPr/>
      <dgm:t>
        <a:bodyPr/>
        <a:lstStyle/>
        <a:p>
          <a:endParaRPr lang="it-IT" sz="1400"/>
        </a:p>
      </dgm:t>
    </dgm:pt>
    <dgm:pt modelId="{7D4660B7-F44A-F14A-B3B7-44AB78F5AA55}" type="sibTrans" cxnId="{9FD51949-3E04-6C4C-9F8C-EA45311F852A}">
      <dgm:prSet/>
      <dgm:spPr/>
      <dgm:t>
        <a:bodyPr/>
        <a:lstStyle/>
        <a:p>
          <a:endParaRPr lang="it-IT" sz="1400"/>
        </a:p>
      </dgm:t>
    </dgm:pt>
    <dgm:pt modelId="{4F1376D9-5933-864A-8B76-8D11A42D85A3}">
      <dgm:prSet custT="1"/>
      <dgm:spPr/>
      <dgm:t>
        <a:bodyPr/>
        <a:lstStyle/>
        <a:p>
          <a:r>
            <a:rPr lang="it-IT" sz="1400" dirty="0">
              <a:latin typeface="Arial"/>
              <a:cs typeface="Arial"/>
            </a:rPr>
            <a:t>I doni possiedono un potere seduttivo, un’eloquenza, nonché la capacità di </a:t>
          </a:r>
          <a:r>
            <a:rPr lang="it-IT" sz="1400" b="1" dirty="0">
              <a:latin typeface="Arial"/>
              <a:cs typeface="Arial"/>
            </a:rPr>
            <a:t>trasformare le relazioni sociali</a:t>
          </a:r>
          <a:r>
            <a:rPr lang="it-IT" sz="1400" dirty="0">
              <a:latin typeface="Arial"/>
              <a:cs typeface="Arial"/>
            </a:rPr>
            <a:t>.</a:t>
          </a:r>
        </a:p>
      </dgm:t>
    </dgm:pt>
    <dgm:pt modelId="{BDB22FC4-E3D5-8B41-A390-34B309886C1D}" type="parTrans" cxnId="{7D6BB756-F3FB-AF44-BD2F-ADD62868FF8D}">
      <dgm:prSet/>
      <dgm:spPr/>
      <dgm:t>
        <a:bodyPr/>
        <a:lstStyle/>
        <a:p>
          <a:endParaRPr lang="it-IT" sz="1400"/>
        </a:p>
      </dgm:t>
    </dgm:pt>
    <dgm:pt modelId="{EB51217D-6815-0E4E-8952-8F9311D5ED18}" type="sibTrans" cxnId="{7D6BB756-F3FB-AF44-BD2F-ADD62868FF8D}">
      <dgm:prSet/>
      <dgm:spPr/>
      <dgm:t>
        <a:bodyPr/>
        <a:lstStyle/>
        <a:p>
          <a:endParaRPr lang="it-IT" sz="1400"/>
        </a:p>
      </dgm:t>
    </dgm:pt>
    <dgm:pt modelId="{9EC99DFC-CDB2-3E41-BCCC-3AE61576C22D}">
      <dgm:prSet custT="1"/>
      <dgm:spPr/>
      <dgm:t>
        <a:bodyPr/>
        <a:lstStyle/>
        <a:p>
          <a:r>
            <a:rPr lang="it-IT" sz="1400" dirty="0">
              <a:latin typeface="Arial"/>
              <a:cs typeface="Arial"/>
            </a:rPr>
            <a:t>Un dono efficace è, pertanto, un dono che evoca </a:t>
          </a:r>
          <a:r>
            <a:rPr lang="it-IT" sz="1400" b="1" dirty="0">
              <a:latin typeface="Arial"/>
              <a:cs typeface="Arial"/>
            </a:rPr>
            <a:t>AMBIGUITA</a:t>
          </a:r>
          <a:endParaRPr lang="it-IT" sz="1400" dirty="0">
            <a:latin typeface="Arial"/>
            <a:cs typeface="Arial"/>
          </a:endParaRPr>
        </a:p>
      </dgm:t>
    </dgm:pt>
    <dgm:pt modelId="{CD404D29-501F-3947-BB6A-C0620EF2C123}" type="parTrans" cxnId="{AE9F4032-69C3-0B43-A43C-CD73F8BA3C8B}">
      <dgm:prSet/>
      <dgm:spPr/>
      <dgm:t>
        <a:bodyPr/>
        <a:lstStyle/>
        <a:p>
          <a:endParaRPr lang="it-IT" sz="1400"/>
        </a:p>
      </dgm:t>
    </dgm:pt>
    <dgm:pt modelId="{6C1FB294-C716-6749-A2EB-88CC0C4EE325}" type="sibTrans" cxnId="{AE9F4032-69C3-0B43-A43C-CD73F8BA3C8B}">
      <dgm:prSet/>
      <dgm:spPr/>
      <dgm:t>
        <a:bodyPr/>
        <a:lstStyle/>
        <a:p>
          <a:endParaRPr lang="it-IT" sz="1400"/>
        </a:p>
      </dgm:t>
    </dgm:pt>
    <dgm:pt modelId="{169B076E-4830-B949-B0BA-374281A1E453}" type="pres">
      <dgm:prSet presAssocID="{C690B941-123D-5F46-ACF8-31C0B9F7A8FB}" presName="Name0" presStyleCnt="0">
        <dgm:presLayoutVars>
          <dgm:chMax val="7"/>
          <dgm:chPref val="7"/>
          <dgm:dir/>
        </dgm:presLayoutVars>
      </dgm:prSet>
      <dgm:spPr/>
    </dgm:pt>
    <dgm:pt modelId="{2EBF20B2-6A3A-654E-80A5-6B1D430E2C64}" type="pres">
      <dgm:prSet presAssocID="{C690B941-123D-5F46-ACF8-31C0B9F7A8FB}" presName="Name1" presStyleCnt="0"/>
      <dgm:spPr/>
    </dgm:pt>
    <dgm:pt modelId="{5CA2F691-15CF-2D49-975C-EC2C24142D04}" type="pres">
      <dgm:prSet presAssocID="{C690B941-123D-5F46-ACF8-31C0B9F7A8FB}" presName="cycle" presStyleCnt="0"/>
      <dgm:spPr/>
    </dgm:pt>
    <dgm:pt modelId="{16F9CE05-9587-F640-AA20-A58B783315F2}" type="pres">
      <dgm:prSet presAssocID="{C690B941-123D-5F46-ACF8-31C0B9F7A8FB}" presName="srcNode" presStyleLbl="node1" presStyleIdx="0" presStyleCnt="5"/>
      <dgm:spPr/>
    </dgm:pt>
    <dgm:pt modelId="{AFFBAE5F-1AE0-9844-90C7-F203082A74AB}" type="pres">
      <dgm:prSet presAssocID="{C690B941-123D-5F46-ACF8-31C0B9F7A8FB}" presName="conn" presStyleLbl="parChTrans1D2" presStyleIdx="0" presStyleCnt="1"/>
      <dgm:spPr/>
    </dgm:pt>
    <dgm:pt modelId="{C60DC708-190A-7746-9BE2-281DC66EA5C8}" type="pres">
      <dgm:prSet presAssocID="{C690B941-123D-5F46-ACF8-31C0B9F7A8FB}" presName="extraNode" presStyleLbl="node1" presStyleIdx="0" presStyleCnt="5"/>
      <dgm:spPr/>
    </dgm:pt>
    <dgm:pt modelId="{5739B4D7-28E1-5D47-B48E-E1B8AFB90414}" type="pres">
      <dgm:prSet presAssocID="{C690B941-123D-5F46-ACF8-31C0B9F7A8FB}" presName="dstNode" presStyleLbl="node1" presStyleIdx="0" presStyleCnt="5"/>
      <dgm:spPr/>
    </dgm:pt>
    <dgm:pt modelId="{DE105B5A-EFE3-A54B-A16D-78DFE4EB3CBD}" type="pres">
      <dgm:prSet presAssocID="{B89FE5CF-6427-F448-8C28-ECB71CECCC48}" presName="text_1" presStyleLbl="node1" presStyleIdx="0" presStyleCnt="5">
        <dgm:presLayoutVars>
          <dgm:bulletEnabled val="1"/>
        </dgm:presLayoutVars>
      </dgm:prSet>
      <dgm:spPr/>
    </dgm:pt>
    <dgm:pt modelId="{64409B89-8782-F147-A3B9-57F4DCC437E1}" type="pres">
      <dgm:prSet presAssocID="{B89FE5CF-6427-F448-8C28-ECB71CECCC48}" presName="accent_1" presStyleCnt="0"/>
      <dgm:spPr/>
    </dgm:pt>
    <dgm:pt modelId="{9B7E12E6-1369-B141-A492-73D1B6D34C17}" type="pres">
      <dgm:prSet presAssocID="{B89FE5CF-6427-F448-8C28-ECB71CECCC48}" presName="accentRepeatNode" presStyleLbl="solidFgAcc1" presStyleIdx="0" presStyleCnt="5"/>
      <dgm:spPr/>
    </dgm:pt>
    <dgm:pt modelId="{93B5AED0-6CB3-6E4E-A11B-3F87BCB15123}" type="pres">
      <dgm:prSet presAssocID="{F210B56F-B470-BF42-873E-B76D2F044516}" presName="text_2" presStyleLbl="node1" presStyleIdx="1" presStyleCnt="5">
        <dgm:presLayoutVars>
          <dgm:bulletEnabled val="1"/>
        </dgm:presLayoutVars>
      </dgm:prSet>
      <dgm:spPr/>
    </dgm:pt>
    <dgm:pt modelId="{996719DD-61F6-8146-9C5E-97D912C9FDFC}" type="pres">
      <dgm:prSet presAssocID="{F210B56F-B470-BF42-873E-B76D2F044516}" presName="accent_2" presStyleCnt="0"/>
      <dgm:spPr/>
    </dgm:pt>
    <dgm:pt modelId="{07504782-55FD-9B4A-85F8-D84B00A8996B}" type="pres">
      <dgm:prSet presAssocID="{F210B56F-B470-BF42-873E-B76D2F044516}" presName="accentRepeatNode" presStyleLbl="solidFgAcc1" presStyleIdx="1" presStyleCnt="5"/>
      <dgm:spPr/>
    </dgm:pt>
    <dgm:pt modelId="{F16ACBC2-2469-3E4B-9E2A-720AE63A76F5}" type="pres">
      <dgm:prSet presAssocID="{DFFF392C-A8DD-924E-9DA4-054354D204ED}" presName="text_3" presStyleLbl="node1" presStyleIdx="2" presStyleCnt="5">
        <dgm:presLayoutVars>
          <dgm:bulletEnabled val="1"/>
        </dgm:presLayoutVars>
      </dgm:prSet>
      <dgm:spPr/>
    </dgm:pt>
    <dgm:pt modelId="{1AABCACE-393C-D848-A411-7CC7D646C2D9}" type="pres">
      <dgm:prSet presAssocID="{DFFF392C-A8DD-924E-9DA4-054354D204ED}" presName="accent_3" presStyleCnt="0"/>
      <dgm:spPr/>
    </dgm:pt>
    <dgm:pt modelId="{4F7C3F2D-AD56-544A-8C34-FAD4FF0FDCE3}" type="pres">
      <dgm:prSet presAssocID="{DFFF392C-A8DD-924E-9DA4-054354D204ED}" presName="accentRepeatNode" presStyleLbl="solidFgAcc1" presStyleIdx="2" presStyleCnt="5"/>
      <dgm:spPr/>
    </dgm:pt>
    <dgm:pt modelId="{E0E956D6-680C-714B-9B43-F62E21BE06A3}" type="pres">
      <dgm:prSet presAssocID="{4F1376D9-5933-864A-8B76-8D11A42D85A3}" presName="text_4" presStyleLbl="node1" presStyleIdx="3" presStyleCnt="5">
        <dgm:presLayoutVars>
          <dgm:bulletEnabled val="1"/>
        </dgm:presLayoutVars>
      </dgm:prSet>
      <dgm:spPr/>
    </dgm:pt>
    <dgm:pt modelId="{BDF229F8-CBD1-D346-B6E7-105DBFED0742}" type="pres">
      <dgm:prSet presAssocID="{4F1376D9-5933-864A-8B76-8D11A42D85A3}" presName="accent_4" presStyleCnt="0"/>
      <dgm:spPr/>
    </dgm:pt>
    <dgm:pt modelId="{1410AAE7-61E4-7543-B76C-2BDD8C5FCD6D}" type="pres">
      <dgm:prSet presAssocID="{4F1376D9-5933-864A-8B76-8D11A42D85A3}" presName="accentRepeatNode" presStyleLbl="solidFgAcc1" presStyleIdx="3" presStyleCnt="5"/>
      <dgm:spPr/>
    </dgm:pt>
    <dgm:pt modelId="{EBC1134C-B520-8E41-B6E6-4F08B0E8D9E6}" type="pres">
      <dgm:prSet presAssocID="{9EC99DFC-CDB2-3E41-BCCC-3AE61576C22D}" presName="text_5" presStyleLbl="node1" presStyleIdx="4" presStyleCnt="5">
        <dgm:presLayoutVars>
          <dgm:bulletEnabled val="1"/>
        </dgm:presLayoutVars>
      </dgm:prSet>
      <dgm:spPr/>
    </dgm:pt>
    <dgm:pt modelId="{0A157480-670F-544B-A2CB-0A54A576D768}" type="pres">
      <dgm:prSet presAssocID="{9EC99DFC-CDB2-3E41-BCCC-3AE61576C22D}" presName="accent_5" presStyleCnt="0"/>
      <dgm:spPr/>
    </dgm:pt>
    <dgm:pt modelId="{24C9B96E-6B95-1240-9F2F-61101BF56233}" type="pres">
      <dgm:prSet presAssocID="{9EC99DFC-CDB2-3E41-BCCC-3AE61576C22D}" presName="accentRepeatNode" presStyleLbl="solidFgAcc1" presStyleIdx="4" presStyleCnt="5"/>
      <dgm:spPr/>
    </dgm:pt>
  </dgm:ptLst>
  <dgm:cxnLst>
    <dgm:cxn modelId="{578AFFE0-3AD6-8E4A-98BA-2BD60CA9E35B}" type="presOf" srcId="{9EC99DFC-CDB2-3E41-BCCC-3AE61576C22D}" destId="{EBC1134C-B520-8E41-B6E6-4F08B0E8D9E6}" srcOrd="0" destOrd="0" presId="urn:microsoft.com/office/officeart/2008/layout/VerticalCurvedList"/>
    <dgm:cxn modelId="{32969F7A-79D2-9E44-BCE3-D6CF893B9E95}" type="presOf" srcId="{C690B941-123D-5F46-ACF8-31C0B9F7A8FB}" destId="{169B076E-4830-B949-B0BA-374281A1E453}" srcOrd="0" destOrd="0" presId="urn:microsoft.com/office/officeart/2008/layout/VerticalCurvedList"/>
    <dgm:cxn modelId="{43CD1ED6-44CE-2045-8EB4-DB16C79E162A}" srcId="{C690B941-123D-5F46-ACF8-31C0B9F7A8FB}" destId="{B89FE5CF-6427-F448-8C28-ECB71CECCC48}" srcOrd="0" destOrd="0" parTransId="{A231C35B-C084-104B-AD53-C758D6743C51}" sibTransId="{CB52CEC2-2536-6441-B1A8-FC1E58DA0430}"/>
    <dgm:cxn modelId="{7D6BB756-F3FB-AF44-BD2F-ADD62868FF8D}" srcId="{C690B941-123D-5F46-ACF8-31C0B9F7A8FB}" destId="{4F1376D9-5933-864A-8B76-8D11A42D85A3}" srcOrd="3" destOrd="0" parTransId="{BDB22FC4-E3D5-8B41-A390-34B309886C1D}" sibTransId="{EB51217D-6815-0E4E-8952-8F9311D5ED18}"/>
    <dgm:cxn modelId="{2D824AD9-B239-1241-9031-A5831875F61E}" srcId="{C690B941-123D-5F46-ACF8-31C0B9F7A8FB}" destId="{F210B56F-B470-BF42-873E-B76D2F044516}" srcOrd="1" destOrd="0" parTransId="{16CA6F70-0A0E-FA47-915E-1871094C6D40}" sibTransId="{B90CA73A-04DB-634E-B40F-7E5BC3764918}"/>
    <dgm:cxn modelId="{11FE0101-D0B2-2748-BFA8-A4DFBEAF65D0}" type="presOf" srcId="{B89FE5CF-6427-F448-8C28-ECB71CECCC48}" destId="{DE105B5A-EFE3-A54B-A16D-78DFE4EB3CBD}" srcOrd="0" destOrd="0" presId="urn:microsoft.com/office/officeart/2008/layout/VerticalCurvedList"/>
    <dgm:cxn modelId="{D683A5A5-0019-7E4E-B4C2-471EE4BB3643}" type="presOf" srcId="{4F1376D9-5933-864A-8B76-8D11A42D85A3}" destId="{E0E956D6-680C-714B-9B43-F62E21BE06A3}" srcOrd="0" destOrd="0" presId="urn:microsoft.com/office/officeart/2008/layout/VerticalCurvedList"/>
    <dgm:cxn modelId="{AE9F4032-69C3-0B43-A43C-CD73F8BA3C8B}" srcId="{C690B941-123D-5F46-ACF8-31C0B9F7A8FB}" destId="{9EC99DFC-CDB2-3E41-BCCC-3AE61576C22D}" srcOrd="4" destOrd="0" parTransId="{CD404D29-501F-3947-BB6A-C0620EF2C123}" sibTransId="{6C1FB294-C716-6749-A2EB-88CC0C4EE325}"/>
    <dgm:cxn modelId="{071D3472-E511-DE47-82F5-0DDC6D368369}" type="presOf" srcId="{CB52CEC2-2536-6441-B1A8-FC1E58DA0430}" destId="{AFFBAE5F-1AE0-9844-90C7-F203082A74AB}" srcOrd="0" destOrd="0" presId="urn:microsoft.com/office/officeart/2008/layout/VerticalCurvedList"/>
    <dgm:cxn modelId="{EA58F742-B300-A046-A848-221C8075CA89}" type="presOf" srcId="{DFFF392C-A8DD-924E-9DA4-054354D204ED}" destId="{F16ACBC2-2469-3E4B-9E2A-720AE63A76F5}" srcOrd="0" destOrd="0" presId="urn:microsoft.com/office/officeart/2008/layout/VerticalCurvedList"/>
    <dgm:cxn modelId="{9FD51949-3E04-6C4C-9F8C-EA45311F852A}" srcId="{C690B941-123D-5F46-ACF8-31C0B9F7A8FB}" destId="{DFFF392C-A8DD-924E-9DA4-054354D204ED}" srcOrd="2" destOrd="0" parTransId="{AFE54138-CF8F-CF48-B32F-07A487B37B99}" sibTransId="{7D4660B7-F44A-F14A-B3B7-44AB78F5AA55}"/>
    <dgm:cxn modelId="{A768EC35-BD78-064A-BB7F-4EF90D3D01EC}" type="presOf" srcId="{F210B56F-B470-BF42-873E-B76D2F044516}" destId="{93B5AED0-6CB3-6E4E-A11B-3F87BCB15123}" srcOrd="0" destOrd="0" presId="urn:microsoft.com/office/officeart/2008/layout/VerticalCurvedList"/>
    <dgm:cxn modelId="{8B69C0C8-6A19-C441-8BDA-904847C1448B}" type="presParOf" srcId="{169B076E-4830-B949-B0BA-374281A1E453}" destId="{2EBF20B2-6A3A-654E-80A5-6B1D430E2C64}" srcOrd="0" destOrd="0" presId="urn:microsoft.com/office/officeart/2008/layout/VerticalCurvedList"/>
    <dgm:cxn modelId="{ED0EA7E6-5AC8-B840-A966-A2319C91B1E2}" type="presParOf" srcId="{2EBF20B2-6A3A-654E-80A5-6B1D430E2C64}" destId="{5CA2F691-15CF-2D49-975C-EC2C24142D04}" srcOrd="0" destOrd="0" presId="urn:microsoft.com/office/officeart/2008/layout/VerticalCurvedList"/>
    <dgm:cxn modelId="{CE5C4390-CE88-364E-BBAD-C981747344EC}" type="presParOf" srcId="{5CA2F691-15CF-2D49-975C-EC2C24142D04}" destId="{16F9CE05-9587-F640-AA20-A58B783315F2}" srcOrd="0" destOrd="0" presId="urn:microsoft.com/office/officeart/2008/layout/VerticalCurvedList"/>
    <dgm:cxn modelId="{ED1F95A7-084E-0645-9CC3-C68BC15C1BA0}" type="presParOf" srcId="{5CA2F691-15CF-2D49-975C-EC2C24142D04}" destId="{AFFBAE5F-1AE0-9844-90C7-F203082A74AB}" srcOrd="1" destOrd="0" presId="urn:microsoft.com/office/officeart/2008/layout/VerticalCurvedList"/>
    <dgm:cxn modelId="{434B858C-5DBB-7B43-9DBD-2A1D773820F1}" type="presParOf" srcId="{5CA2F691-15CF-2D49-975C-EC2C24142D04}" destId="{C60DC708-190A-7746-9BE2-281DC66EA5C8}" srcOrd="2" destOrd="0" presId="urn:microsoft.com/office/officeart/2008/layout/VerticalCurvedList"/>
    <dgm:cxn modelId="{4E2DECC6-3EDD-1E40-934B-B2F5CB81D484}" type="presParOf" srcId="{5CA2F691-15CF-2D49-975C-EC2C24142D04}" destId="{5739B4D7-28E1-5D47-B48E-E1B8AFB90414}" srcOrd="3" destOrd="0" presId="urn:microsoft.com/office/officeart/2008/layout/VerticalCurvedList"/>
    <dgm:cxn modelId="{5C88B381-150D-B846-A7D1-AAFF8B7B4CFF}" type="presParOf" srcId="{2EBF20B2-6A3A-654E-80A5-6B1D430E2C64}" destId="{DE105B5A-EFE3-A54B-A16D-78DFE4EB3CBD}" srcOrd="1" destOrd="0" presId="urn:microsoft.com/office/officeart/2008/layout/VerticalCurvedList"/>
    <dgm:cxn modelId="{0EB8BC8F-54C9-4049-9350-404E4752EF11}" type="presParOf" srcId="{2EBF20B2-6A3A-654E-80A5-6B1D430E2C64}" destId="{64409B89-8782-F147-A3B9-57F4DCC437E1}" srcOrd="2" destOrd="0" presId="urn:microsoft.com/office/officeart/2008/layout/VerticalCurvedList"/>
    <dgm:cxn modelId="{26C57670-5CD8-CE4E-9DDF-BCE75244A04A}" type="presParOf" srcId="{64409B89-8782-F147-A3B9-57F4DCC437E1}" destId="{9B7E12E6-1369-B141-A492-73D1B6D34C17}" srcOrd="0" destOrd="0" presId="urn:microsoft.com/office/officeart/2008/layout/VerticalCurvedList"/>
    <dgm:cxn modelId="{C6DD9185-4600-A34E-ACB5-B1F9A27FA7BA}" type="presParOf" srcId="{2EBF20B2-6A3A-654E-80A5-6B1D430E2C64}" destId="{93B5AED0-6CB3-6E4E-A11B-3F87BCB15123}" srcOrd="3" destOrd="0" presId="urn:microsoft.com/office/officeart/2008/layout/VerticalCurvedList"/>
    <dgm:cxn modelId="{B9443A97-83AE-0442-AE85-D17852E343D5}" type="presParOf" srcId="{2EBF20B2-6A3A-654E-80A5-6B1D430E2C64}" destId="{996719DD-61F6-8146-9C5E-97D912C9FDFC}" srcOrd="4" destOrd="0" presId="urn:microsoft.com/office/officeart/2008/layout/VerticalCurvedList"/>
    <dgm:cxn modelId="{1701E5EA-AB63-7D4A-90D7-99D18149E16E}" type="presParOf" srcId="{996719DD-61F6-8146-9C5E-97D912C9FDFC}" destId="{07504782-55FD-9B4A-85F8-D84B00A8996B}" srcOrd="0" destOrd="0" presId="urn:microsoft.com/office/officeart/2008/layout/VerticalCurvedList"/>
    <dgm:cxn modelId="{2394D393-8733-834B-83F9-02525800001C}" type="presParOf" srcId="{2EBF20B2-6A3A-654E-80A5-6B1D430E2C64}" destId="{F16ACBC2-2469-3E4B-9E2A-720AE63A76F5}" srcOrd="5" destOrd="0" presId="urn:microsoft.com/office/officeart/2008/layout/VerticalCurvedList"/>
    <dgm:cxn modelId="{62651BC9-B95E-B641-8858-F3FA0E346A5C}" type="presParOf" srcId="{2EBF20B2-6A3A-654E-80A5-6B1D430E2C64}" destId="{1AABCACE-393C-D848-A411-7CC7D646C2D9}" srcOrd="6" destOrd="0" presId="urn:microsoft.com/office/officeart/2008/layout/VerticalCurvedList"/>
    <dgm:cxn modelId="{05852048-6723-3043-9EB7-91DEAE558097}" type="presParOf" srcId="{1AABCACE-393C-D848-A411-7CC7D646C2D9}" destId="{4F7C3F2D-AD56-544A-8C34-FAD4FF0FDCE3}" srcOrd="0" destOrd="0" presId="urn:microsoft.com/office/officeart/2008/layout/VerticalCurvedList"/>
    <dgm:cxn modelId="{D2659DE9-FBA0-EC4A-A47F-25DB3DE95BCC}" type="presParOf" srcId="{2EBF20B2-6A3A-654E-80A5-6B1D430E2C64}" destId="{E0E956D6-680C-714B-9B43-F62E21BE06A3}" srcOrd="7" destOrd="0" presId="urn:microsoft.com/office/officeart/2008/layout/VerticalCurvedList"/>
    <dgm:cxn modelId="{F43C197A-6BE5-DD48-AC4F-E08F468DDFF2}" type="presParOf" srcId="{2EBF20B2-6A3A-654E-80A5-6B1D430E2C64}" destId="{BDF229F8-CBD1-D346-B6E7-105DBFED0742}" srcOrd="8" destOrd="0" presId="urn:microsoft.com/office/officeart/2008/layout/VerticalCurvedList"/>
    <dgm:cxn modelId="{8F8B5B7D-318A-E84C-A4B1-50D5EDC1AE50}" type="presParOf" srcId="{BDF229F8-CBD1-D346-B6E7-105DBFED0742}" destId="{1410AAE7-61E4-7543-B76C-2BDD8C5FCD6D}" srcOrd="0" destOrd="0" presId="urn:microsoft.com/office/officeart/2008/layout/VerticalCurvedList"/>
    <dgm:cxn modelId="{FEC8AF8D-8D62-1543-B04A-72536A410A8F}" type="presParOf" srcId="{2EBF20B2-6A3A-654E-80A5-6B1D430E2C64}" destId="{EBC1134C-B520-8E41-B6E6-4F08B0E8D9E6}" srcOrd="9" destOrd="0" presId="urn:microsoft.com/office/officeart/2008/layout/VerticalCurvedList"/>
    <dgm:cxn modelId="{18738451-8568-CC43-B795-EE6F8BF9183C}" type="presParOf" srcId="{2EBF20B2-6A3A-654E-80A5-6B1D430E2C64}" destId="{0A157480-670F-544B-A2CB-0A54A576D768}" srcOrd="10" destOrd="0" presId="urn:microsoft.com/office/officeart/2008/layout/VerticalCurvedList"/>
    <dgm:cxn modelId="{C9528E66-A178-2148-B68F-0CD67B213F2B}" type="presParOf" srcId="{0A157480-670F-544B-A2CB-0A54A576D768}" destId="{24C9B96E-6B95-1240-9F2F-61101BF56233}"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F55506-DED0-2541-9785-CDB6D778E3E6}" type="doc">
      <dgm:prSet loTypeId="urn:microsoft.com/office/officeart/2005/8/layout/StepDownProcess" loCatId="" qsTypeId="urn:microsoft.com/office/officeart/2005/8/quickstyle/simple3" qsCatId="simple" csTypeId="urn:microsoft.com/office/officeart/2005/8/colors/accent2_2" csCatId="accent2" phldr="1"/>
      <dgm:spPr/>
      <dgm:t>
        <a:bodyPr/>
        <a:lstStyle/>
        <a:p>
          <a:endParaRPr lang="it-IT"/>
        </a:p>
      </dgm:t>
    </dgm:pt>
    <dgm:pt modelId="{743637E1-4123-C047-9C75-336066FC5490}">
      <dgm:prSet phldrT="[Text]" custT="1"/>
      <dgm:spPr/>
      <dgm:t>
        <a:bodyPr/>
        <a:lstStyle/>
        <a:p>
          <a:r>
            <a:rPr lang="it-IT" sz="1400" b="1" dirty="0"/>
            <a:t>UN AGENTE PUBBLICO</a:t>
          </a:r>
        </a:p>
      </dgm:t>
    </dgm:pt>
    <dgm:pt modelId="{ED5E3467-CD5C-C544-B22A-EAF45E6DD2EA}" type="parTrans" cxnId="{0451F238-2E29-DD4B-80DF-75701F35727D}">
      <dgm:prSet/>
      <dgm:spPr/>
      <dgm:t>
        <a:bodyPr/>
        <a:lstStyle/>
        <a:p>
          <a:endParaRPr lang="it-IT" sz="1400" b="1"/>
        </a:p>
      </dgm:t>
    </dgm:pt>
    <dgm:pt modelId="{FD45EC96-8BA3-F944-B6EB-8DA69E2A0FFE}" type="sibTrans" cxnId="{0451F238-2E29-DD4B-80DF-75701F35727D}">
      <dgm:prSet/>
      <dgm:spPr/>
      <dgm:t>
        <a:bodyPr/>
        <a:lstStyle/>
        <a:p>
          <a:endParaRPr lang="it-IT" sz="1400" b="1"/>
        </a:p>
      </dgm:t>
    </dgm:pt>
    <dgm:pt modelId="{909FAC23-AD1E-9247-B550-5751E744D100}">
      <dgm:prSet phldrT="[Text]" custT="1"/>
      <dgm:spPr/>
      <dgm:t>
        <a:bodyPr/>
        <a:lstStyle/>
        <a:p>
          <a:r>
            <a:rPr lang="it-IT" sz="1400" b="1" dirty="0"/>
            <a:t>…la funzionaria che da poco lavora presso presso il l’ufficio anagrafe…</a:t>
          </a:r>
        </a:p>
      </dgm:t>
    </dgm:pt>
    <dgm:pt modelId="{C0CBF653-3DA2-0845-9B21-9EEE34595665}" type="parTrans" cxnId="{98DAC564-408A-414B-A259-20CF27FCA02A}">
      <dgm:prSet/>
      <dgm:spPr/>
      <dgm:t>
        <a:bodyPr/>
        <a:lstStyle/>
        <a:p>
          <a:endParaRPr lang="it-IT" sz="1400" b="1"/>
        </a:p>
      </dgm:t>
    </dgm:pt>
    <dgm:pt modelId="{2DC9F6A6-02B9-3D4E-A79D-1E53FB4B43B3}" type="sibTrans" cxnId="{98DAC564-408A-414B-A259-20CF27FCA02A}">
      <dgm:prSet/>
      <dgm:spPr/>
      <dgm:t>
        <a:bodyPr/>
        <a:lstStyle/>
        <a:p>
          <a:endParaRPr lang="it-IT" sz="1400" b="1"/>
        </a:p>
      </dgm:t>
    </dgm:pt>
    <dgm:pt modelId="{D30E46BF-9E37-B846-8E8E-CCD2E9EB4147}">
      <dgm:prSet phldrT="[Text]" custT="1"/>
      <dgm:spPr/>
      <dgm:t>
        <a:bodyPr/>
        <a:lstStyle/>
        <a:p>
          <a:r>
            <a:rPr lang="it-IT" sz="1400" b="1" dirty="0"/>
            <a:t>MODIFICA LE CONDIZIONI DI CONCORRENZIALITA’ DI UNA PARTE DEL SETTORE PRIVATO LOCALE</a:t>
          </a:r>
        </a:p>
      </dgm:t>
    </dgm:pt>
    <dgm:pt modelId="{5AABAD6E-1EC3-F84C-907C-1481A89A5E88}" type="parTrans" cxnId="{F64AC973-114F-D942-83C6-F95339E96ABB}">
      <dgm:prSet/>
      <dgm:spPr/>
      <dgm:t>
        <a:bodyPr/>
        <a:lstStyle/>
        <a:p>
          <a:endParaRPr lang="it-IT" sz="1400" b="1"/>
        </a:p>
      </dgm:t>
    </dgm:pt>
    <dgm:pt modelId="{80F24394-D4B9-8344-AB57-3E4823FC5295}" type="sibTrans" cxnId="{F64AC973-114F-D942-83C6-F95339E96ABB}">
      <dgm:prSet/>
      <dgm:spPr/>
      <dgm:t>
        <a:bodyPr/>
        <a:lstStyle/>
        <a:p>
          <a:endParaRPr lang="it-IT" sz="1400" b="1"/>
        </a:p>
      </dgm:t>
    </dgm:pt>
    <dgm:pt modelId="{55398AFF-AA79-D24D-ADB2-2AA3C08BF348}">
      <dgm:prSet phldrT="[Text]" custT="1"/>
      <dgm:spPr/>
      <dgm:t>
        <a:bodyPr/>
        <a:lstStyle/>
        <a:p>
          <a:r>
            <a:rPr lang="it-IT" sz="1400" b="1" dirty="0"/>
            <a:t>…per determinare un vantaggio di un soggetto o di un gruppo di soggetti (ai quali può essa stessa appartenere o meno)…</a:t>
          </a:r>
        </a:p>
      </dgm:t>
    </dgm:pt>
    <dgm:pt modelId="{F5359A1B-3E85-7840-98EE-379886F59908}" type="parTrans" cxnId="{831FAE5C-536A-8444-83B0-1121A64B6962}">
      <dgm:prSet/>
      <dgm:spPr/>
      <dgm:t>
        <a:bodyPr/>
        <a:lstStyle/>
        <a:p>
          <a:endParaRPr lang="it-IT" sz="1400" b="1"/>
        </a:p>
      </dgm:t>
    </dgm:pt>
    <dgm:pt modelId="{8E9C0BCC-AD29-9949-95AD-50A97E9FB384}" type="sibTrans" cxnId="{831FAE5C-536A-8444-83B0-1121A64B6962}">
      <dgm:prSet/>
      <dgm:spPr/>
      <dgm:t>
        <a:bodyPr/>
        <a:lstStyle/>
        <a:p>
          <a:endParaRPr lang="it-IT" sz="1400" b="1"/>
        </a:p>
      </dgm:t>
    </dgm:pt>
    <dgm:pt modelId="{CF2E7D8C-58C4-E143-B49C-574E866C6E01}">
      <dgm:prSet phldrT="[Text]" custT="1"/>
      <dgm:spPr/>
      <dgm:t>
        <a:bodyPr/>
        <a:lstStyle/>
        <a:p>
          <a:r>
            <a:rPr lang="it-IT" sz="1400" b="1" dirty="0"/>
            <a:t>PROVOCANDO UNA SELEZIONE DEI CONCORRENTI</a:t>
          </a:r>
        </a:p>
      </dgm:t>
    </dgm:pt>
    <dgm:pt modelId="{0CE33758-EBD5-DA4F-9F00-F3BA7A23D693}" type="parTrans" cxnId="{EE59BF6A-C845-A741-A0EF-D192EED1F6D8}">
      <dgm:prSet/>
      <dgm:spPr/>
      <dgm:t>
        <a:bodyPr/>
        <a:lstStyle/>
        <a:p>
          <a:endParaRPr lang="it-IT" sz="1400" b="1"/>
        </a:p>
      </dgm:t>
    </dgm:pt>
    <dgm:pt modelId="{F648FE70-8376-C040-9D8A-BEDE4BDF0F27}" type="sibTrans" cxnId="{EE59BF6A-C845-A741-A0EF-D192EED1F6D8}">
      <dgm:prSet/>
      <dgm:spPr/>
      <dgm:t>
        <a:bodyPr/>
        <a:lstStyle/>
        <a:p>
          <a:endParaRPr lang="it-IT" sz="1400" b="1"/>
        </a:p>
      </dgm:t>
    </dgm:pt>
    <dgm:pt modelId="{891545CB-B259-2D43-9B42-FE28E6C2F08B}">
      <dgm:prSet phldrT="[Text]" custT="1"/>
      <dgm:spPr/>
      <dgm:t>
        <a:bodyPr/>
        <a:lstStyle/>
        <a:p>
          <a:r>
            <a:rPr lang="it-IT" sz="1400" b="1" dirty="0"/>
            <a:t>…alcuni dei quali si troveranno in una posizione di vantaggio rispetto agli altri…</a:t>
          </a:r>
        </a:p>
      </dgm:t>
    </dgm:pt>
    <dgm:pt modelId="{07323295-3825-0441-BCA7-2C7A1309CE59}" type="parTrans" cxnId="{2E931725-1C00-A04E-B1AB-EA1561304C87}">
      <dgm:prSet/>
      <dgm:spPr/>
      <dgm:t>
        <a:bodyPr/>
        <a:lstStyle/>
        <a:p>
          <a:endParaRPr lang="it-IT" sz="1400" b="1"/>
        </a:p>
      </dgm:t>
    </dgm:pt>
    <dgm:pt modelId="{3C16552A-0463-BA4C-823E-2149104C9623}" type="sibTrans" cxnId="{2E931725-1C00-A04E-B1AB-EA1561304C87}">
      <dgm:prSet/>
      <dgm:spPr/>
      <dgm:t>
        <a:bodyPr/>
        <a:lstStyle/>
        <a:p>
          <a:endParaRPr lang="it-IT" sz="1400" b="1"/>
        </a:p>
      </dgm:t>
    </dgm:pt>
    <dgm:pt modelId="{BB5F00CD-4413-2241-898D-790994715E36}">
      <dgm:prSet phldrT="[Text]" custT="1"/>
      <dgm:spPr/>
      <dgm:t>
        <a:bodyPr/>
        <a:lstStyle/>
        <a:p>
          <a:r>
            <a:rPr lang="it-IT" sz="1400" b="1" dirty="0"/>
            <a:t>SFAVOREVOLE PER LA PARTE PUBBLICA</a:t>
          </a:r>
        </a:p>
      </dgm:t>
    </dgm:pt>
    <dgm:pt modelId="{E66D2FB7-89E6-5141-AFFC-1CA61FCA3A1B}" type="parTrans" cxnId="{817184E5-5806-0549-97F7-7A6EB64A9FA5}">
      <dgm:prSet/>
      <dgm:spPr/>
      <dgm:t>
        <a:bodyPr/>
        <a:lstStyle/>
        <a:p>
          <a:endParaRPr lang="it-IT" sz="1400"/>
        </a:p>
      </dgm:t>
    </dgm:pt>
    <dgm:pt modelId="{F0C5AA51-79EF-2742-A35D-471535A39205}" type="sibTrans" cxnId="{817184E5-5806-0549-97F7-7A6EB64A9FA5}">
      <dgm:prSet/>
      <dgm:spPr/>
      <dgm:t>
        <a:bodyPr/>
        <a:lstStyle/>
        <a:p>
          <a:endParaRPr lang="it-IT" sz="1400"/>
        </a:p>
      </dgm:t>
    </dgm:pt>
    <dgm:pt modelId="{B6C39881-3052-E345-B489-61073D84F371}">
      <dgm:prSet phldrT="[Text]" custT="1"/>
      <dgm:spPr/>
      <dgm:t>
        <a:bodyPr/>
        <a:lstStyle/>
        <a:p>
          <a:r>
            <a:rPr lang="it-IT" sz="1400" b="1" dirty="0"/>
            <a:t>…in quanto resteranno in piedi solo i concorrenti disposti a violare le regole.</a:t>
          </a:r>
        </a:p>
      </dgm:t>
    </dgm:pt>
    <dgm:pt modelId="{E5A37A59-C2A6-7E4E-8F02-4CBC53F69FB3}" type="parTrans" cxnId="{F5907A86-7898-6649-ABAE-0477910220D0}">
      <dgm:prSet/>
      <dgm:spPr/>
      <dgm:t>
        <a:bodyPr/>
        <a:lstStyle/>
        <a:p>
          <a:endParaRPr lang="it-IT" sz="1400"/>
        </a:p>
      </dgm:t>
    </dgm:pt>
    <dgm:pt modelId="{5AF3C0AF-76C6-AA46-80D9-FD887B8682EF}" type="sibTrans" cxnId="{F5907A86-7898-6649-ABAE-0477910220D0}">
      <dgm:prSet/>
      <dgm:spPr/>
      <dgm:t>
        <a:bodyPr/>
        <a:lstStyle/>
        <a:p>
          <a:endParaRPr lang="it-IT" sz="1400"/>
        </a:p>
      </dgm:t>
    </dgm:pt>
    <dgm:pt modelId="{B11D3CE3-C307-504D-9D48-D572E658985E}" type="pres">
      <dgm:prSet presAssocID="{48F55506-DED0-2541-9785-CDB6D778E3E6}" presName="rootnode" presStyleCnt="0">
        <dgm:presLayoutVars>
          <dgm:chMax/>
          <dgm:chPref/>
          <dgm:dir/>
          <dgm:animLvl val="lvl"/>
        </dgm:presLayoutVars>
      </dgm:prSet>
      <dgm:spPr/>
    </dgm:pt>
    <dgm:pt modelId="{012E236F-AD75-2840-8C73-2B82AC73C18F}" type="pres">
      <dgm:prSet presAssocID="{743637E1-4123-C047-9C75-336066FC5490}" presName="composite" presStyleCnt="0"/>
      <dgm:spPr/>
    </dgm:pt>
    <dgm:pt modelId="{AB7AE80A-A873-A94E-8FB9-F30E54519405}" type="pres">
      <dgm:prSet presAssocID="{743637E1-4123-C047-9C75-336066FC5490}" presName="bentUpArrow1" presStyleLbl="alignImgPlace1" presStyleIdx="0" presStyleCnt="3"/>
      <dgm:spPr/>
    </dgm:pt>
    <dgm:pt modelId="{24C3DD5F-DEC7-F449-A193-75C01C90F1CF}" type="pres">
      <dgm:prSet presAssocID="{743637E1-4123-C047-9C75-336066FC5490}" presName="ParentText" presStyleLbl="node1" presStyleIdx="0" presStyleCnt="4">
        <dgm:presLayoutVars>
          <dgm:chMax val="1"/>
          <dgm:chPref val="1"/>
          <dgm:bulletEnabled val="1"/>
        </dgm:presLayoutVars>
      </dgm:prSet>
      <dgm:spPr/>
    </dgm:pt>
    <dgm:pt modelId="{F6F17639-19FF-9443-B0D6-CE3E024E88FE}" type="pres">
      <dgm:prSet presAssocID="{743637E1-4123-C047-9C75-336066FC5490}" presName="ChildText" presStyleLbl="revTx" presStyleIdx="0" presStyleCnt="4" custScaleX="147629" custLinFactNeighborX="32526">
        <dgm:presLayoutVars>
          <dgm:chMax val="0"/>
          <dgm:chPref val="0"/>
          <dgm:bulletEnabled val="1"/>
        </dgm:presLayoutVars>
      </dgm:prSet>
      <dgm:spPr/>
    </dgm:pt>
    <dgm:pt modelId="{39B60969-EDBF-4348-A234-64CE2DC01153}" type="pres">
      <dgm:prSet presAssocID="{FD45EC96-8BA3-F944-B6EB-8DA69E2A0FFE}" presName="sibTrans" presStyleCnt="0"/>
      <dgm:spPr/>
    </dgm:pt>
    <dgm:pt modelId="{662C4211-5908-3E40-979E-5F26269AF380}" type="pres">
      <dgm:prSet presAssocID="{D30E46BF-9E37-B846-8E8E-CCD2E9EB4147}" presName="composite" presStyleCnt="0"/>
      <dgm:spPr/>
    </dgm:pt>
    <dgm:pt modelId="{44739744-E647-7F42-B4FA-98A78F6AD406}" type="pres">
      <dgm:prSet presAssocID="{D30E46BF-9E37-B846-8E8E-CCD2E9EB4147}" presName="bentUpArrow1" presStyleLbl="alignImgPlace1" presStyleIdx="1" presStyleCnt="3"/>
      <dgm:spPr/>
    </dgm:pt>
    <dgm:pt modelId="{93D75168-2835-8440-BFEC-A6875A133C48}" type="pres">
      <dgm:prSet presAssocID="{D30E46BF-9E37-B846-8E8E-CCD2E9EB4147}" presName="ParentText" presStyleLbl="node1" presStyleIdx="1" presStyleCnt="4" custScaleX="111547">
        <dgm:presLayoutVars>
          <dgm:chMax val="1"/>
          <dgm:chPref val="1"/>
          <dgm:bulletEnabled val="1"/>
        </dgm:presLayoutVars>
      </dgm:prSet>
      <dgm:spPr/>
    </dgm:pt>
    <dgm:pt modelId="{BE8C3C6B-B667-9D4F-ABE6-F7CCDE3627ED}" type="pres">
      <dgm:prSet presAssocID="{D30E46BF-9E37-B846-8E8E-CCD2E9EB4147}" presName="ChildText" presStyleLbl="revTx" presStyleIdx="1" presStyleCnt="4" custScaleX="191258" custLinFactNeighborX="69000">
        <dgm:presLayoutVars>
          <dgm:chMax val="0"/>
          <dgm:chPref val="0"/>
          <dgm:bulletEnabled val="1"/>
        </dgm:presLayoutVars>
      </dgm:prSet>
      <dgm:spPr/>
    </dgm:pt>
    <dgm:pt modelId="{6C78714E-75AE-774C-ADB3-41B3DDA7CC0A}" type="pres">
      <dgm:prSet presAssocID="{80F24394-D4B9-8344-AB57-3E4823FC5295}" presName="sibTrans" presStyleCnt="0"/>
      <dgm:spPr/>
    </dgm:pt>
    <dgm:pt modelId="{452011F8-0823-C44D-8060-ABBF71A7E08B}" type="pres">
      <dgm:prSet presAssocID="{CF2E7D8C-58C4-E143-B49C-574E866C6E01}" presName="composite" presStyleCnt="0"/>
      <dgm:spPr/>
    </dgm:pt>
    <dgm:pt modelId="{3D881A03-1870-CA4C-96F8-595614BC8B1E}" type="pres">
      <dgm:prSet presAssocID="{CF2E7D8C-58C4-E143-B49C-574E866C6E01}" presName="bentUpArrow1" presStyleLbl="alignImgPlace1" presStyleIdx="2" presStyleCnt="3"/>
      <dgm:spPr/>
    </dgm:pt>
    <dgm:pt modelId="{857C77CE-3E32-FD4D-A49A-B38564C2443B}" type="pres">
      <dgm:prSet presAssocID="{CF2E7D8C-58C4-E143-B49C-574E866C6E01}" presName="ParentText" presStyleLbl="node1" presStyleIdx="2" presStyleCnt="4">
        <dgm:presLayoutVars>
          <dgm:chMax val="1"/>
          <dgm:chPref val="1"/>
          <dgm:bulletEnabled val="1"/>
        </dgm:presLayoutVars>
      </dgm:prSet>
      <dgm:spPr/>
    </dgm:pt>
    <dgm:pt modelId="{BE30710A-A471-C34D-9807-ED70A10D77D4}" type="pres">
      <dgm:prSet presAssocID="{CF2E7D8C-58C4-E143-B49C-574E866C6E01}" presName="ChildText" presStyleLbl="revTx" presStyleIdx="2" presStyleCnt="4" custScaleX="140139" custLinFactNeighborX="28750">
        <dgm:presLayoutVars>
          <dgm:chMax val="0"/>
          <dgm:chPref val="0"/>
          <dgm:bulletEnabled val="1"/>
        </dgm:presLayoutVars>
      </dgm:prSet>
      <dgm:spPr/>
    </dgm:pt>
    <dgm:pt modelId="{59F2925D-FCCB-8D46-95FC-8FB63C1FA1BF}" type="pres">
      <dgm:prSet presAssocID="{F648FE70-8376-C040-9D8A-BEDE4BDF0F27}" presName="sibTrans" presStyleCnt="0"/>
      <dgm:spPr/>
    </dgm:pt>
    <dgm:pt modelId="{3F8A4B22-0C4A-D648-8719-EBA34B90164F}" type="pres">
      <dgm:prSet presAssocID="{BB5F00CD-4413-2241-898D-790994715E36}" presName="composite" presStyleCnt="0"/>
      <dgm:spPr/>
    </dgm:pt>
    <dgm:pt modelId="{30D35C9E-BEE9-844D-820C-BF7450007553}" type="pres">
      <dgm:prSet presAssocID="{BB5F00CD-4413-2241-898D-790994715E36}" presName="ParentText" presStyleLbl="node1" presStyleIdx="3" presStyleCnt="4">
        <dgm:presLayoutVars>
          <dgm:chMax val="1"/>
          <dgm:chPref val="1"/>
          <dgm:bulletEnabled val="1"/>
        </dgm:presLayoutVars>
      </dgm:prSet>
      <dgm:spPr/>
    </dgm:pt>
    <dgm:pt modelId="{4F70D8E4-6BCA-1946-BC4D-B54426C58619}" type="pres">
      <dgm:prSet presAssocID="{BB5F00CD-4413-2241-898D-790994715E36}" presName="FinalChildText" presStyleLbl="revTx" presStyleIdx="3" presStyleCnt="4" custScaleX="158763" custLinFactNeighborX="31941">
        <dgm:presLayoutVars>
          <dgm:chMax val="0"/>
          <dgm:chPref val="0"/>
          <dgm:bulletEnabled val="1"/>
        </dgm:presLayoutVars>
      </dgm:prSet>
      <dgm:spPr/>
    </dgm:pt>
  </dgm:ptLst>
  <dgm:cxnLst>
    <dgm:cxn modelId="{BF4D6A20-49A7-8C43-ACD9-5E80E44FABF7}" type="presOf" srcId="{891545CB-B259-2D43-9B42-FE28E6C2F08B}" destId="{BE30710A-A471-C34D-9807-ED70A10D77D4}" srcOrd="0" destOrd="0" presId="urn:microsoft.com/office/officeart/2005/8/layout/StepDownProcess"/>
    <dgm:cxn modelId="{26830D2C-78F2-D446-B9F6-548124563AE7}" type="presOf" srcId="{B6C39881-3052-E345-B489-61073D84F371}" destId="{4F70D8E4-6BCA-1946-BC4D-B54426C58619}" srcOrd="0" destOrd="0" presId="urn:microsoft.com/office/officeart/2005/8/layout/StepDownProcess"/>
    <dgm:cxn modelId="{5C9F8AA5-7F8F-7745-B622-1F71F6758EEE}" type="presOf" srcId="{D30E46BF-9E37-B846-8E8E-CCD2E9EB4147}" destId="{93D75168-2835-8440-BFEC-A6875A133C48}" srcOrd="0" destOrd="0" presId="urn:microsoft.com/office/officeart/2005/8/layout/StepDownProcess"/>
    <dgm:cxn modelId="{817184E5-5806-0549-97F7-7A6EB64A9FA5}" srcId="{48F55506-DED0-2541-9785-CDB6D778E3E6}" destId="{BB5F00CD-4413-2241-898D-790994715E36}" srcOrd="3" destOrd="0" parTransId="{E66D2FB7-89E6-5141-AFFC-1CA61FCA3A1B}" sibTransId="{F0C5AA51-79EF-2742-A35D-471535A39205}"/>
    <dgm:cxn modelId="{F64AC973-114F-D942-83C6-F95339E96ABB}" srcId="{48F55506-DED0-2541-9785-CDB6D778E3E6}" destId="{D30E46BF-9E37-B846-8E8E-CCD2E9EB4147}" srcOrd="1" destOrd="0" parTransId="{5AABAD6E-1EC3-F84C-907C-1481A89A5E88}" sibTransId="{80F24394-D4B9-8344-AB57-3E4823FC5295}"/>
    <dgm:cxn modelId="{4B44643D-A75A-5243-80F4-22294F2E5E73}" type="presOf" srcId="{CF2E7D8C-58C4-E143-B49C-574E866C6E01}" destId="{857C77CE-3E32-FD4D-A49A-B38564C2443B}" srcOrd="0" destOrd="0" presId="urn:microsoft.com/office/officeart/2005/8/layout/StepDownProcess"/>
    <dgm:cxn modelId="{49BE4CDC-8375-8E49-89BD-772A11B0A52D}" type="presOf" srcId="{743637E1-4123-C047-9C75-336066FC5490}" destId="{24C3DD5F-DEC7-F449-A193-75C01C90F1CF}" srcOrd="0" destOrd="0" presId="urn:microsoft.com/office/officeart/2005/8/layout/StepDownProcess"/>
    <dgm:cxn modelId="{7438B936-B9B8-E243-97D2-663B7D1C043E}" type="presOf" srcId="{55398AFF-AA79-D24D-ADB2-2AA3C08BF348}" destId="{BE8C3C6B-B667-9D4F-ABE6-F7CCDE3627ED}" srcOrd="0" destOrd="0" presId="urn:microsoft.com/office/officeart/2005/8/layout/StepDownProcess"/>
    <dgm:cxn modelId="{831FAE5C-536A-8444-83B0-1121A64B6962}" srcId="{D30E46BF-9E37-B846-8E8E-CCD2E9EB4147}" destId="{55398AFF-AA79-D24D-ADB2-2AA3C08BF348}" srcOrd="0" destOrd="0" parTransId="{F5359A1B-3E85-7840-98EE-379886F59908}" sibTransId="{8E9C0BCC-AD29-9949-95AD-50A97E9FB384}"/>
    <dgm:cxn modelId="{2E931725-1C00-A04E-B1AB-EA1561304C87}" srcId="{CF2E7D8C-58C4-E143-B49C-574E866C6E01}" destId="{891545CB-B259-2D43-9B42-FE28E6C2F08B}" srcOrd="0" destOrd="0" parTransId="{07323295-3825-0441-BCA7-2C7A1309CE59}" sibTransId="{3C16552A-0463-BA4C-823E-2149104C9623}"/>
    <dgm:cxn modelId="{0451F238-2E29-DD4B-80DF-75701F35727D}" srcId="{48F55506-DED0-2541-9785-CDB6D778E3E6}" destId="{743637E1-4123-C047-9C75-336066FC5490}" srcOrd="0" destOrd="0" parTransId="{ED5E3467-CD5C-C544-B22A-EAF45E6DD2EA}" sibTransId="{FD45EC96-8BA3-F944-B6EB-8DA69E2A0FFE}"/>
    <dgm:cxn modelId="{DA8EB7B3-02CE-8D47-818B-2A07671EA3CD}" type="presOf" srcId="{909FAC23-AD1E-9247-B550-5751E744D100}" destId="{F6F17639-19FF-9443-B0D6-CE3E024E88FE}" srcOrd="0" destOrd="0" presId="urn:microsoft.com/office/officeart/2005/8/layout/StepDownProcess"/>
    <dgm:cxn modelId="{98DAC564-408A-414B-A259-20CF27FCA02A}" srcId="{743637E1-4123-C047-9C75-336066FC5490}" destId="{909FAC23-AD1E-9247-B550-5751E744D100}" srcOrd="0" destOrd="0" parTransId="{C0CBF653-3DA2-0845-9B21-9EEE34595665}" sibTransId="{2DC9F6A6-02B9-3D4E-A79D-1E53FB4B43B3}"/>
    <dgm:cxn modelId="{BE8CD7CC-937B-514E-88E9-368ABAA2DA22}" type="presOf" srcId="{48F55506-DED0-2541-9785-CDB6D778E3E6}" destId="{B11D3CE3-C307-504D-9D48-D572E658985E}" srcOrd="0" destOrd="0" presId="urn:microsoft.com/office/officeart/2005/8/layout/StepDownProcess"/>
    <dgm:cxn modelId="{EE59BF6A-C845-A741-A0EF-D192EED1F6D8}" srcId="{48F55506-DED0-2541-9785-CDB6D778E3E6}" destId="{CF2E7D8C-58C4-E143-B49C-574E866C6E01}" srcOrd="2" destOrd="0" parTransId="{0CE33758-EBD5-DA4F-9F00-F3BA7A23D693}" sibTransId="{F648FE70-8376-C040-9D8A-BEDE4BDF0F27}"/>
    <dgm:cxn modelId="{E2FBA8B7-E03E-7344-995B-E79E309289E7}" type="presOf" srcId="{BB5F00CD-4413-2241-898D-790994715E36}" destId="{30D35C9E-BEE9-844D-820C-BF7450007553}" srcOrd="0" destOrd="0" presId="urn:microsoft.com/office/officeart/2005/8/layout/StepDownProcess"/>
    <dgm:cxn modelId="{F5907A86-7898-6649-ABAE-0477910220D0}" srcId="{BB5F00CD-4413-2241-898D-790994715E36}" destId="{B6C39881-3052-E345-B489-61073D84F371}" srcOrd="0" destOrd="0" parTransId="{E5A37A59-C2A6-7E4E-8F02-4CBC53F69FB3}" sibTransId="{5AF3C0AF-76C6-AA46-80D9-FD887B8682EF}"/>
    <dgm:cxn modelId="{FF48A318-26F8-9C44-939E-BF771FCC4453}" type="presParOf" srcId="{B11D3CE3-C307-504D-9D48-D572E658985E}" destId="{012E236F-AD75-2840-8C73-2B82AC73C18F}" srcOrd="0" destOrd="0" presId="urn:microsoft.com/office/officeart/2005/8/layout/StepDownProcess"/>
    <dgm:cxn modelId="{72AF132A-2D03-5741-B5A0-309F8E105EF2}" type="presParOf" srcId="{012E236F-AD75-2840-8C73-2B82AC73C18F}" destId="{AB7AE80A-A873-A94E-8FB9-F30E54519405}" srcOrd="0" destOrd="0" presId="urn:microsoft.com/office/officeart/2005/8/layout/StepDownProcess"/>
    <dgm:cxn modelId="{1346FBC8-22DE-FD46-80FD-3C64A8A05D9B}" type="presParOf" srcId="{012E236F-AD75-2840-8C73-2B82AC73C18F}" destId="{24C3DD5F-DEC7-F449-A193-75C01C90F1CF}" srcOrd="1" destOrd="0" presId="urn:microsoft.com/office/officeart/2005/8/layout/StepDownProcess"/>
    <dgm:cxn modelId="{573B7678-EDF8-984C-9DB2-819C9C899D89}" type="presParOf" srcId="{012E236F-AD75-2840-8C73-2B82AC73C18F}" destId="{F6F17639-19FF-9443-B0D6-CE3E024E88FE}" srcOrd="2" destOrd="0" presId="urn:microsoft.com/office/officeart/2005/8/layout/StepDownProcess"/>
    <dgm:cxn modelId="{A136240F-CD36-2C4F-A79A-6C1187C60A1F}" type="presParOf" srcId="{B11D3CE3-C307-504D-9D48-D572E658985E}" destId="{39B60969-EDBF-4348-A234-64CE2DC01153}" srcOrd="1" destOrd="0" presId="urn:microsoft.com/office/officeart/2005/8/layout/StepDownProcess"/>
    <dgm:cxn modelId="{14D2BCCB-A068-E04C-B92E-73FC4FD86E82}" type="presParOf" srcId="{B11D3CE3-C307-504D-9D48-D572E658985E}" destId="{662C4211-5908-3E40-979E-5F26269AF380}" srcOrd="2" destOrd="0" presId="urn:microsoft.com/office/officeart/2005/8/layout/StepDownProcess"/>
    <dgm:cxn modelId="{FB73A6D3-1FEE-4444-8B33-1EA0BE322D5F}" type="presParOf" srcId="{662C4211-5908-3E40-979E-5F26269AF380}" destId="{44739744-E647-7F42-B4FA-98A78F6AD406}" srcOrd="0" destOrd="0" presId="urn:microsoft.com/office/officeart/2005/8/layout/StepDownProcess"/>
    <dgm:cxn modelId="{5EB72811-8673-DD4F-AEB1-B79824507F6F}" type="presParOf" srcId="{662C4211-5908-3E40-979E-5F26269AF380}" destId="{93D75168-2835-8440-BFEC-A6875A133C48}" srcOrd="1" destOrd="0" presId="urn:microsoft.com/office/officeart/2005/8/layout/StepDownProcess"/>
    <dgm:cxn modelId="{2F0FE643-7276-254B-95F2-A480D43FCCC5}" type="presParOf" srcId="{662C4211-5908-3E40-979E-5F26269AF380}" destId="{BE8C3C6B-B667-9D4F-ABE6-F7CCDE3627ED}" srcOrd="2" destOrd="0" presId="urn:microsoft.com/office/officeart/2005/8/layout/StepDownProcess"/>
    <dgm:cxn modelId="{B24CC30B-AC74-934C-B3CF-294D2E2DBE56}" type="presParOf" srcId="{B11D3CE3-C307-504D-9D48-D572E658985E}" destId="{6C78714E-75AE-774C-ADB3-41B3DDA7CC0A}" srcOrd="3" destOrd="0" presId="urn:microsoft.com/office/officeart/2005/8/layout/StepDownProcess"/>
    <dgm:cxn modelId="{D7A35254-402C-3B4C-87CF-499AA0B7D4ED}" type="presParOf" srcId="{B11D3CE3-C307-504D-9D48-D572E658985E}" destId="{452011F8-0823-C44D-8060-ABBF71A7E08B}" srcOrd="4" destOrd="0" presId="urn:microsoft.com/office/officeart/2005/8/layout/StepDownProcess"/>
    <dgm:cxn modelId="{B5CB0F29-5247-B14E-85B6-19BD78CFD40F}" type="presParOf" srcId="{452011F8-0823-C44D-8060-ABBF71A7E08B}" destId="{3D881A03-1870-CA4C-96F8-595614BC8B1E}" srcOrd="0" destOrd="0" presId="urn:microsoft.com/office/officeart/2005/8/layout/StepDownProcess"/>
    <dgm:cxn modelId="{246BD20D-A620-5B44-BB6B-38DC2D864590}" type="presParOf" srcId="{452011F8-0823-C44D-8060-ABBF71A7E08B}" destId="{857C77CE-3E32-FD4D-A49A-B38564C2443B}" srcOrd="1" destOrd="0" presId="urn:microsoft.com/office/officeart/2005/8/layout/StepDownProcess"/>
    <dgm:cxn modelId="{39049139-AD3A-8F40-AD7A-C522173EBE9C}" type="presParOf" srcId="{452011F8-0823-C44D-8060-ABBF71A7E08B}" destId="{BE30710A-A471-C34D-9807-ED70A10D77D4}" srcOrd="2" destOrd="0" presId="urn:microsoft.com/office/officeart/2005/8/layout/StepDownProcess"/>
    <dgm:cxn modelId="{44F8D9A8-0777-8440-A2F0-195353EB46DA}" type="presParOf" srcId="{B11D3CE3-C307-504D-9D48-D572E658985E}" destId="{59F2925D-FCCB-8D46-95FC-8FB63C1FA1BF}" srcOrd="5" destOrd="0" presId="urn:microsoft.com/office/officeart/2005/8/layout/StepDownProcess"/>
    <dgm:cxn modelId="{A0AE27D2-0E3F-A148-86D3-A0E4C48DDF57}" type="presParOf" srcId="{B11D3CE3-C307-504D-9D48-D572E658985E}" destId="{3F8A4B22-0C4A-D648-8719-EBA34B90164F}" srcOrd="6" destOrd="0" presId="urn:microsoft.com/office/officeart/2005/8/layout/StepDownProcess"/>
    <dgm:cxn modelId="{3B004C07-660D-6146-BC34-42827525832C}" type="presParOf" srcId="{3F8A4B22-0C4A-D648-8719-EBA34B90164F}" destId="{30D35C9E-BEE9-844D-820C-BF7450007553}" srcOrd="0" destOrd="0" presId="urn:microsoft.com/office/officeart/2005/8/layout/StepDownProcess"/>
    <dgm:cxn modelId="{FAB147E0-5D32-EF4D-8166-DBBCBE33E325}" type="presParOf" srcId="{3F8A4B22-0C4A-D648-8719-EBA34B90164F}" destId="{4F70D8E4-6BCA-1946-BC4D-B54426C58619}" srcOrd="1" destOrd="0" presId="urn:microsoft.com/office/officeart/2005/8/layout/StepDownProcess"/>
  </dgm:cxnLst>
  <dgm:bg>
    <a:solidFill>
      <a:srgbClr val="FFFFFF"/>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C690B941-123D-5F46-ACF8-31C0B9F7A8FB}" type="doc">
      <dgm:prSet loTypeId="urn:microsoft.com/office/officeart/2008/layout/VerticalCurvedList" loCatId="" qsTypeId="urn:microsoft.com/office/officeart/2005/8/quickstyle/simple4" qsCatId="simple" csTypeId="urn:microsoft.com/office/officeart/2005/8/colors/accent2_2" csCatId="accent2" phldr="1"/>
      <dgm:spPr/>
      <dgm:t>
        <a:bodyPr/>
        <a:lstStyle/>
        <a:p>
          <a:endParaRPr lang="it-IT"/>
        </a:p>
      </dgm:t>
    </dgm:pt>
    <dgm:pt modelId="{B89FE5CF-6427-F448-8C28-ECB71CECCC48}">
      <dgm:prSet custT="1"/>
      <dgm:spPr/>
      <dgm:t>
        <a:bodyPr/>
        <a:lstStyle/>
        <a:p>
          <a:r>
            <a:rPr lang="it-IT" sz="1600" dirty="0"/>
            <a:t>Si deve </a:t>
          </a:r>
          <a:r>
            <a:rPr lang="it-IT" sz="1600" b="1" dirty="0"/>
            <a:t>comunicare</a:t>
          </a:r>
          <a:r>
            <a:rPr lang="it-IT" sz="1600" dirty="0"/>
            <a:t> </a:t>
          </a:r>
          <a:r>
            <a:rPr lang="it-IT" sz="1600" b="1" dirty="0"/>
            <a:t>l’appartenenza e/o la propria adesione </a:t>
          </a:r>
          <a:r>
            <a:rPr lang="it-IT" sz="1600" dirty="0"/>
            <a:t>ad associazioni od organizzazioni, a prescindere dal loro carattere riservato o meno, </a:t>
          </a:r>
          <a:r>
            <a:rPr lang="it-IT" sz="1600" b="1" dirty="0">
              <a:solidFill>
                <a:schemeClr val="bg1"/>
              </a:solidFill>
            </a:rPr>
            <a:t>i cui ambiti di interessi possano interferire </a:t>
          </a:r>
          <a:r>
            <a:rPr lang="it-IT" sz="1600" b="1" dirty="0"/>
            <a:t>con lo svolgimento dell'attività dell'ufficio</a:t>
          </a:r>
          <a:endParaRPr lang="it-IT" sz="1600" dirty="0"/>
        </a:p>
      </dgm:t>
    </dgm:pt>
    <dgm:pt modelId="{A231C35B-C084-104B-AD53-C758D6743C51}" type="parTrans" cxnId="{43CD1ED6-44CE-2045-8EB4-DB16C79E162A}">
      <dgm:prSet/>
      <dgm:spPr/>
      <dgm:t>
        <a:bodyPr/>
        <a:lstStyle/>
        <a:p>
          <a:endParaRPr lang="it-IT" sz="1600"/>
        </a:p>
      </dgm:t>
    </dgm:pt>
    <dgm:pt modelId="{CB52CEC2-2536-6441-B1A8-FC1E58DA0430}" type="sibTrans" cxnId="{43CD1ED6-44CE-2045-8EB4-DB16C79E162A}">
      <dgm:prSet/>
      <dgm:spPr/>
      <dgm:t>
        <a:bodyPr/>
        <a:lstStyle/>
        <a:p>
          <a:endParaRPr lang="it-IT" sz="1600"/>
        </a:p>
      </dgm:t>
    </dgm:pt>
    <dgm:pt modelId="{2AB2ACDA-8405-F04E-B03A-E46A1A7B9E65}">
      <dgm:prSet custT="1"/>
      <dgm:spPr/>
      <dgm:t>
        <a:bodyPr/>
        <a:lstStyle/>
        <a:p>
          <a:r>
            <a:rPr lang="it-IT" sz="1600" b="1"/>
            <a:t>L’Amministrazione, nei successivi trenta giorni, valuta la compatibilità dell’adesione o dell’appartenenza del dipendente alle associazioni o alle organizzazioni. </a:t>
          </a:r>
          <a:r>
            <a:rPr lang="it-IT" sz="1600"/>
            <a:t>Il presente comma non si applica all’adesione ai partiti politici, né ai sindacati. </a:t>
          </a:r>
          <a:r>
            <a:rPr lang="it-IT" sz="1600" b="1"/>
            <a:t> </a:t>
          </a:r>
          <a:endParaRPr lang="it-IT" sz="1600" b="1" dirty="0"/>
        </a:p>
      </dgm:t>
    </dgm:pt>
    <dgm:pt modelId="{5AA0B8A9-D478-444B-9DF7-84C08AC3E1D0}" type="parTrans" cxnId="{1AAD0915-9257-6844-93AD-485C891FA507}">
      <dgm:prSet/>
      <dgm:spPr/>
      <dgm:t>
        <a:bodyPr/>
        <a:lstStyle/>
        <a:p>
          <a:endParaRPr lang="it-IT" sz="1600"/>
        </a:p>
      </dgm:t>
    </dgm:pt>
    <dgm:pt modelId="{ACAAC8F7-6131-7844-AF0F-AEA581B84112}" type="sibTrans" cxnId="{1AAD0915-9257-6844-93AD-485C891FA507}">
      <dgm:prSet/>
      <dgm:spPr/>
      <dgm:t>
        <a:bodyPr/>
        <a:lstStyle/>
        <a:p>
          <a:endParaRPr lang="it-IT" sz="1600"/>
        </a:p>
      </dgm:t>
    </dgm:pt>
    <dgm:pt modelId="{2BD24CF7-3278-DD47-89CE-C748C566F9FC}">
      <dgm:prSet custT="1"/>
      <dgm:spPr/>
      <dgm:t>
        <a:bodyPr/>
        <a:lstStyle/>
        <a:p>
          <a:r>
            <a:rPr lang="it-IT" sz="1600" b="1"/>
            <a:t>Non si deve costringere altri dipendenti a aderire a associazioni o organizzazioni</a:t>
          </a:r>
          <a:endParaRPr lang="it-IT" sz="1600" b="1" dirty="0"/>
        </a:p>
      </dgm:t>
    </dgm:pt>
    <dgm:pt modelId="{29A1ABC8-6642-0447-AEC8-F4F1854FD8CD}" type="parTrans" cxnId="{DD9386F9-16DA-2D41-8519-72FD154CDEB5}">
      <dgm:prSet/>
      <dgm:spPr/>
      <dgm:t>
        <a:bodyPr/>
        <a:lstStyle/>
        <a:p>
          <a:endParaRPr lang="it-IT" sz="1600"/>
        </a:p>
      </dgm:t>
    </dgm:pt>
    <dgm:pt modelId="{1CCA1C2F-FF83-944C-8B6A-33E0B1FA29B2}" type="sibTrans" cxnId="{DD9386F9-16DA-2D41-8519-72FD154CDEB5}">
      <dgm:prSet/>
      <dgm:spPr/>
      <dgm:t>
        <a:bodyPr/>
        <a:lstStyle/>
        <a:p>
          <a:endParaRPr lang="it-IT" sz="1600"/>
        </a:p>
      </dgm:t>
    </dgm:pt>
    <dgm:pt modelId="{169B076E-4830-B949-B0BA-374281A1E453}" type="pres">
      <dgm:prSet presAssocID="{C690B941-123D-5F46-ACF8-31C0B9F7A8FB}" presName="Name0" presStyleCnt="0">
        <dgm:presLayoutVars>
          <dgm:chMax val="7"/>
          <dgm:chPref val="7"/>
          <dgm:dir/>
        </dgm:presLayoutVars>
      </dgm:prSet>
      <dgm:spPr/>
    </dgm:pt>
    <dgm:pt modelId="{2EBF20B2-6A3A-654E-80A5-6B1D430E2C64}" type="pres">
      <dgm:prSet presAssocID="{C690B941-123D-5F46-ACF8-31C0B9F7A8FB}" presName="Name1" presStyleCnt="0"/>
      <dgm:spPr/>
    </dgm:pt>
    <dgm:pt modelId="{5CA2F691-15CF-2D49-975C-EC2C24142D04}" type="pres">
      <dgm:prSet presAssocID="{C690B941-123D-5F46-ACF8-31C0B9F7A8FB}" presName="cycle" presStyleCnt="0"/>
      <dgm:spPr/>
    </dgm:pt>
    <dgm:pt modelId="{16F9CE05-9587-F640-AA20-A58B783315F2}" type="pres">
      <dgm:prSet presAssocID="{C690B941-123D-5F46-ACF8-31C0B9F7A8FB}" presName="srcNode" presStyleLbl="node1" presStyleIdx="0" presStyleCnt="3"/>
      <dgm:spPr/>
    </dgm:pt>
    <dgm:pt modelId="{AFFBAE5F-1AE0-9844-90C7-F203082A74AB}" type="pres">
      <dgm:prSet presAssocID="{C690B941-123D-5F46-ACF8-31C0B9F7A8FB}" presName="conn" presStyleLbl="parChTrans1D2" presStyleIdx="0" presStyleCnt="1"/>
      <dgm:spPr/>
    </dgm:pt>
    <dgm:pt modelId="{C60DC708-190A-7746-9BE2-281DC66EA5C8}" type="pres">
      <dgm:prSet presAssocID="{C690B941-123D-5F46-ACF8-31C0B9F7A8FB}" presName="extraNode" presStyleLbl="node1" presStyleIdx="0" presStyleCnt="3"/>
      <dgm:spPr/>
    </dgm:pt>
    <dgm:pt modelId="{5739B4D7-28E1-5D47-B48E-E1B8AFB90414}" type="pres">
      <dgm:prSet presAssocID="{C690B941-123D-5F46-ACF8-31C0B9F7A8FB}" presName="dstNode" presStyleLbl="node1" presStyleIdx="0" presStyleCnt="3"/>
      <dgm:spPr/>
    </dgm:pt>
    <dgm:pt modelId="{DE105B5A-EFE3-A54B-A16D-78DFE4EB3CBD}" type="pres">
      <dgm:prSet presAssocID="{B89FE5CF-6427-F448-8C28-ECB71CECCC48}" presName="text_1" presStyleLbl="node1" presStyleIdx="0" presStyleCnt="3">
        <dgm:presLayoutVars>
          <dgm:bulletEnabled val="1"/>
        </dgm:presLayoutVars>
      </dgm:prSet>
      <dgm:spPr/>
    </dgm:pt>
    <dgm:pt modelId="{64409B89-8782-F147-A3B9-57F4DCC437E1}" type="pres">
      <dgm:prSet presAssocID="{B89FE5CF-6427-F448-8C28-ECB71CECCC48}" presName="accent_1" presStyleCnt="0"/>
      <dgm:spPr/>
    </dgm:pt>
    <dgm:pt modelId="{9B7E12E6-1369-B141-A492-73D1B6D34C17}" type="pres">
      <dgm:prSet presAssocID="{B89FE5CF-6427-F448-8C28-ECB71CECCC48}" presName="accentRepeatNode" presStyleLbl="solidFgAcc1" presStyleIdx="0" presStyleCnt="3"/>
      <dgm:spPr/>
    </dgm:pt>
    <dgm:pt modelId="{5C3F9E29-44B9-914F-BF35-553C7DA21880}" type="pres">
      <dgm:prSet presAssocID="{2AB2ACDA-8405-F04E-B03A-E46A1A7B9E65}" presName="text_2" presStyleLbl="node1" presStyleIdx="1" presStyleCnt="3">
        <dgm:presLayoutVars>
          <dgm:bulletEnabled val="1"/>
        </dgm:presLayoutVars>
      </dgm:prSet>
      <dgm:spPr/>
    </dgm:pt>
    <dgm:pt modelId="{43A8CF3A-AB08-F142-8AAE-11F8314E373B}" type="pres">
      <dgm:prSet presAssocID="{2AB2ACDA-8405-F04E-B03A-E46A1A7B9E65}" presName="accent_2" presStyleCnt="0"/>
      <dgm:spPr/>
    </dgm:pt>
    <dgm:pt modelId="{9EDC0874-21D6-9940-ACB3-C8159B1F554E}" type="pres">
      <dgm:prSet presAssocID="{2AB2ACDA-8405-F04E-B03A-E46A1A7B9E65}" presName="accentRepeatNode" presStyleLbl="solidFgAcc1" presStyleIdx="1" presStyleCnt="3"/>
      <dgm:spPr/>
    </dgm:pt>
    <dgm:pt modelId="{2421C392-EE10-0443-AB16-620302A005E8}" type="pres">
      <dgm:prSet presAssocID="{2BD24CF7-3278-DD47-89CE-C748C566F9FC}" presName="text_3" presStyleLbl="node1" presStyleIdx="2" presStyleCnt="3">
        <dgm:presLayoutVars>
          <dgm:bulletEnabled val="1"/>
        </dgm:presLayoutVars>
      </dgm:prSet>
      <dgm:spPr/>
    </dgm:pt>
    <dgm:pt modelId="{11FBB77A-E6AD-4547-9519-8EE260EB6C1D}" type="pres">
      <dgm:prSet presAssocID="{2BD24CF7-3278-DD47-89CE-C748C566F9FC}" presName="accent_3" presStyleCnt="0"/>
      <dgm:spPr/>
    </dgm:pt>
    <dgm:pt modelId="{DAC48B60-AEFD-7341-866E-FEFE00BF64F2}" type="pres">
      <dgm:prSet presAssocID="{2BD24CF7-3278-DD47-89CE-C748C566F9FC}" presName="accentRepeatNode" presStyleLbl="solidFgAcc1" presStyleIdx="2" presStyleCnt="3"/>
      <dgm:spPr/>
    </dgm:pt>
  </dgm:ptLst>
  <dgm:cxnLst>
    <dgm:cxn modelId="{43CD1ED6-44CE-2045-8EB4-DB16C79E162A}" srcId="{C690B941-123D-5F46-ACF8-31C0B9F7A8FB}" destId="{B89FE5CF-6427-F448-8C28-ECB71CECCC48}" srcOrd="0" destOrd="0" parTransId="{A231C35B-C084-104B-AD53-C758D6743C51}" sibTransId="{CB52CEC2-2536-6441-B1A8-FC1E58DA0430}"/>
    <dgm:cxn modelId="{4F49BCED-F8A3-A248-A29C-53FED067BE23}" type="presOf" srcId="{2AB2ACDA-8405-F04E-B03A-E46A1A7B9E65}" destId="{5C3F9E29-44B9-914F-BF35-553C7DA21880}" srcOrd="0" destOrd="0" presId="urn:microsoft.com/office/officeart/2008/layout/VerticalCurvedList"/>
    <dgm:cxn modelId="{B39BF91E-A5CE-DC4A-B72A-09ED23EC17FC}" type="presOf" srcId="{2BD24CF7-3278-DD47-89CE-C748C566F9FC}" destId="{2421C392-EE10-0443-AB16-620302A005E8}" srcOrd="0" destOrd="0" presId="urn:microsoft.com/office/officeart/2008/layout/VerticalCurvedList"/>
    <dgm:cxn modelId="{1AAD0915-9257-6844-93AD-485C891FA507}" srcId="{C690B941-123D-5F46-ACF8-31C0B9F7A8FB}" destId="{2AB2ACDA-8405-F04E-B03A-E46A1A7B9E65}" srcOrd="1" destOrd="0" parTransId="{5AA0B8A9-D478-444B-9DF7-84C08AC3E1D0}" sibTransId="{ACAAC8F7-6131-7844-AF0F-AEA581B84112}"/>
    <dgm:cxn modelId="{B319A501-B303-774A-8BBE-58B3FAC94FB7}" type="presOf" srcId="{C690B941-123D-5F46-ACF8-31C0B9F7A8FB}" destId="{169B076E-4830-B949-B0BA-374281A1E453}" srcOrd="0" destOrd="0" presId="urn:microsoft.com/office/officeart/2008/layout/VerticalCurvedList"/>
    <dgm:cxn modelId="{F3777A9F-E98C-E342-8329-D0217C822A9F}" type="presOf" srcId="{CB52CEC2-2536-6441-B1A8-FC1E58DA0430}" destId="{AFFBAE5F-1AE0-9844-90C7-F203082A74AB}" srcOrd="0" destOrd="0" presId="urn:microsoft.com/office/officeart/2008/layout/VerticalCurvedList"/>
    <dgm:cxn modelId="{DD9386F9-16DA-2D41-8519-72FD154CDEB5}" srcId="{C690B941-123D-5F46-ACF8-31C0B9F7A8FB}" destId="{2BD24CF7-3278-DD47-89CE-C748C566F9FC}" srcOrd="2" destOrd="0" parTransId="{29A1ABC8-6642-0447-AEC8-F4F1854FD8CD}" sibTransId="{1CCA1C2F-FF83-944C-8B6A-33E0B1FA29B2}"/>
    <dgm:cxn modelId="{312BC419-9D2D-5348-B499-8BC21218AF61}" type="presOf" srcId="{B89FE5CF-6427-F448-8C28-ECB71CECCC48}" destId="{DE105B5A-EFE3-A54B-A16D-78DFE4EB3CBD}" srcOrd="0" destOrd="0" presId="urn:microsoft.com/office/officeart/2008/layout/VerticalCurvedList"/>
    <dgm:cxn modelId="{AC0E6E5E-3C2F-F34D-AADA-184814EC7FCF}" type="presParOf" srcId="{169B076E-4830-B949-B0BA-374281A1E453}" destId="{2EBF20B2-6A3A-654E-80A5-6B1D430E2C64}" srcOrd="0" destOrd="0" presId="urn:microsoft.com/office/officeart/2008/layout/VerticalCurvedList"/>
    <dgm:cxn modelId="{EF2CF571-BF71-0942-88E4-323FB70A98B3}" type="presParOf" srcId="{2EBF20B2-6A3A-654E-80A5-6B1D430E2C64}" destId="{5CA2F691-15CF-2D49-975C-EC2C24142D04}" srcOrd="0" destOrd="0" presId="urn:microsoft.com/office/officeart/2008/layout/VerticalCurvedList"/>
    <dgm:cxn modelId="{E9E36111-864E-C340-A206-4BA7B6A009E8}" type="presParOf" srcId="{5CA2F691-15CF-2D49-975C-EC2C24142D04}" destId="{16F9CE05-9587-F640-AA20-A58B783315F2}" srcOrd="0" destOrd="0" presId="urn:microsoft.com/office/officeart/2008/layout/VerticalCurvedList"/>
    <dgm:cxn modelId="{3A64FD4D-91E5-6D45-AC55-434811D2580D}" type="presParOf" srcId="{5CA2F691-15CF-2D49-975C-EC2C24142D04}" destId="{AFFBAE5F-1AE0-9844-90C7-F203082A74AB}" srcOrd="1" destOrd="0" presId="urn:microsoft.com/office/officeart/2008/layout/VerticalCurvedList"/>
    <dgm:cxn modelId="{8826E113-201C-5244-85C5-B5F0692C53E7}" type="presParOf" srcId="{5CA2F691-15CF-2D49-975C-EC2C24142D04}" destId="{C60DC708-190A-7746-9BE2-281DC66EA5C8}" srcOrd="2" destOrd="0" presId="urn:microsoft.com/office/officeart/2008/layout/VerticalCurvedList"/>
    <dgm:cxn modelId="{EA784F57-8A2E-7841-A9B0-C27B701181DD}" type="presParOf" srcId="{5CA2F691-15CF-2D49-975C-EC2C24142D04}" destId="{5739B4D7-28E1-5D47-B48E-E1B8AFB90414}" srcOrd="3" destOrd="0" presId="urn:microsoft.com/office/officeart/2008/layout/VerticalCurvedList"/>
    <dgm:cxn modelId="{690D644D-A3E9-A343-82B0-E3EFB32B90C8}" type="presParOf" srcId="{2EBF20B2-6A3A-654E-80A5-6B1D430E2C64}" destId="{DE105B5A-EFE3-A54B-A16D-78DFE4EB3CBD}" srcOrd="1" destOrd="0" presId="urn:microsoft.com/office/officeart/2008/layout/VerticalCurvedList"/>
    <dgm:cxn modelId="{BE473FE8-EADF-B248-A8CE-EEDB704BEAB2}" type="presParOf" srcId="{2EBF20B2-6A3A-654E-80A5-6B1D430E2C64}" destId="{64409B89-8782-F147-A3B9-57F4DCC437E1}" srcOrd="2" destOrd="0" presId="urn:microsoft.com/office/officeart/2008/layout/VerticalCurvedList"/>
    <dgm:cxn modelId="{44758F24-C944-D14F-9DBB-9082B8AD0FCD}" type="presParOf" srcId="{64409B89-8782-F147-A3B9-57F4DCC437E1}" destId="{9B7E12E6-1369-B141-A492-73D1B6D34C17}" srcOrd="0" destOrd="0" presId="urn:microsoft.com/office/officeart/2008/layout/VerticalCurvedList"/>
    <dgm:cxn modelId="{A97BB82F-DF0D-C848-A566-878289F6C84A}" type="presParOf" srcId="{2EBF20B2-6A3A-654E-80A5-6B1D430E2C64}" destId="{5C3F9E29-44B9-914F-BF35-553C7DA21880}" srcOrd="3" destOrd="0" presId="urn:microsoft.com/office/officeart/2008/layout/VerticalCurvedList"/>
    <dgm:cxn modelId="{DD5CFE61-E4F3-9449-B295-90E5B348DE50}" type="presParOf" srcId="{2EBF20B2-6A3A-654E-80A5-6B1D430E2C64}" destId="{43A8CF3A-AB08-F142-8AAE-11F8314E373B}" srcOrd="4" destOrd="0" presId="urn:microsoft.com/office/officeart/2008/layout/VerticalCurvedList"/>
    <dgm:cxn modelId="{87419013-A07B-734F-8B8E-ADC9F0BF1EE7}" type="presParOf" srcId="{43A8CF3A-AB08-F142-8AAE-11F8314E373B}" destId="{9EDC0874-21D6-9940-ACB3-C8159B1F554E}" srcOrd="0" destOrd="0" presId="urn:microsoft.com/office/officeart/2008/layout/VerticalCurvedList"/>
    <dgm:cxn modelId="{7F377763-F763-4F4C-965B-4926188A0108}" type="presParOf" srcId="{2EBF20B2-6A3A-654E-80A5-6B1D430E2C64}" destId="{2421C392-EE10-0443-AB16-620302A005E8}" srcOrd="5" destOrd="0" presId="urn:microsoft.com/office/officeart/2008/layout/VerticalCurvedList"/>
    <dgm:cxn modelId="{7471FC77-512D-C843-8833-09BAF8496B1D}" type="presParOf" srcId="{2EBF20B2-6A3A-654E-80A5-6B1D430E2C64}" destId="{11FBB77A-E6AD-4547-9519-8EE260EB6C1D}" srcOrd="6" destOrd="0" presId="urn:microsoft.com/office/officeart/2008/layout/VerticalCurvedList"/>
    <dgm:cxn modelId="{E5189B5E-570B-6546-81E6-C368C14C0028}" type="presParOf" srcId="{11FBB77A-E6AD-4547-9519-8EE260EB6C1D}" destId="{DAC48B60-AEFD-7341-866E-FEFE00BF64F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C690B941-123D-5F46-ACF8-31C0B9F7A8FB}" type="doc">
      <dgm:prSet loTypeId="urn:microsoft.com/office/officeart/2008/layout/VerticalCurvedList" loCatId="" qsTypeId="urn:microsoft.com/office/officeart/2005/8/quickstyle/simple4" qsCatId="simple" csTypeId="urn:microsoft.com/office/officeart/2005/8/colors/accent2_2" csCatId="accent2" phldr="1"/>
      <dgm:spPr/>
      <dgm:t>
        <a:bodyPr/>
        <a:lstStyle/>
        <a:p>
          <a:endParaRPr lang="it-IT"/>
        </a:p>
      </dgm:t>
    </dgm:pt>
    <dgm:pt modelId="{B89FE5CF-6427-F448-8C28-ECB71CECCC48}">
      <dgm:prSet custT="1"/>
      <dgm:spPr/>
      <dgm:t>
        <a:bodyPr/>
        <a:lstStyle/>
        <a:p>
          <a:r>
            <a:rPr lang="it-IT" sz="1400" dirty="0"/>
            <a:t>Il </a:t>
          </a:r>
          <a:r>
            <a:rPr lang="it-IT" sz="1400" b="1" dirty="0"/>
            <a:t>cumulo</a:t>
          </a:r>
          <a:r>
            <a:rPr lang="it-IT" sz="1400" dirty="0"/>
            <a:t> in capo ad un medesimo dirigente o funzionario di incarichi conferiti dall’amministrazione può comportare il </a:t>
          </a:r>
          <a:r>
            <a:rPr lang="it-IT" sz="1400" b="1" dirty="0"/>
            <a:t>rischio di un’eccessiva concentrazione di potere su un unico centro decisionale</a:t>
          </a:r>
          <a:r>
            <a:rPr lang="it-IT" sz="1400" dirty="0"/>
            <a:t>. </a:t>
          </a:r>
        </a:p>
      </dgm:t>
    </dgm:pt>
    <dgm:pt modelId="{A231C35B-C084-104B-AD53-C758D6743C51}" type="parTrans" cxnId="{43CD1ED6-44CE-2045-8EB4-DB16C79E162A}">
      <dgm:prSet/>
      <dgm:spPr/>
      <dgm:t>
        <a:bodyPr/>
        <a:lstStyle/>
        <a:p>
          <a:endParaRPr lang="it-IT" sz="1400"/>
        </a:p>
      </dgm:t>
    </dgm:pt>
    <dgm:pt modelId="{CB52CEC2-2536-6441-B1A8-FC1E58DA0430}" type="sibTrans" cxnId="{43CD1ED6-44CE-2045-8EB4-DB16C79E162A}">
      <dgm:prSet/>
      <dgm:spPr/>
      <dgm:t>
        <a:bodyPr/>
        <a:lstStyle/>
        <a:p>
          <a:endParaRPr lang="it-IT" sz="1400"/>
        </a:p>
      </dgm:t>
    </dgm:pt>
    <dgm:pt modelId="{C4FBAB5B-1A35-1D4D-A1E9-9B58B643EF29}">
      <dgm:prSet custT="1"/>
      <dgm:spPr/>
      <dgm:t>
        <a:bodyPr/>
        <a:lstStyle/>
        <a:p>
          <a:r>
            <a:rPr lang="it-IT" sz="1400" dirty="0"/>
            <a:t>La concentrazione del potere decisionale aumenta il rischio che l’attività amministrativa possa essere indirizzata </a:t>
          </a:r>
          <a:r>
            <a:rPr lang="it-IT" sz="1400" b="1" dirty="0"/>
            <a:t>verso fini privati o impropri </a:t>
          </a:r>
          <a:r>
            <a:rPr lang="it-IT" sz="1400" dirty="0"/>
            <a:t>determinati dalla volontà del dirigente stesso. </a:t>
          </a:r>
        </a:p>
      </dgm:t>
    </dgm:pt>
    <dgm:pt modelId="{4588744F-8CBA-D44D-B271-6D46A8573226}" type="parTrans" cxnId="{A041F1D5-BB6F-4047-9A28-542B07A31C6C}">
      <dgm:prSet/>
      <dgm:spPr/>
      <dgm:t>
        <a:bodyPr/>
        <a:lstStyle/>
        <a:p>
          <a:endParaRPr lang="it-IT" sz="1400"/>
        </a:p>
      </dgm:t>
    </dgm:pt>
    <dgm:pt modelId="{CC17660D-07BE-4B4B-86C7-F4606185422C}" type="sibTrans" cxnId="{A041F1D5-BB6F-4047-9A28-542B07A31C6C}">
      <dgm:prSet/>
      <dgm:spPr/>
      <dgm:t>
        <a:bodyPr/>
        <a:lstStyle/>
        <a:p>
          <a:endParaRPr lang="it-IT" sz="1400"/>
        </a:p>
      </dgm:t>
    </dgm:pt>
    <dgm:pt modelId="{8FD05DA0-AEAF-B841-ACFC-CC48F8C00E51}">
      <dgm:prSet custT="1"/>
      <dgm:spPr/>
      <dgm:t>
        <a:bodyPr/>
        <a:lstStyle/>
        <a:p>
          <a:r>
            <a:rPr lang="it-IT" sz="1400" dirty="0"/>
            <a:t>Le amministrazioni debbono adottare dei </a:t>
          </a:r>
          <a:r>
            <a:rPr lang="it-IT" sz="1400" b="1" dirty="0"/>
            <a:t>criteri generali </a:t>
          </a:r>
          <a:r>
            <a:rPr lang="it-IT" sz="1400" dirty="0"/>
            <a:t>per disciplinare i criteri di conferimento e i criteri di autorizzazione degli incarichi extra-istituzionali </a:t>
          </a:r>
        </a:p>
      </dgm:t>
    </dgm:pt>
    <dgm:pt modelId="{43F8C5AF-9957-CF45-A453-83E650197FC6}" type="parTrans" cxnId="{438AA9A4-F02B-FE4C-9E75-29B94C0C11EB}">
      <dgm:prSet/>
      <dgm:spPr/>
      <dgm:t>
        <a:bodyPr/>
        <a:lstStyle/>
        <a:p>
          <a:endParaRPr lang="it-IT" sz="1400"/>
        </a:p>
      </dgm:t>
    </dgm:pt>
    <dgm:pt modelId="{C90DC676-C4BF-A943-BF8C-ABBE78E43735}" type="sibTrans" cxnId="{438AA9A4-F02B-FE4C-9E75-29B94C0C11EB}">
      <dgm:prSet/>
      <dgm:spPr/>
      <dgm:t>
        <a:bodyPr/>
        <a:lstStyle/>
        <a:p>
          <a:endParaRPr lang="it-IT" sz="1400"/>
        </a:p>
      </dgm:t>
    </dgm:pt>
    <dgm:pt modelId="{68361AB1-3626-C14D-A2EC-860F580B02FA}">
      <dgm:prSet custT="1"/>
      <dgm:spPr/>
      <dgm:t>
        <a:bodyPr/>
        <a:lstStyle/>
        <a:p>
          <a:r>
            <a:rPr lang="it-IT" sz="1400" dirty="0"/>
            <a:t>in sede di autorizzazione allo svolgimento di incarichi extra-istituzionali, secondo quanto previsto dall’art. 53, comma 7, del d.lgs. n. 165 del 2001, le amministrazioni debbono valutare tutti i </a:t>
          </a:r>
          <a:r>
            <a:rPr lang="it-IT" sz="1400" b="1" dirty="0"/>
            <a:t>profili di conflitto di interesse, anche quelli potenziali </a:t>
          </a:r>
          <a:endParaRPr lang="it-IT" sz="1400" dirty="0"/>
        </a:p>
      </dgm:t>
    </dgm:pt>
    <dgm:pt modelId="{C765A51E-F384-FC4C-98E5-0C435B8D8785}" type="parTrans" cxnId="{F9B9C909-9A85-BF4B-843D-643BB8536609}">
      <dgm:prSet/>
      <dgm:spPr/>
      <dgm:t>
        <a:bodyPr/>
        <a:lstStyle/>
        <a:p>
          <a:endParaRPr lang="it-IT" sz="1400"/>
        </a:p>
      </dgm:t>
    </dgm:pt>
    <dgm:pt modelId="{3E24A520-CFC7-6141-9232-FC11356841CD}" type="sibTrans" cxnId="{F9B9C909-9A85-BF4B-843D-643BB8536609}">
      <dgm:prSet/>
      <dgm:spPr/>
      <dgm:t>
        <a:bodyPr/>
        <a:lstStyle/>
        <a:p>
          <a:endParaRPr lang="it-IT" sz="1400"/>
        </a:p>
      </dgm:t>
    </dgm:pt>
    <dgm:pt modelId="{2D738B9F-029B-6949-B402-7D6506993740}">
      <dgm:prSet custT="1"/>
      <dgm:spPr/>
      <dgm:t>
        <a:bodyPr/>
        <a:lstStyle/>
        <a:p>
          <a:r>
            <a:rPr lang="it-IT" sz="1400"/>
            <a:t>il dipendente è tenuto a comunicare formalmente all’amministrazione anche l’attribuzione di </a:t>
          </a:r>
          <a:r>
            <a:rPr lang="it-IT" sz="1400" b="1"/>
            <a:t>incarichi gratuiti </a:t>
          </a:r>
          <a:endParaRPr lang="it-IT" sz="1400" dirty="0"/>
        </a:p>
      </dgm:t>
    </dgm:pt>
    <dgm:pt modelId="{21907FDA-F11B-0449-A021-295E71ED0718}" type="parTrans" cxnId="{4684D262-A6C3-CD4B-A0F5-629CE42EF466}">
      <dgm:prSet/>
      <dgm:spPr/>
      <dgm:t>
        <a:bodyPr/>
        <a:lstStyle/>
        <a:p>
          <a:endParaRPr lang="it-IT" sz="1400"/>
        </a:p>
      </dgm:t>
    </dgm:pt>
    <dgm:pt modelId="{FA6F92C4-B31A-1F49-851D-CED278BAA1E0}" type="sibTrans" cxnId="{4684D262-A6C3-CD4B-A0F5-629CE42EF466}">
      <dgm:prSet/>
      <dgm:spPr/>
      <dgm:t>
        <a:bodyPr/>
        <a:lstStyle/>
        <a:p>
          <a:endParaRPr lang="it-IT" sz="1400"/>
        </a:p>
      </dgm:t>
    </dgm:pt>
    <dgm:pt modelId="{169B076E-4830-B949-B0BA-374281A1E453}" type="pres">
      <dgm:prSet presAssocID="{C690B941-123D-5F46-ACF8-31C0B9F7A8FB}" presName="Name0" presStyleCnt="0">
        <dgm:presLayoutVars>
          <dgm:chMax val="7"/>
          <dgm:chPref val="7"/>
          <dgm:dir/>
        </dgm:presLayoutVars>
      </dgm:prSet>
      <dgm:spPr/>
    </dgm:pt>
    <dgm:pt modelId="{2EBF20B2-6A3A-654E-80A5-6B1D430E2C64}" type="pres">
      <dgm:prSet presAssocID="{C690B941-123D-5F46-ACF8-31C0B9F7A8FB}" presName="Name1" presStyleCnt="0"/>
      <dgm:spPr/>
    </dgm:pt>
    <dgm:pt modelId="{5CA2F691-15CF-2D49-975C-EC2C24142D04}" type="pres">
      <dgm:prSet presAssocID="{C690B941-123D-5F46-ACF8-31C0B9F7A8FB}" presName="cycle" presStyleCnt="0"/>
      <dgm:spPr/>
    </dgm:pt>
    <dgm:pt modelId="{16F9CE05-9587-F640-AA20-A58B783315F2}" type="pres">
      <dgm:prSet presAssocID="{C690B941-123D-5F46-ACF8-31C0B9F7A8FB}" presName="srcNode" presStyleLbl="node1" presStyleIdx="0" presStyleCnt="5"/>
      <dgm:spPr/>
    </dgm:pt>
    <dgm:pt modelId="{AFFBAE5F-1AE0-9844-90C7-F203082A74AB}" type="pres">
      <dgm:prSet presAssocID="{C690B941-123D-5F46-ACF8-31C0B9F7A8FB}" presName="conn" presStyleLbl="parChTrans1D2" presStyleIdx="0" presStyleCnt="1"/>
      <dgm:spPr/>
    </dgm:pt>
    <dgm:pt modelId="{C60DC708-190A-7746-9BE2-281DC66EA5C8}" type="pres">
      <dgm:prSet presAssocID="{C690B941-123D-5F46-ACF8-31C0B9F7A8FB}" presName="extraNode" presStyleLbl="node1" presStyleIdx="0" presStyleCnt="5"/>
      <dgm:spPr/>
    </dgm:pt>
    <dgm:pt modelId="{5739B4D7-28E1-5D47-B48E-E1B8AFB90414}" type="pres">
      <dgm:prSet presAssocID="{C690B941-123D-5F46-ACF8-31C0B9F7A8FB}" presName="dstNode" presStyleLbl="node1" presStyleIdx="0" presStyleCnt="5"/>
      <dgm:spPr/>
    </dgm:pt>
    <dgm:pt modelId="{DE105B5A-EFE3-A54B-A16D-78DFE4EB3CBD}" type="pres">
      <dgm:prSet presAssocID="{B89FE5CF-6427-F448-8C28-ECB71CECCC48}" presName="text_1" presStyleLbl="node1" presStyleIdx="0" presStyleCnt="5" custScaleY="127232">
        <dgm:presLayoutVars>
          <dgm:bulletEnabled val="1"/>
        </dgm:presLayoutVars>
      </dgm:prSet>
      <dgm:spPr/>
    </dgm:pt>
    <dgm:pt modelId="{64409B89-8782-F147-A3B9-57F4DCC437E1}" type="pres">
      <dgm:prSet presAssocID="{B89FE5CF-6427-F448-8C28-ECB71CECCC48}" presName="accent_1" presStyleCnt="0"/>
      <dgm:spPr/>
    </dgm:pt>
    <dgm:pt modelId="{9B7E12E6-1369-B141-A492-73D1B6D34C17}" type="pres">
      <dgm:prSet presAssocID="{B89FE5CF-6427-F448-8C28-ECB71CECCC48}" presName="accentRepeatNode" presStyleLbl="solidFgAcc1" presStyleIdx="0" presStyleCnt="5"/>
      <dgm:spPr/>
    </dgm:pt>
    <dgm:pt modelId="{3F330481-2792-674F-BFD1-B5D4462DD7FD}" type="pres">
      <dgm:prSet presAssocID="{C4FBAB5B-1A35-1D4D-A1E9-9B58B643EF29}" presName="text_2" presStyleLbl="node1" presStyleIdx="1" presStyleCnt="5">
        <dgm:presLayoutVars>
          <dgm:bulletEnabled val="1"/>
        </dgm:presLayoutVars>
      </dgm:prSet>
      <dgm:spPr/>
    </dgm:pt>
    <dgm:pt modelId="{9A1A7FBC-CD22-784D-93F2-C0EEF7FBE81E}" type="pres">
      <dgm:prSet presAssocID="{C4FBAB5B-1A35-1D4D-A1E9-9B58B643EF29}" presName="accent_2" presStyleCnt="0"/>
      <dgm:spPr/>
    </dgm:pt>
    <dgm:pt modelId="{2A5B55B2-2DCF-4644-BBFF-AA91DE904FD9}" type="pres">
      <dgm:prSet presAssocID="{C4FBAB5B-1A35-1D4D-A1E9-9B58B643EF29}" presName="accentRepeatNode" presStyleLbl="solidFgAcc1" presStyleIdx="1" presStyleCnt="5"/>
      <dgm:spPr/>
    </dgm:pt>
    <dgm:pt modelId="{6F060D4F-2E20-0946-B2DC-D0276D7BD548}" type="pres">
      <dgm:prSet presAssocID="{8FD05DA0-AEAF-B841-ACFC-CC48F8C00E51}" presName="text_3" presStyleLbl="node1" presStyleIdx="2" presStyleCnt="5">
        <dgm:presLayoutVars>
          <dgm:bulletEnabled val="1"/>
        </dgm:presLayoutVars>
      </dgm:prSet>
      <dgm:spPr/>
    </dgm:pt>
    <dgm:pt modelId="{2D454F06-30F0-D04C-B124-B00C9279AF3C}" type="pres">
      <dgm:prSet presAssocID="{8FD05DA0-AEAF-B841-ACFC-CC48F8C00E51}" presName="accent_3" presStyleCnt="0"/>
      <dgm:spPr/>
    </dgm:pt>
    <dgm:pt modelId="{D6C3AF6E-9808-FA40-A74E-83011C1C398B}" type="pres">
      <dgm:prSet presAssocID="{8FD05DA0-AEAF-B841-ACFC-CC48F8C00E51}" presName="accentRepeatNode" presStyleLbl="solidFgAcc1" presStyleIdx="2" presStyleCnt="5"/>
      <dgm:spPr/>
    </dgm:pt>
    <dgm:pt modelId="{4D5A22B0-BFDB-0F43-AC5F-089DF2368291}" type="pres">
      <dgm:prSet presAssocID="{68361AB1-3626-C14D-A2EC-860F580B02FA}" presName="text_4" presStyleLbl="node1" presStyleIdx="3" presStyleCnt="5" custScaleY="136320">
        <dgm:presLayoutVars>
          <dgm:bulletEnabled val="1"/>
        </dgm:presLayoutVars>
      </dgm:prSet>
      <dgm:spPr/>
    </dgm:pt>
    <dgm:pt modelId="{D58A9747-73F6-F84B-BFB3-92619B62663E}" type="pres">
      <dgm:prSet presAssocID="{68361AB1-3626-C14D-A2EC-860F580B02FA}" presName="accent_4" presStyleCnt="0"/>
      <dgm:spPr/>
    </dgm:pt>
    <dgm:pt modelId="{08962856-378D-2949-BF56-B65AE27BFE84}" type="pres">
      <dgm:prSet presAssocID="{68361AB1-3626-C14D-A2EC-860F580B02FA}" presName="accentRepeatNode" presStyleLbl="solidFgAcc1" presStyleIdx="3" presStyleCnt="5"/>
      <dgm:spPr/>
    </dgm:pt>
    <dgm:pt modelId="{B22856E4-F64A-F741-B608-6B4D6BCA038F}" type="pres">
      <dgm:prSet presAssocID="{2D738B9F-029B-6949-B402-7D6506993740}" presName="text_5" presStyleLbl="node1" presStyleIdx="4" presStyleCnt="5">
        <dgm:presLayoutVars>
          <dgm:bulletEnabled val="1"/>
        </dgm:presLayoutVars>
      </dgm:prSet>
      <dgm:spPr/>
    </dgm:pt>
    <dgm:pt modelId="{95987E70-62B8-DD41-825E-65281CD03D83}" type="pres">
      <dgm:prSet presAssocID="{2D738B9F-029B-6949-B402-7D6506993740}" presName="accent_5" presStyleCnt="0"/>
      <dgm:spPr/>
    </dgm:pt>
    <dgm:pt modelId="{970406C8-6008-CE4D-B435-8B2C82C010F1}" type="pres">
      <dgm:prSet presAssocID="{2D738B9F-029B-6949-B402-7D6506993740}" presName="accentRepeatNode" presStyleLbl="solidFgAcc1" presStyleIdx="4" presStyleCnt="5"/>
      <dgm:spPr/>
    </dgm:pt>
  </dgm:ptLst>
  <dgm:cxnLst>
    <dgm:cxn modelId="{A041F1D5-BB6F-4047-9A28-542B07A31C6C}" srcId="{C690B941-123D-5F46-ACF8-31C0B9F7A8FB}" destId="{C4FBAB5B-1A35-1D4D-A1E9-9B58B643EF29}" srcOrd="1" destOrd="0" parTransId="{4588744F-8CBA-D44D-B271-6D46A8573226}" sibTransId="{CC17660D-07BE-4B4B-86C7-F4606185422C}"/>
    <dgm:cxn modelId="{9726ADF5-FDEC-0747-B40E-407979797F93}" type="presOf" srcId="{68361AB1-3626-C14D-A2EC-860F580B02FA}" destId="{4D5A22B0-BFDB-0F43-AC5F-089DF2368291}" srcOrd="0" destOrd="0" presId="urn:microsoft.com/office/officeart/2008/layout/VerticalCurvedList"/>
    <dgm:cxn modelId="{43CD1ED6-44CE-2045-8EB4-DB16C79E162A}" srcId="{C690B941-123D-5F46-ACF8-31C0B9F7A8FB}" destId="{B89FE5CF-6427-F448-8C28-ECB71CECCC48}" srcOrd="0" destOrd="0" parTransId="{A231C35B-C084-104B-AD53-C758D6743C51}" sibTransId="{CB52CEC2-2536-6441-B1A8-FC1E58DA0430}"/>
    <dgm:cxn modelId="{8796CD80-3D30-B446-8C13-DA24D72B09A7}" type="presOf" srcId="{C690B941-123D-5F46-ACF8-31C0B9F7A8FB}" destId="{169B076E-4830-B949-B0BA-374281A1E453}" srcOrd="0" destOrd="0" presId="urn:microsoft.com/office/officeart/2008/layout/VerticalCurvedList"/>
    <dgm:cxn modelId="{438AA9A4-F02B-FE4C-9E75-29B94C0C11EB}" srcId="{C690B941-123D-5F46-ACF8-31C0B9F7A8FB}" destId="{8FD05DA0-AEAF-B841-ACFC-CC48F8C00E51}" srcOrd="2" destOrd="0" parTransId="{43F8C5AF-9957-CF45-A453-83E650197FC6}" sibTransId="{C90DC676-C4BF-A943-BF8C-ABBE78E43735}"/>
    <dgm:cxn modelId="{28D08092-8B1D-3848-95DE-F52B87DF0DA2}" type="presOf" srcId="{8FD05DA0-AEAF-B841-ACFC-CC48F8C00E51}" destId="{6F060D4F-2E20-0946-B2DC-D0276D7BD548}" srcOrd="0" destOrd="0" presId="urn:microsoft.com/office/officeart/2008/layout/VerticalCurvedList"/>
    <dgm:cxn modelId="{25AFA1EE-2B7E-3A4D-A591-D99CE04940FB}" type="presOf" srcId="{2D738B9F-029B-6949-B402-7D6506993740}" destId="{B22856E4-F64A-F741-B608-6B4D6BCA038F}" srcOrd="0" destOrd="0" presId="urn:microsoft.com/office/officeart/2008/layout/VerticalCurvedList"/>
    <dgm:cxn modelId="{B7142264-61DE-4F4F-B037-F02FBEA764E7}" type="presOf" srcId="{C4FBAB5B-1A35-1D4D-A1E9-9B58B643EF29}" destId="{3F330481-2792-674F-BFD1-B5D4462DD7FD}" srcOrd="0" destOrd="0" presId="urn:microsoft.com/office/officeart/2008/layout/VerticalCurvedList"/>
    <dgm:cxn modelId="{F9B9C909-9A85-BF4B-843D-643BB8536609}" srcId="{C690B941-123D-5F46-ACF8-31C0B9F7A8FB}" destId="{68361AB1-3626-C14D-A2EC-860F580B02FA}" srcOrd="3" destOrd="0" parTransId="{C765A51E-F384-FC4C-98E5-0C435B8D8785}" sibTransId="{3E24A520-CFC7-6141-9232-FC11356841CD}"/>
    <dgm:cxn modelId="{4684D262-A6C3-CD4B-A0F5-629CE42EF466}" srcId="{C690B941-123D-5F46-ACF8-31C0B9F7A8FB}" destId="{2D738B9F-029B-6949-B402-7D6506993740}" srcOrd="4" destOrd="0" parTransId="{21907FDA-F11B-0449-A021-295E71ED0718}" sibTransId="{FA6F92C4-B31A-1F49-851D-CED278BAA1E0}"/>
    <dgm:cxn modelId="{44717716-DA7C-2541-AB93-463E9D7C5ADF}" type="presOf" srcId="{B89FE5CF-6427-F448-8C28-ECB71CECCC48}" destId="{DE105B5A-EFE3-A54B-A16D-78DFE4EB3CBD}" srcOrd="0" destOrd="0" presId="urn:microsoft.com/office/officeart/2008/layout/VerticalCurvedList"/>
    <dgm:cxn modelId="{69C3764F-C4CD-8649-AB22-820D9FF932C5}" type="presOf" srcId="{CB52CEC2-2536-6441-B1A8-FC1E58DA0430}" destId="{AFFBAE5F-1AE0-9844-90C7-F203082A74AB}" srcOrd="0" destOrd="0" presId="urn:microsoft.com/office/officeart/2008/layout/VerticalCurvedList"/>
    <dgm:cxn modelId="{8053A9D1-E803-F744-9F32-0176B2F6B30C}" type="presParOf" srcId="{169B076E-4830-B949-B0BA-374281A1E453}" destId="{2EBF20B2-6A3A-654E-80A5-6B1D430E2C64}" srcOrd="0" destOrd="0" presId="urn:microsoft.com/office/officeart/2008/layout/VerticalCurvedList"/>
    <dgm:cxn modelId="{D3CA012D-731D-664E-BFDD-D6E47ACB470C}" type="presParOf" srcId="{2EBF20B2-6A3A-654E-80A5-6B1D430E2C64}" destId="{5CA2F691-15CF-2D49-975C-EC2C24142D04}" srcOrd="0" destOrd="0" presId="urn:microsoft.com/office/officeart/2008/layout/VerticalCurvedList"/>
    <dgm:cxn modelId="{96E81CAD-2D3B-7E4F-9B33-1DB65C4FEAF3}" type="presParOf" srcId="{5CA2F691-15CF-2D49-975C-EC2C24142D04}" destId="{16F9CE05-9587-F640-AA20-A58B783315F2}" srcOrd="0" destOrd="0" presId="urn:microsoft.com/office/officeart/2008/layout/VerticalCurvedList"/>
    <dgm:cxn modelId="{6F4A05B5-DD12-BA45-801B-71A1C3DE074E}" type="presParOf" srcId="{5CA2F691-15CF-2D49-975C-EC2C24142D04}" destId="{AFFBAE5F-1AE0-9844-90C7-F203082A74AB}" srcOrd="1" destOrd="0" presId="urn:microsoft.com/office/officeart/2008/layout/VerticalCurvedList"/>
    <dgm:cxn modelId="{3676D8AB-A400-6B43-AECE-269131FEE725}" type="presParOf" srcId="{5CA2F691-15CF-2D49-975C-EC2C24142D04}" destId="{C60DC708-190A-7746-9BE2-281DC66EA5C8}" srcOrd="2" destOrd="0" presId="urn:microsoft.com/office/officeart/2008/layout/VerticalCurvedList"/>
    <dgm:cxn modelId="{D3BC45C4-BFE2-0847-B803-27075B3BBA1A}" type="presParOf" srcId="{5CA2F691-15CF-2D49-975C-EC2C24142D04}" destId="{5739B4D7-28E1-5D47-B48E-E1B8AFB90414}" srcOrd="3" destOrd="0" presId="urn:microsoft.com/office/officeart/2008/layout/VerticalCurvedList"/>
    <dgm:cxn modelId="{EB4DC292-74A2-1C4A-A3DF-DBC5A978D768}" type="presParOf" srcId="{2EBF20B2-6A3A-654E-80A5-6B1D430E2C64}" destId="{DE105B5A-EFE3-A54B-A16D-78DFE4EB3CBD}" srcOrd="1" destOrd="0" presId="urn:microsoft.com/office/officeart/2008/layout/VerticalCurvedList"/>
    <dgm:cxn modelId="{B8D6AA65-D9DD-1342-A3BA-DBD0A374FE69}" type="presParOf" srcId="{2EBF20B2-6A3A-654E-80A5-6B1D430E2C64}" destId="{64409B89-8782-F147-A3B9-57F4DCC437E1}" srcOrd="2" destOrd="0" presId="urn:microsoft.com/office/officeart/2008/layout/VerticalCurvedList"/>
    <dgm:cxn modelId="{07A118F6-FC00-9E45-9CC1-781BD3F4F36A}" type="presParOf" srcId="{64409B89-8782-F147-A3B9-57F4DCC437E1}" destId="{9B7E12E6-1369-B141-A492-73D1B6D34C17}" srcOrd="0" destOrd="0" presId="urn:microsoft.com/office/officeart/2008/layout/VerticalCurvedList"/>
    <dgm:cxn modelId="{948C43EA-4F14-1B43-A468-D503697E6CF4}" type="presParOf" srcId="{2EBF20B2-6A3A-654E-80A5-6B1D430E2C64}" destId="{3F330481-2792-674F-BFD1-B5D4462DD7FD}" srcOrd="3" destOrd="0" presId="urn:microsoft.com/office/officeart/2008/layout/VerticalCurvedList"/>
    <dgm:cxn modelId="{5D6BD844-7D14-3C44-AC62-517DB8F1EC62}" type="presParOf" srcId="{2EBF20B2-6A3A-654E-80A5-6B1D430E2C64}" destId="{9A1A7FBC-CD22-784D-93F2-C0EEF7FBE81E}" srcOrd="4" destOrd="0" presId="urn:microsoft.com/office/officeart/2008/layout/VerticalCurvedList"/>
    <dgm:cxn modelId="{CEC07AE8-F9F3-4540-8447-906D9F2FF735}" type="presParOf" srcId="{9A1A7FBC-CD22-784D-93F2-C0EEF7FBE81E}" destId="{2A5B55B2-2DCF-4644-BBFF-AA91DE904FD9}" srcOrd="0" destOrd="0" presId="urn:microsoft.com/office/officeart/2008/layout/VerticalCurvedList"/>
    <dgm:cxn modelId="{17903E0A-41C2-BE47-8A37-E14EB73D18EF}" type="presParOf" srcId="{2EBF20B2-6A3A-654E-80A5-6B1D430E2C64}" destId="{6F060D4F-2E20-0946-B2DC-D0276D7BD548}" srcOrd="5" destOrd="0" presId="urn:microsoft.com/office/officeart/2008/layout/VerticalCurvedList"/>
    <dgm:cxn modelId="{20FE7EC5-DF65-9844-8764-28B4F050ABFC}" type="presParOf" srcId="{2EBF20B2-6A3A-654E-80A5-6B1D430E2C64}" destId="{2D454F06-30F0-D04C-B124-B00C9279AF3C}" srcOrd="6" destOrd="0" presId="urn:microsoft.com/office/officeart/2008/layout/VerticalCurvedList"/>
    <dgm:cxn modelId="{7B84A1C2-E0FA-6845-B84A-A1C1BEB58B25}" type="presParOf" srcId="{2D454F06-30F0-D04C-B124-B00C9279AF3C}" destId="{D6C3AF6E-9808-FA40-A74E-83011C1C398B}" srcOrd="0" destOrd="0" presId="urn:microsoft.com/office/officeart/2008/layout/VerticalCurvedList"/>
    <dgm:cxn modelId="{F5CA444F-21CF-6E4A-A44D-6AADA47D9388}" type="presParOf" srcId="{2EBF20B2-6A3A-654E-80A5-6B1D430E2C64}" destId="{4D5A22B0-BFDB-0F43-AC5F-089DF2368291}" srcOrd="7" destOrd="0" presId="urn:microsoft.com/office/officeart/2008/layout/VerticalCurvedList"/>
    <dgm:cxn modelId="{473C337E-76B8-964E-92E7-7C47E4BC2B41}" type="presParOf" srcId="{2EBF20B2-6A3A-654E-80A5-6B1D430E2C64}" destId="{D58A9747-73F6-F84B-BFB3-92619B62663E}" srcOrd="8" destOrd="0" presId="urn:microsoft.com/office/officeart/2008/layout/VerticalCurvedList"/>
    <dgm:cxn modelId="{9F53F657-720F-B843-AB76-6666E78774EA}" type="presParOf" srcId="{D58A9747-73F6-F84B-BFB3-92619B62663E}" destId="{08962856-378D-2949-BF56-B65AE27BFE84}" srcOrd="0" destOrd="0" presId="urn:microsoft.com/office/officeart/2008/layout/VerticalCurvedList"/>
    <dgm:cxn modelId="{F52E6AC4-7893-9B45-A879-3D0823BED948}" type="presParOf" srcId="{2EBF20B2-6A3A-654E-80A5-6B1D430E2C64}" destId="{B22856E4-F64A-F741-B608-6B4D6BCA038F}" srcOrd="9" destOrd="0" presId="urn:microsoft.com/office/officeart/2008/layout/VerticalCurvedList"/>
    <dgm:cxn modelId="{CDF47353-F93C-7D44-8A8D-932880D5E23C}" type="presParOf" srcId="{2EBF20B2-6A3A-654E-80A5-6B1D430E2C64}" destId="{95987E70-62B8-DD41-825E-65281CD03D83}" srcOrd="10" destOrd="0" presId="urn:microsoft.com/office/officeart/2008/layout/VerticalCurvedList"/>
    <dgm:cxn modelId="{DBD3BE7A-1F70-2449-9267-A7F4C24C9C55}" type="presParOf" srcId="{95987E70-62B8-DD41-825E-65281CD03D83}" destId="{970406C8-6008-CE4D-B435-8B2C82C010F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C690B941-123D-5F46-ACF8-31C0B9F7A8FB}" type="doc">
      <dgm:prSet loTypeId="urn:microsoft.com/office/officeart/2008/layout/VerticalCurvedList" loCatId="" qsTypeId="urn:microsoft.com/office/officeart/2005/8/quickstyle/simple4" qsCatId="simple" csTypeId="urn:microsoft.com/office/officeart/2005/8/colors/accent2_2" csCatId="accent2" phldr="1"/>
      <dgm:spPr/>
      <dgm:t>
        <a:bodyPr/>
        <a:lstStyle/>
        <a:p>
          <a:endParaRPr lang="it-IT"/>
        </a:p>
      </dgm:t>
    </dgm:pt>
    <dgm:pt modelId="{B89FE5CF-6427-F448-8C28-ECB71CECCC48}">
      <dgm:prSet custT="1"/>
      <dgm:spPr/>
      <dgm:t>
        <a:bodyPr/>
        <a:lstStyle/>
        <a:p>
          <a:r>
            <a:rPr lang="it-IT" sz="1400"/>
            <a:t>La legge 190 ha introdotto un nuovo comma nell’ambito dell’art. 53 del D.Lgs. n. 165 del 2001 volto a contenere </a:t>
          </a:r>
          <a:r>
            <a:rPr lang="it-IT" sz="1400" b="1"/>
            <a:t>il conflitto di interesse emergente dall’impiego del dipendente successivo alla cessazione del rapporto di lavoro</a:t>
          </a:r>
          <a:r>
            <a:rPr lang="it-IT" sz="1400"/>
            <a:t>. </a:t>
          </a:r>
          <a:endParaRPr lang="it-IT" sz="1400" dirty="0"/>
        </a:p>
      </dgm:t>
    </dgm:pt>
    <dgm:pt modelId="{A231C35B-C084-104B-AD53-C758D6743C51}" type="parTrans" cxnId="{43CD1ED6-44CE-2045-8EB4-DB16C79E162A}">
      <dgm:prSet/>
      <dgm:spPr/>
      <dgm:t>
        <a:bodyPr/>
        <a:lstStyle/>
        <a:p>
          <a:endParaRPr lang="it-IT" sz="1400"/>
        </a:p>
      </dgm:t>
    </dgm:pt>
    <dgm:pt modelId="{CB52CEC2-2536-6441-B1A8-FC1E58DA0430}" type="sibTrans" cxnId="{43CD1ED6-44CE-2045-8EB4-DB16C79E162A}">
      <dgm:prSet/>
      <dgm:spPr/>
      <dgm:t>
        <a:bodyPr/>
        <a:lstStyle/>
        <a:p>
          <a:endParaRPr lang="it-IT" sz="1400"/>
        </a:p>
      </dgm:t>
    </dgm:pt>
    <dgm:pt modelId="{8B29F2A8-2E94-ED44-9420-9D33599C0E0B}">
      <dgm:prSet custT="1"/>
      <dgm:spPr/>
      <dgm:t>
        <a:bodyPr/>
        <a:lstStyle/>
        <a:p>
          <a:r>
            <a:rPr lang="it-IT" sz="1400" dirty="0"/>
            <a:t>Il rischio valutato dalla norma è che durante il periodo di servizio il dipendente possa </a:t>
          </a:r>
          <a:r>
            <a:rPr lang="it-IT" sz="1400" b="1" dirty="0"/>
            <a:t>artatamente precostituirsi delle situazioni lavorative vantaggiose </a:t>
          </a:r>
          <a:r>
            <a:rPr lang="it-IT" sz="1400" dirty="0"/>
            <a:t>per ottenere un lavoro per lui attraente presso l’impresa o il soggetto privato con cui entra in contatto. </a:t>
          </a:r>
        </a:p>
      </dgm:t>
    </dgm:pt>
    <dgm:pt modelId="{2461D72E-40AE-4047-BD2C-DB92CE88651C}" type="parTrans" cxnId="{E160B2F5-9C52-7D4E-B158-9DC0276ACF15}">
      <dgm:prSet/>
      <dgm:spPr/>
      <dgm:t>
        <a:bodyPr/>
        <a:lstStyle/>
        <a:p>
          <a:endParaRPr lang="it-IT" sz="1400"/>
        </a:p>
      </dgm:t>
    </dgm:pt>
    <dgm:pt modelId="{8CF702EE-C68C-384B-8435-DEEBEBD10C34}" type="sibTrans" cxnId="{E160B2F5-9C52-7D4E-B158-9DC0276ACF15}">
      <dgm:prSet/>
      <dgm:spPr/>
      <dgm:t>
        <a:bodyPr/>
        <a:lstStyle/>
        <a:p>
          <a:endParaRPr lang="it-IT" sz="1400"/>
        </a:p>
      </dgm:t>
    </dgm:pt>
    <dgm:pt modelId="{7066EAA5-F8FD-F241-A031-3F000BBE2210}">
      <dgm:prSet custT="1"/>
      <dgm:spPr/>
      <dgm:t>
        <a:bodyPr/>
        <a:lstStyle/>
        <a:p>
          <a:r>
            <a:rPr lang="it-IT" sz="1400" dirty="0"/>
            <a:t>La norma prevede una </a:t>
          </a:r>
          <a:r>
            <a:rPr lang="it-IT" sz="1400" b="1" dirty="0"/>
            <a:t>limitazione della libertà negoziale del dipendente per un determinato periodo successivo alla cessazione del rapporto</a:t>
          </a:r>
          <a:r>
            <a:rPr lang="it-IT" sz="1400" dirty="0"/>
            <a:t> per eliminare la “convenienza” di accordi fraudolenti.</a:t>
          </a:r>
        </a:p>
      </dgm:t>
    </dgm:pt>
    <dgm:pt modelId="{D46AA1C9-53A0-2C47-AF3D-EFCBAAC7A0AB}" type="parTrans" cxnId="{02324AA0-4118-DF4A-8AC8-A9F1937FF539}">
      <dgm:prSet/>
      <dgm:spPr/>
      <dgm:t>
        <a:bodyPr/>
        <a:lstStyle/>
        <a:p>
          <a:endParaRPr lang="it-IT" sz="1400"/>
        </a:p>
      </dgm:t>
    </dgm:pt>
    <dgm:pt modelId="{2B4C372E-B7EC-F04D-96DD-EE6DDCFB3C4A}" type="sibTrans" cxnId="{02324AA0-4118-DF4A-8AC8-A9F1937FF539}">
      <dgm:prSet/>
      <dgm:spPr/>
      <dgm:t>
        <a:bodyPr/>
        <a:lstStyle/>
        <a:p>
          <a:endParaRPr lang="it-IT" sz="1400"/>
        </a:p>
      </dgm:t>
    </dgm:pt>
    <dgm:pt modelId="{4E0ECCD2-3008-D74B-AC3A-5346AD4E077F}">
      <dgm:prSet custT="1"/>
      <dgm:spPr/>
      <dgm:t>
        <a:bodyPr/>
        <a:lstStyle/>
        <a:p>
          <a:r>
            <a:rPr lang="it-IT" sz="1400" dirty="0"/>
            <a:t>La legge stabilisce che “</a:t>
          </a:r>
          <a:r>
            <a:rPr lang="it-IT" sz="1400" i="1" dirty="0"/>
            <a:t>I dipendenti che, </a:t>
          </a:r>
          <a:r>
            <a:rPr lang="it-IT" sz="1400" b="1" i="1" dirty="0"/>
            <a:t>negli ultimi tre anni di servizio</a:t>
          </a:r>
          <a:r>
            <a:rPr lang="it-IT" sz="1400" i="1" dirty="0"/>
            <a:t>, hanno esercitato poteri autoritativi o negoziali per conto delle pubbliche amministrazioni non possono svolgere, </a:t>
          </a:r>
          <a:r>
            <a:rPr lang="it-IT" sz="1400" b="1" i="1" dirty="0"/>
            <a:t>nei tre anni successivi </a:t>
          </a:r>
          <a:r>
            <a:rPr lang="it-IT" sz="1400" i="1" dirty="0"/>
            <a:t>alla cessazione del rapporto di pubblico impiego, attività lavorativa o professionale presso i soggetti privati destinatari dell'attività della pubblica amministrazione svolta attraverso i medesimi poteri. </a:t>
          </a:r>
          <a:r>
            <a:rPr lang="it-IT" sz="1400" dirty="0"/>
            <a:t> </a:t>
          </a:r>
        </a:p>
      </dgm:t>
    </dgm:pt>
    <dgm:pt modelId="{63196134-A77E-4F42-9FC6-8383F04E1CAE}" type="parTrans" cxnId="{1F07B504-4554-6844-83FC-5EB4AE4B876E}">
      <dgm:prSet/>
      <dgm:spPr/>
      <dgm:t>
        <a:bodyPr/>
        <a:lstStyle/>
        <a:p>
          <a:endParaRPr lang="it-IT" sz="1400"/>
        </a:p>
      </dgm:t>
    </dgm:pt>
    <dgm:pt modelId="{1C5A4852-9C78-414C-ABA1-7D3A96B9913D}" type="sibTrans" cxnId="{1F07B504-4554-6844-83FC-5EB4AE4B876E}">
      <dgm:prSet/>
      <dgm:spPr/>
      <dgm:t>
        <a:bodyPr/>
        <a:lstStyle/>
        <a:p>
          <a:endParaRPr lang="it-IT" sz="1400"/>
        </a:p>
      </dgm:t>
    </dgm:pt>
    <dgm:pt modelId="{169B076E-4830-B949-B0BA-374281A1E453}" type="pres">
      <dgm:prSet presAssocID="{C690B941-123D-5F46-ACF8-31C0B9F7A8FB}" presName="Name0" presStyleCnt="0">
        <dgm:presLayoutVars>
          <dgm:chMax val="7"/>
          <dgm:chPref val="7"/>
          <dgm:dir/>
        </dgm:presLayoutVars>
      </dgm:prSet>
      <dgm:spPr/>
    </dgm:pt>
    <dgm:pt modelId="{2EBF20B2-6A3A-654E-80A5-6B1D430E2C64}" type="pres">
      <dgm:prSet presAssocID="{C690B941-123D-5F46-ACF8-31C0B9F7A8FB}" presName="Name1" presStyleCnt="0"/>
      <dgm:spPr/>
    </dgm:pt>
    <dgm:pt modelId="{5CA2F691-15CF-2D49-975C-EC2C24142D04}" type="pres">
      <dgm:prSet presAssocID="{C690B941-123D-5F46-ACF8-31C0B9F7A8FB}" presName="cycle" presStyleCnt="0"/>
      <dgm:spPr/>
    </dgm:pt>
    <dgm:pt modelId="{16F9CE05-9587-F640-AA20-A58B783315F2}" type="pres">
      <dgm:prSet presAssocID="{C690B941-123D-5F46-ACF8-31C0B9F7A8FB}" presName="srcNode" presStyleLbl="node1" presStyleIdx="0" presStyleCnt="4"/>
      <dgm:spPr/>
    </dgm:pt>
    <dgm:pt modelId="{AFFBAE5F-1AE0-9844-90C7-F203082A74AB}" type="pres">
      <dgm:prSet presAssocID="{C690B941-123D-5F46-ACF8-31C0B9F7A8FB}" presName="conn" presStyleLbl="parChTrans1D2" presStyleIdx="0" presStyleCnt="1"/>
      <dgm:spPr/>
    </dgm:pt>
    <dgm:pt modelId="{C60DC708-190A-7746-9BE2-281DC66EA5C8}" type="pres">
      <dgm:prSet presAssocID="{C690B941-123D-5F46-ACF8-31C0B9F7A8FB}" presName="extraNode" presStyleLbl="node1" presStyleIdx="0" presStyleCnt="4"/>
      <dgm:spPr/>
    </dgm:pt>
    <dgm:pt modelId="{5739B4D7-28E1-5D47-B48E-E1B8AFB90414}" type="pres">
      <dgm:prSet presAssocID="{C690B941-123D-5F46-ACF8-31C0B9F7A8FB}" presName="dstNode" presStyleLbl="node1" presStyleIdx="0" presStyleCnt="4"/>
      <dgm:spPr/>
    </dgm:pt>
    <dgm:pt modelId="{DE105B5A-EFE3-A54B-A16D-78DFE4EB3CBD}" type="pres">
      <dgm:prSet presAssocID="{B89FE5CF-6427-F448-8C28-ECB71CECCC48}" presName="text_1" presStyleLbl="node1" presStyleIdx="0" presStyleCnt="4" custScaleY="127232">
        <dgm:presLayoutVars>
          <dgm:bulletEnabled val="1"/>
        </dgm:presLayoutVars>
      </dgm:prSet>
      <dgm:spPr/>
    </dgm:pt>
    <dgm:pt modelId="{64409B89-8782-F147-A3B9-57F4DCC437E1}" type="pres">
      <dgm:prSet presAssocID="{B89FE5CF-6427-F448-8C28-ECB71CECCC48}" presName="accent_1" presStyleCnt="0"/>
      <dgm:spPr/>
    </dgm:pt>
    <dgm:pt modelId="{9B7E12E6-1369-B141-A492-73D1B6D34C17}" type="pres">
      <dgm:prSet presAssocID="{B89FE5CF-6427-F448-8C28-ECB71CECCC48}" presName="accentRepeatNode" presStyleLbl="solidFgAcc1" presStyleIdx="0" presStyleCnt="4"/>
      <dgm:spPr/>
    </dgm:pt>
    <dgm:pt modelId="{1C0B1BF4-D0F7-7548-9044-EE44A86F63CD}" type="pres">
      <dgm:prSet presAssocID="{8B29F2A8-2E94-ED44-9420-9D33599C0E0B}" presName="text_2" presStyleLbl="node1" presStyleIdx="1" presStyleCnt="4" custScaleY="130329">
        <dgm:presLayoutVars>
          <dgm:bulletEnabled val="1"/>
        </dgm:presLayoutVars>
      </dgm:prSet>
      <dgm:spPr/>
    </dgm:pt>
    <dgm:pt modelId="{91627FB9-4181-BE43-81FF-16B658204AFA}" type="pres">
      <dgm:prSet presAssocID="{8B29F2A8-2E94-ED44-9420-9D33599C0E0B}" presName="accent_2" presStyleCnt="0"/>
      <dgm:spPr/>
    </dgm:pt>
    <dgm:pt modelId="{B1CA337B-354D-574E-82EF-36765C13B157}" type="pres">
      <dgm:prSet presAssocID="{8B29F2A8-2E94-ED44-9420-9D33599C0E0B}" presName="accentRepeatNode" presStyleLbl="solidFgAcc1" presStyleIdx="1" presStyleCnt="4"/>
      <dgm:spPr/>
    </dgm:pt>
    <dgm:pt modelId="{3365D005-2338-D846-B367-EA3502680422}" type="pres">
      <dgm:prSet presAssocID="{7066EAA5-F8FD-F241-A031-3F000BBE2210}" presName="text_3" presStyleLbl="node1" presStyleIdx="2" presStyleCnt="4">
        <dgm:presLayoutVars>
          <dgm:bulletEnabled val="1"/>
        </dgm:presLayoutVars>
      </dgm:prSet>
      <dgm:spPr/>
    </dgm:pt>
    <dgm:pt modelId="{83992B3F-D789-F144-933A-6DDFC0C37B07}" type="pres">
      <dgm:prSet presAssocID="{7066EAA5-F8FD-F241-A031-3F000BBE2210}" presName="accent_3" presStyleCnt="0"/>
      <dgm:spPr/>
    </dgm:pt>
    <dgm:pt modelId="{B9FF014A-0795-E644-BD78-CA7452183358}" type="pres">
      <dgm:prSet presAssocID="{7066EAA5-F8FD-F241-A031-3F000BBE2210}" presName="accentRepeatNode" presStyleLbl="solidFgAcc1" presStyleIdx="2" presStyleCnt="4"/>
      <dgm:spPr/>
    </dgm:pt>
    <dgm:pt modelId="{28726809-7D58-054A-B140-2075B57967D5}" type="pres">
      <dgm:prSet presAssocID="{4E0ECCD2-3008-D74B-AC3A-5346AD4E077F}" presName="text_4" presStyleLbl="node1" presStyleIdx="3" presStyleCnt="4" custScaleY="140855">
        <dgm:presLayoutVars>
          <dgm:bulletEnabled val="1"/>
        </dgm:presLayoutVars>
      </dgm:prSet>
      <dgm:spPr/>
    </dgm:pt>
    <dgm:pt modelId="{2DEE5D6B-B9B3-7F43-A1A8-96051D8AF991}" type="pres">
      <dgm:prSet presAssocID="{4E0ECCD2-3008-D74B-AC3A-5346AD4E077F}" presName="accent_4" presStyleCnt="0"/>
      <dgm:spPr/>
    </dgm:pt>
    <dgm:pt modelId="{5C450E9C-C56E-9049-8C8F-5A18A5E26CB7}" type="pres">
      <dgm:prSet presAssocID="{4E0ECCD2-3008-D74B-AC3A-5346AD4E077F}" presName="accentRepeatNode" presStyleLbl="solidFgAcc1" presStyleIdx="3" presStyleCnt="4"/>
      <dgm:spPr/>
    </dgm:pt>
  </dgm:ptLst>
  <dgm:cxnLst>
    <dgm:cxn modelId="{79A6CB1D-B2F5-F545-9DF7-967FD265D1F3}" type="presOf" srcId="{7066EAA5-F8FD-F241-A031-3F000BBE2210}" destId="{3365D005-2338-D846-B367-EA3502680422}" srcOrd="0" destOrd="0" presId="urn:microsoft.com/office/officeart/2008/layout/VerticalCurvedList"/>
    <dgm:cxn modelId="{43CD1ED6-44CE-2045-8EB4-DB16C79E162A}" srcId="{C690B941-123D-5F46-ACF8-31C0B9F7A8FB}" destId="{B89FE5CF-6427-F448-8C28-ECB71CECCC48}" srcOrd="0" destOrd="0" parTransId="{A231C35B-C084-104B-AD53-C758D6743C51}" sibTransId="{CB52CEC2-2536-6441-B1A8-FC1E58DA0430}"/>
    <dgm:cxn modelId="{7FEA6780-CE67-E241-B3E4-9C0A01179A04}" type="presOf" srcId="{4E0ECCD2-3008-D74B-AC3A-5346AD4E077F}" destId="{28726809-7D58-054A-B140-2075B57967D5}" srcOrd="0" destOrd="0" presId="urn:microsoft.com/office/officeart/2008/layout/VerticalCurvedList"/>
    <dgm:cxn modelId="{E160B2F5-9C52-7D4E-B158-9DC0276ACF15}" srcId="{C690B941-123D-5F46-ACF8-31C0B9F7A8FB}" destId="{8B29F2A8-2E94-ED44-9420-9D33599C0E0B}" srcOrd="1" destOrd="0" parTransId="{2461D72E-40AE-4047-BD2C-DB92CE88651C}" sibTransId="{8CF702EE-C68C-384B-8435-DEEBEBD10C34}"/>
    <dgm:cxn modelId="{02324AA0-4118-DF4A-8AC8-A9F1937FF539}" srcId="{C690B941-123D-5F46-ACF8-31C0B9F7A8FB}" destId="{7066EAA5-F8FD-F241-A031-3F000BBE2210}" srcOrd="2" destOrd="0" parTransId="{D46AA1C9-53A0-2C47-AF3D-EFCBAAC7A0AB}" sibTransId="{2B4C372E-B7EC-F04D-96DD-EE6DDCFB3C4A}"/>
    <dgm:cxn modelId="{1F07B504-4554-6844-83FC-5EB4AE4B876E}" srcId="{C690B941-123D-5F46-ACF8-31C0B9F7A8FB}" destId="{4E0ECCD2-3008-D74B-AC3A-5346AD4E077F}" srcOrd="3" destOrd="0" parTransId="{63196134-A77E-4F42-9FC6-8383F04E1CAE}" sibTransId="{1C5A4852-9C78-414C-ABA1-7D3A96B9913D}"/>
    <dgm:cxn modelId="{1A14409B-D724-BB46-BF69-90A20D99AB1A}" type="presOf" srcId="{C690B941-123D-5F46-ACF8-31C0B9F7A8FB}" destId="{169B076E-4830-B949-B0BA-374281A1E453}" srcOrd="0" destOrd="0" presId="urn:microsoft.com/office/officeart/2008/layout/VerticalCurvedList"/>
    <dgm:cxn modelId="{8167D603-0701-3B45-B35C-430B74C7E878}" type="presOf" srcId="{8B29F2A8-2E94-ED44-9420-9D33599C0E0B}" destId="{1C0B1BF4-D0F7-7548-9044-EE44A86F63CD}" srcOrd="0" destOrd="0" presId="urn:microsoft.com/office/officeart/2008/layout/VerticalCurvedList"/>
    <dgm:cxn modelId="{8E03C2FE-C8D1-1741-872D-A8460EE423AD}" type="presOf" srcId="{CB52CEC2-2536-6441-B1A8-FC1E58DA0430}" destId="{AFFBAE5F-1AE0-9844-90C7-F203082A74AB}" srcOrd="0" destOrd="0" presId="urn:microsoft.com/office/officeart/2008/layout/VerticalCurvedList"/>
    <dgm:cxn modelId="{86A83516-3E34-D142-A08B-6E9C4055868B}" type="presOf" srcId="{B89FE5CF-6427-F448-8C28-ECB71CECCC48}" destId="{DE105B5A-EFE3-A54B-A16D-78DFE4EB3CBD}" srcOrd="0" destOrd="0" presId="urn:microsoft.com/office/officeart/2008/layout/VerticalCurvedList"/>
    <dgm:cxn modelId="{B446CA91-5250-4F4D-9B42-E614166AC7D9}" type="presParOf" srcId="{169B076E-4830-B949-B0BA-374281A1E453}" destId="{2EBF20B2-6A3A-654E-80A5-6B1D430E2C64}" srcOrd="0" destOrd="0" presId="urn:microsoft.com/office/officeart/2008/layout/VerticalCurvedList"/>
    <dgm:cxn modelId="{1C8B9891-8E6F-4D4C-9A3B-B488184C5174}" type="presParOf" srcId="{2EBF20B2-6A3A-654E-80A5-6B1D430E2C64}" destId="{5CA2F691-15CF-2D49-975C-EC2C24142D04}" srcOrd="0" destOrd="0" presId="urn:microsoft.com/office/officeart/2008/layout/VerticalCurvedList"/>
    <dgm:cxn modelId="{AD6B6C95-ED31-2746-9700-C0C8BE3EA6B2}" type="presParOf" srcId="{5CA2F691-15CF-2D49-975C-EC2C24142D04}" destId="{16F9CE05-9587-F640-AA20-A58B783315F2}" srcOrd="0" destOrd="0" presId="urn:microsoft.com/office/officeart/2008/layout/VerticalCurvedList"/>
    <dgm:cxn modelId="{757059AC-5B0A-6544-931C-DB9BBC6B4D4B}" type="presParOf" srcId="{5CA2F691-15CF-2D49-975C-EC2C24142D04}" destId="{AFFBAE5F-1AE0-9844-90C7-F203082A74AB}" srcOrd="1" destOrd="0" presId="urn:microsoft.com/office/officeart/2008/layout/VerticalCurvedList"/>
    <dgm:cxn modelId="{C2B4D17D-F3DC-5645-92D0-D04AB4D7F027}" type="presParOf" srcId="{5CA2F691-15CF-2D49-975C-EC2C24142D04}" destId="{C60DC708-190A-7746-9BE2-281DC66EA5C8}" srcOrd="2" destOrd="0" presId="urn:microsoft.com/office/officeart/2008/layout/VerticalCurvedList"/>
    <dgm:cxn modelId="{3517F735-6E84-5648-B61B-1BC47F613CF1}" type="presParOf" srcId="{5CA2F691-15CF-2D49-975C-EC2C24142D04}" destId="{5739B4D7-28E1-5D47-B48E-E1B8AFB90414}" srcOrd="3" destOrd="0" presId="urn:microsoft.com/office/officeart/2008/layout/VerticalCurvedList"/>
    <dgm:cxn modelId="{90624CD9-F85B-1749-815D-382A9B2543CE}" type="presParOf" srcId="{2EBF20B2-6A3A-654E-80A5-6B1D430E2C64}" destId="{DE105B5A-EFE3-A54B-A16D-78DFE4EB3CBD}" srcOrd="1" destOrd="0" presId="urn:microsoft.com/office/officeart/2008/layout/VerticalCurvedList"/>
    <dgm:cxn modelId="{7D7B3D74-9306-9B48-AC79-D27671299EEB}" type="presParOf" srcId="{2EBF20B2-6A3A-654E-80A5-6B1D430E2C64}" destId="{64409B89-8782-F147-A3B9-57F4DCC437E1}" srcOrd="2" destOrd="0" presId="urn:microsoft.com/office/officeart/2008/layout/VerticalCurvedList"/>
    <dgm:cxn modelId="{CFE6B54B-3D1D-8D4D-8B9C-D872563E9867}" type="presParOf" srcId="{64409B89-8782-F147-A3B9-57F4DCC437E1}" destId="{9B7E12E6-1369-B141-A492-73D1B6D34C17}" srcOrd="0" destOrd="0" presId="urn:microsoft.com/office/officeart/2008/layout/VerticalCurvedList"/>
    <dgm:cxn modelId="{F418F2C5-8B91-CE48-9A2F-F7BEC44CAA9A}" type="presParOf" srcId="{2EBF20B2-6A3A-654E-80A5-6B1D430E2C64}" destId="{1C0B1BF4-D0F7-7548-9044-EE44A86F63CD}" srcOrd="3" destOrd="0" presId="urn:microsoft.com/office/officeart/2008/layout/VerticalCurvedList"/>
    <dgm:cxn modelId="{E9E179B5-B063-CE43-8B47-C310DFAEA46D}" type="presParOf" srcId="{2EBF20B2-6A3A-654E-80A5-6B1D430E2C64}" destId="{91627FB9-4181-BE43-81FF-16B658204AFA}" srcOrd="4" destOrd="0" presId="urn:microsoft.com/office/officeart/2008/layout/VerticalCurvedList"/>
    <dgm:cxn modelId="{C88AA923-FF5D-D040-BE2E-14D746B471AA}" type="presParOf" srcId="{91627FB9-4181-BE43-81FF-16B658204AFA}" destId="{B1CA337B-354D-574E-82EF-36765C13B157}" srcOrd="0" destOrd="0" presId="urn:microsoft.com/office/officeart/2008/layout/VerticalCurvedList"/>
    <dgm:cxn modelId="{97CC042D-4457-D24A-BF38-62A2D2C96C3E}" type="presParOf" srcId="{2EBF20B2-6A3A-654E-80A5-6B1D430E2C64}" destId="{3365D005-2338-D846-B367-EA3502680422}" srcOrd="5" destOrd="0" presId="urn:microsoft.com/office/officeart/2008/layout/VerticalCurvedList"/>
    <dgm:cxn modelId="{6AA52B89-EAC8-7749-BF68-BABCB1ECD4E4}" type="presParOf" srcId="{2EBF20B2-6A3A-654E-80A5-6B1D430E2C64}" destId="{83992B3F-D789-F144-933A-6DDFC0C37B07}" srcOrd="6" destOrd="0" presId="urn:microsoft.com/office/officeart/2008/layout/VerticalCurvedList"/>
    <dgm:cxn modelId="{25236CCD-F41A-F642-9DCC-B3178685D48B}" type="presParOf" srcId="{83992B3F-D789-F144-933A-6DDFC0C37B07}" destId="{B9FF014A-0795-E644-BD78-CA7452183358}" srcOrd="0" destOrd="0" presId="urn:microsoft.com/office/officeart/2008/layout/VerticalCurvedList"/>
    <dgm:cxn modelId="{229B1EC5-F31F-F940-952C-8E2297E9D3E5}" type="presParOf" srcId="{2EBF20B2-6A3A-654E-80A5-6B1D430E2C64}" destId="{28726809-7D58-054A-B140-2075B57967D5}" srcOrd="7" destOrd="0" presId="urn:microsoft.com/office/officeart/2008/layout/VerticalCurvedList"/>
    <dgm:cxn modelId="{5B659B98-557A-554C-AB42-59980F63761F}" type="presParOf" srcId="{2EBF20B2-6A3A-654E-80A5-6B1D430E2C64}" destId="{2DEE5D6B-B9B3-7F43-A1A8-96051D8AF991}" srcOrd="8" destOrd="0" presId="urn:microsoft.com/office/officeart/2008/layout/VerticalCurvedList"/>
    <dgm:cxn modelId="{8D6CEFA3-3F05-AA4D-8205-3635C38E72FF}" type="presParOf" srcId="{2DEE5D6B-B9B3-7F43-A1A8-96051D8AF991}" destId="{5C450E9C-C56E-9049-8C8F-5A18A5E26CB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C690B941-123D-5F46-ACF8-31C0B9F7A8FB}" type="doc">
      <dgm:prSet loTypeId="urn:microsoft.com/office/officeart/2008/layout/VerticalCurvedList" loCatId="" qsTypeId="urn:microsoft.com/office/officeart/2005/8/quickstyle/simple4" qsCatId="simple" csTypeId="urn:microsoft.com/office/officeart/2005/8/colors/accent2_2" csCatId="accent2" phldr="1"/>
      <dgm:spPr/>
      <dgm:t>
        <a:bodyPr/>
        <a:lstStyle/>
        <a:p>
          <a:endParaRPr lang="it-IT"/>
        </a:p>
      </dgm:t>
    </dgm:pt>
    <dgm:pt modelId="{B89FE5CF-6427-F448-8C28-ECB71CECCC48}">
      <dgm:prSet custT="1"/>
      <dgm:spPr/>
      <dgm:t>
        <a:bodyPr/>
        <a:lstStyle/>
        <a:p>
          <a:r>
            <a:rPr lang="it-IT" sz="1400" dirty="0"/>
            <a:t>L'</a:t>
          </a:r>
          <a:r>
            <a:rPr lang="it-IT" sz="1400" b="1" dirty="0"/>
            <a:t>articolo 6, comma 1 del Codice di Comportamento </a:t>
          </a:r>
          <a:r>
            <a:rPr lang="it-IT" sz="1400" dirty="0"/>
            <a:t>dei dipendenti pubblici prevede il cosiddetto "</a:t>
          </a:r>
          <a:r>
            <a:rPr lang="it-IT" sz="1400" b="1" dirty="0"/>
            <a:t>dovere di segnalazione</a:t>
          </a:r>
          <a:r>
            <a:rPr lang="it-IT" sz="1400" dirty="0"/>
            <a:t>".</a:t>
          </a:r>
        </a:p>
      </dgm:t>
    </dgm:pt>
    <dgm:pt modelId="{A231C35B-C084-104B-AD53-C758D6743C51}" type="parTrans" cxnId="{43CD1ED6-44CE-2045-8EB4-DB16C79E162A}">
      <dgm:prSet/>
      <dgm:spPr/>
      <dgm:t>
        <a:bodyPr/>
        <a:lstStyle/>
        <a:p>
          <a:endParaRPr lang="it-IT" sz="1400"/>
        </a:p>
      </dgm:t>
    </dgm:pt>
    <dgm:pt modelId="{CB52CEC2-2536-6441-B1A8-FC1E58DA0430}" type="sibTrans" cxnId="{43CD1ED6-44CE-2045-8EB4-DB16C79E162A}">
      <dgm:prSet/>
      <dgm:spPr/>
      <dgm:t>
        <a:bodyPr/>
        <a:lstStyle/>
        <a:p>
          <a:endParaRPr lang="it-IT" sz="1400"/>
        </a:p>
      </dgm:t>
    </dgm:pt>
    <dgm:pt modelId="{A7DDFBAC-6776-A04D-B851-94A5EFFCD420}">
      <dgm:prSet custT="1"/>
      <dgm:spPr/>
      <dgm:t>
        <a:bodyPr/>
        <a:lstStyle/>
        <a:p>
          <a:r>
            <a:rPr lang="it-IT" sz="1300" dirty="0"/>
            <a:t>All’</a:t>
          </a:r>
          <a:r>
            <a:rPr lang="it-IT" sz="1300" b="1" dirty="0"/>
            <a:t>atto dell’assegnazione all’ufficio, </a:t>
          </a:r>
          <a:r>
            <a:rPr lang="it-IT" sz="1300" dirty="0"/>
            <a:t>il dipendente deve </a:t>
          </a:r>
          <a:r>
            <a:rPr lang="it-IT" sz="1300" b="1" dirty="0"/>
            <a:t>informare per iscritto</a:t>
          </a:r>
          <a:r>
            <a:rPr lang="it-IT" sz="1300" dirty="0"/>
            <a:t> il dirigente dell'ufficio di tutti i </a:t>
          </a:r>
          <a:r>
            <a:rPr lang="it-IT" sz="1300" b="1" dirty="0"/>
            <a:t>rapporti, diretti o indiretti</a:t>
          </a:r>
          <a:r>
            <a:rPr lang="it-IT" sz="1300" dirty="0"/>
            <a:t>, </a:t>
          </a:r>
          <a:r>
            <a:rPr lang="it-IT" sz="1300" b="1" dirty="0"/>
            <a:t>di collaborazione con</a:t>
          </a:r>
          <a:r>
            <a:rPr lang="it-IT" sz="1300" dirty="0"/>
            <a:t> </a:t>
          </a:r>
          <a:r>
            <a:rPr lang="it-IT" sz="1300" b="1" dirty="0"/>
            <a:t>soggetti privati</a:t>
          </a:r>
          <a:r>
            <a:rPr lang="it-IT" sz="1300" dirty="0"/>
            <a:t> in qualunque modo retribuiti che lo stesso abbia o abbia avuto negli ultimi tre anni, precisando: </a:t>
          </a:r>
        </a:p>
      </dgm:t>
    </dgm:pt>
    <dgm:pt modelId="{5924D53E-5C6C-E649-B8FC-C147B83B30CC}" type="parTrans" cxnId="{63083F6C-72D8-E348-91BE-A73367644252}">
      <dgm:prSet/>
      <dgm:spPr/>
      <dgm:t>
        <a:bodyPr/>
        <a:lstStyle/>
        <a:p>
          <a:endParaRPr lang="it-IT" sz="1400"/>
        </a:p>
      </dgm:t>
    </dgm:pt>
    <dgm:pt modelId="{80785F47-6BD6-EC4E-9AD0-20087EA707F4}" type="sibTrans" cxnId="{63083F6C-72D8-E348-91BE-A73367644252}">
      <dgm:prSet/>
      <dgm:spPr/>
      <dgm:t>
        <a:bodyPr/>
        <a:lstStyle/>
        <a:p>
          <a:endParaRPr lang="it-IT" sz="1400"/>
        </a:p>
      </dgm:t>
    </dgm:pt>
    <dgm:pt modelId="{7AF9C5E3-6541-1E49-8825-5F492B03AB56}">
      <dgm:prSet custT="1"/>
      <dgm:spPr/>
      <dgm:t>
        <a:bodyPr/>
        <a:lstStyle/>
        <a:p>
          <a:r>
            <a:rPr lang="it-IT" sz="1300" dirty="0"/>
            <a:t>se in prima persona o suoi parenti o affini entro il secondo grado, il coniuge o il convivente abbiano ancora </a:t>
          </a:r>
          <a:r>
            <a:rPr lang="it-IT" sz="1300" b="1" dirty="0"/>
            <a:t>rapporti finanziari</a:t>
          </a:r>
          <a:r>
            <a:rPr lang="it-IT" sz="1300" dirty="0"/>
            <a:t> con il soggetto con cui ha avuto i predetti rapporti di collaborazione; </a:t>
          </a:r>
        </a:p>
      </dgm:t>
    </dgm:pt>
    <dgm:pt modelId="{CFCD3848-8B51-0943-BB6D-AF209E3837EB}" type="parTrans" cxnId="{F1F63E0E-83A9-3E47-89E1-EDA371A8C3F0}">
      <dgm:prSet/>
      <dgm:spPr/>
      <dgm:t>
        <a:bodyPr/>
        <a:lstStyle/>
        <a:p>
          <a:endParaRPr lang="it-IT" sz="1400"/>
        </a:p>
      </dgm:t>
    </dgm:pt>
    <dgm:pt modelId="{A2709264-788E-E048-9FDD-CB737CD70608}" type="sibTrans" cxnId="{F1F63E0E-83A9-3E47-89E1-EDA371A8C3F0}">
      <dgm:prSet/>
      <dgm:spPr/>
      <dgm:t>
        <a:bodyPr/>
        <a:lstStyle/>
        <a:p>
          <a:endParaRPr lang="it-IT" sz="1400"/>
        </a:p>
      </dgm:t>
    </dgm:pt>
    <dgm:pt modelId="{37E8E90D-19C5-6142-B8DA-27AF38F616E3}">
      <dgm:prSet custT="1"/>
      <dgm:spPr/>
      <dgm:t>
        <a:bodyPr/>
        <a:lstStyle/>
        <a:p>
          <a:r>
            <a:rPr lang="it-IT" sz="1300"/>
            <a:t>se tali rapporti siano intercorsi o intercorrano con soggetti che abbiano </a:t>
          </a:r>
          <a:r>
            <a:rPr lang="it-IT" sz="1300" b="1"/>
            <a:t>interessi in attività o decisioni inerenti all'ufficio</a:t>
          </a:r>
          <a:r>
            <a:rPr lang="it-IT" sz="1300"/>
            <a:t>, limitatamente alle pratiche a lui affidate. </a:t>
          </a:r>
          <a:endParaRPr lang="it-IT" sz="1300" dirty="0"/>
        </a:p>
      </dgm:t>
    </dgm:pt>
    <dgm:pt modelId="{25F82853-891C-8F43-808A-3D9E847C3AA1}" type="parTrans" cxnId="{C86C687A-3BED-A34D-901F-883CD98B67C3}">
      <dgm:prSet/>
      <dgm:spPr/>
      <dgm:t>
        <a:bodyPr/>
        <a:lstStyle/>
        <a:p>
          <a:endParaRPr lang="it-IT" sz="1400"/>
        </a:p>
      </dgm:t>
    </dgm:pt>
    <dgm:pt modelId="{E2650FF0-B4E8-B843-B04C-EE8825326895}" type="sibTrans" cxnId="{C86C687A-3BED-A34D-901F-883CD98B67C3}">
      <dgm:prSet/>
      <dgm:spPr/>
      <dgm:t>
        <a:bodyPr/>
        <a:lstStyle/>
        <a:p>
          <a:endParaRPr lang="it-IT" sz="1400"/>
        </a:p>
      </dgm:t>
    </dgm:pt>
    <dgm:pt modelId="{992018CD-298A-E74A-8A7A-5B898A31F4E4}">
      <dgm:prSet custT="1"/>
      <dgm:spPr/>
      <dgm:t>
        <a:bodyPr/>
        <a:lstStyle/>
        <a:p>
          <a:r>
            <a:rPr lang="it-IT" sz="1300" dirty="0"/>
            <a:t>L’articolo 1, comma 41, della legge 190/2012 ha introdotto l’art. 6 bis nella legge 241/1990, rubricato “</a:t>
          </a:r>
          <a:r>
            <a:rPr lang="it-IT" sz="1300" b="1" dirty="0"/>
            <a:t>Conflitto di interessi</a:t>
          </a:r>
          <a:r>
            <a:rPr lang="it-IT" sz="1300" dirty="0"/>
            <a:t>”. </a:t>
          </a:r>
        </a:p>
      </dgm:t>
    </dgm:pt>
    <dgm:pt modelId="{BD390F8E-F5D2-7444-BFD5-ACE4104A7BF9}" type="parTrans" cxnId="{C63B03E2-AC86-5A4A-9B54-CE8E6E55F3FE}">
      <dgm:prSet/>
      <dgm:spPr/>
      <dgm:t>
        <a:bodyPr/>
        <a:lstStyle/>
        <a:p>
          <a:endParaRPr lang="it-IT" sz="1400"/>
        </a:p>
      </dgm:t>
    </dgm:pt>
    <dgm:pt modelId="{1D17DC6C-D2F8-AC47-98AC-7CFF186E4E10}" type="sibTrans" cxnId="{C63B03E2-AC86-5A4A-9B54-CE8E6E55F3FE}">
      <dgm:prSet/>
      <dgm:spPr/>
      <dgm:t>
        <a:bodyPr/>
        <a:lstStyle/>
        <a:p>
          <a:endParaRPr lang="it-IT" sz="1400"/>
        </a:p>
      </dgm:t>
    </dgm:pt>
    <dgm:pt modelId="{E49C5EB9-4687-B449-9375-F067DEE6F518}">
      <dgm:prSet custT="1"/>
      <dgm:spPr/>
      <dgm:t>
        <a:bodyPr/>
        <a:lstStyle/>
        <a:p>
          <a:r>
            <a:rPr lang="it-IT" sz="1300" dirty="0"/>
            <a:t>La disposizione stabilisce che “</a:t>
          </a:r>
          <a:r>
            <a:rPr lang="it-IT" sz="1300" i="1" dirty="0"/>
            <a:t>Il responsabile del procedimento e i titolari degli uffici competenti ad adottare i pareri, le valutazioni tecniche, gli atti </a:t>
          </a:r>
          <a:r>
            <a:rPr lang="it-IT" sz="1300" i="1" dirty="0" err="1"/>
            <a:t>endoprocedimentali</a:t>
          </a:r>
          <a:r>
            <a:rPr lang="it-IT" sz="1300" i="1" dirty="0"/>
            <a:t> e il provvedimento finale devono astenersi in caso di conflitto di interessi, </a:t>
          </a:r>
          <a:r>
            <a:rPr lang="it-IT" sz="1300" b="1" i="1" dirty="0"/>
            <a:t>segnalando ogni situazione di conflitto, anche potenziale</a:t>
          </a:r>
          <a:r>
            <a:rPr lang="it-IT" sz="1300" dirty="0"/>
            <a:t>”.</a:t>
          </a:r>
        </a:p>
      </dgm:t>
    </dgm:pt>
    <dgm:pt modelId="{9AC3D3E9-C5E7-504A-9868-72806CF076D1}" type="parTrans" cxnId="{454394C0-862F-5E48-8A19-09E2CB757689}">
      <dgm:prSet/>
      <dgm:spPr/>
      <dgm:t>
        <a:bodyPr/>
        <a:lstStyle/>
        <a:p>
          <a:endParaRPr lang="it-IT" sz="1400"/>
        </a:p>
      </dgm:t>
    </dgm:pt>
    <dgm:pt modelId="{347F86EE-4413-8C48-8478-8C0BA919D8D8}" type="sibTrans" cxnId="{454394C0-862F-5E48-8A19-09E2CB757689}">
      <dgm:prSet/>
      <dgm:spPr/>
      <dgm:t>
        <a:bodyPr/>
        <a:lstStyle/>
        <a:p>
          <a:endParaRPr lang="it-IT" sz="1400"/>
        </a:p>
      </dgm:t>
    </dgm:pt>
    <dgm:pt modelId="{9B6819CA-4BE5-FF43-BB92-80F304F42025}">
      <dgm:prSet custT="1"/>
      <dgm:spPr/>
      <dgm:t>
        <a:bodyPr/>
        <a:lstStyle/>
        <a:p>
          <a:r>
            <a:rPr lang="it-IT" sz="1300" dirty="0"/>
            <a:t>La norma va letta in maniera coordinata con la disposizione inserita nel </a:t>
          </a:r>
          <a:r>
            <a:rPr lang="it-IT" sz="1300" b="1" dirty="0"/>
            <a:t>Codice di comportamento</a:t>
          </a:r>
          <a:r>
            <a:rPr lang="it-IT" sz="1300" dirty="0"/>
            <a:t>, in particolare gli articoli 6 e 7.</a:t>
          </a:r>
        </a:p>
      </dgm:t>
    </dgm:pt>
    <dgm:pt modelId="{A5CF899D-84F9-0E4A-AFE5-C879663179B0}" type="parTrans" cxnId="{487D33A8-AD51-A145-A583-3CDA8678BB6C}">
      <dgm:prSet/>
      <dgm:spPr/>
      <dgm:t>
        <a:bodyPr/>
        <a:lstStyle/>
        <a:p>
          <a:endParaRPr lang="it-IT" sz="1400"/>
        </a:p>
      </dgm:t>
    </dgm:pt>
    <dgm:pt modelId="{E993AA7E-BD9D-8A46-962D-7E60B5D678BA}" type="sibTrans" cxnId="{487D33A8-AD51-A145-A583-3CDA8678BB6C}">
      <dgm:prSet/>
      <dgm:spPr/>
      <dgm:t>
        <a:bodyPr/>
        <a:lstStyle/>
        <a:p>
          <a:endParaRPr lang="it-IT" sz="1400"/>
        </a:p>
      </dgm:t>
    </dgm:pt>
    <dgm:pt modelId="{169B076E-4830-B949-B0BA-374281A1E453}" type="pres">
      <dgm:prSet presAssocID="{C690B941-123D-5F46-ACF8-31C0B9F7A8FB}" presName="Name0" presStyleCnt="0">
        <dgm:presLayoutVars>
          <dgm:chMax val="7"/>
          <dgm:chPref val="7"/>
          <dgm:dir/>
        </dgm:presLayoutVars>
      </dgm:prSet>
      <dgm:spPr/>
    </dgm:pt>
    <dgm:pt modelId="{2EBF20B2-6A3A-654E-80A5-6B1D430E2C64}" type="pres">
      <dgm:prSet presAssocID="{C690B941-123D-5F46-ACF8-31C0B9F7A8FB}" presName="Name1" presStyleCnt="0"/>
      <dgm:spPr/>
    </dgm:pt>
    <dgm:pt modelId="{5CA2F691-15CF-2D49-975C-EC2C24142D04}" type="pres">
      <dgm:prSet presAssocID="{C690B941-123D-5F46-ACF8-31C0B9F7A8FB}" presName="cycle" presStyleCnt="0"/>
      <dgm:spPr/>
    </dgm:pt>
    <dgm:pt modelId="{16F9CE05-9587-F640-AA20-A58B783315F2}" type="pres">
      <dgm:prSet presAssocID="{C690B941-123D-5F46-ACF8-31C0B9F7A8FB}" presName="srcNode" presStyleLbl="node1" presStyleIdx="0" presStyleCnt="3"/>
      <dgm:spPr/>
    </dgm:pt>
    <dgm:pt modelId="{AFFBAE5F-1AE0-9844-90C7-F203082A74AB}" type="pres">
      <dgm:prSet presAssocID="{C690B941-123D-5F46-ACF8-31C0B9F7A8FB}" presName="conn" presStyleLbl="parChTrans1D2" presStyleIdx="0" presStyleCnt="1"/>
      <dgm:spPr/>
    </dgm:pt>
    <dgm:pt modelId="{C60DC708-190A-7746-9BE2-281DC66EA5C8}" type="pres">
      <dgm:prSet presAssocID="{C690B941-123D-5F46-ACF8-31C0B9F7A8FB}" presName="extraNode" presStyleLbl="node1" presStyleIdx="0" presStyleCnt="3"/>
      <dgm:spPr/>
    </dgm:pt>
    <dgm:pt modelId="{5739B4D7-28E1-5D47-B48E-E1B8AFB90414}" type="pres">
      <dgm:prSet presAssocID="{C690B941-123D-5F46-ACF8-31C0B9F7A8FB}" presName="dstNode" presStyleLbl="node1" presStyleIdx="0" presStyleCnt="3"/>
      <dgm:spPr/>
    </dgm:pt>
    <dgm:pt modelId="{0D89CAAF-9A9D-4948-911E-76B9C798E470}" type="pres">
      <dgm:prSet presAssocID="{992018CD-298A-E74A-8A7A-5B898A31F4E4}" presName="text_1" presStyleLbl="node1" presStyleIdx="0" presStyleCnt="3" custScaleY="169697">
        <dgm:presLayoutVars>
          <dgm:bulletEnabled val="1"/>
        </dgm:presLayoutVars>
      </dgm:prSet>
      <dgm:spPr/>
    </dgm:pt>
    <dgm:pt modelId="{67166715-3ADA-6742-8212-7914572034C9}" type="pres">
      <dgm:prSet presAssocID="{992018CD-298A-E74A-8A7A-5B898A31F4E4}" presName="accent_1" presStyleCnt="0"/>
      <dgm:spPr/>
    </dgm:pt>
    <dgm:pt modelId="{576243B5-4A5F-C644-841D-6A0A4D4FC4E8}" type="pres">
      <dgm:prSet presAssocID="{992018CD-298A-E74A-8A7A-5B898A31F4E4}" presName="accentRepeatNode" presStyleLbl="solidFgAcc1" presStyleIdx="0" presStyleCnt="3"/>
      <dgm:spPr/>
    </dgm:pt>
    <dgm:pt modelId="{CCEC2A43-BF16-674C-AA57-79219A04C091}" type="pres">
      <dgm:prSet presAssocID="{B89FE5CF-6427-F448-8C28-ECB71CECCC48}" presName="text_2" presStyleLbl="node1" presStyleIdx="1" presStyleCnt="3" custScaleY="60606" custLinFactNeighborY="-7620">
        <dgm:presLayoutVars>
          <dgm:bulletEnabled val="1"/>
        </dgm:presLayoutVars>
      </dgm:prSet>
      <dgm:spPr/>
    </dgm:pt>
    <dgm:pt modelId="{E6213C5F-0736-D14C-A246-99387FD65D6D}" type="pres">
      <dgm:prSet presAssocID="{B89FE5CF-6427-F448-8C28-ECB71CECCC48}" presName="accent_2" presStyleCnt="0"/>
      <dgm:spPr/>
    </dgm:pt>
    <dgm:pt modelId="{9B7E12E6-1369-B141-A492-73D1B6D34C17}" type="pres">
      <dgm:prSet presAssocID="{B89FE5CF-6427-F448-8C28-ECB71CECCC48}" presName="accentRepeatNode" presStyleLbl="solidFgAcc1" presStyleIdx="1" presStyleCnt="3"/>
      <dgm:spPr/>
    </dgm:pt>
    <dgm:pt modelId="{EA783CF2-CA4C-9646-90B6-113E285A9A76}" type="pres">
      <dgm:prSet presAssocID="{A7DDFBAC-6776-A04D-B851-94A5EFFCD420}" presName="text_3" presStyleLbl="node1" presStyleIdx="2" presStyleCnt="3" custScaleY="209091">
        <dgm:presLayoutVars>
          <dgm:bulletEnabled val="1"/>
        </dgm:presLayoutVars>
      </dgm:prSet>
      <dgm:spPr/>
    </dgm:pt>
    <dgm:pt modelId="{3D5F2721-EDCA-D946-B3A3-C5BB65E65603}" type="pres">
      <dgm:prSet presAssocID="{A7DDFBAC-6776-A04D-B851-94A5EFFCD420}" presName="accent_3" presStyleCnt="0"/>
      <dgm:spPr/>
    </dgm:pt>
    <dgm:pt modelId="{E3D71168-681E-1840-B3C7-0789B52424A5}" type="pres">
      <dgm:prSet presAssocID="{A7DDFBAC-6776-A04D-B851-94A5EFFCD420}" presName="accentRepeatNode" presStyleLbl="solidFgAcc1" presStyleIdx="2" presStyleCnt="3"/>
      <dgm:spPr/>
    </dgm:pt>
  </dgm:ptLst>
  <dgm:cxnLst>
    <dgm:cxn modelId="{9020E8B1-8FE4-7C4A-B179-1AA530C9F727}" type="presOf" srcId="{347F86EE-4413-8C48-8478-8C0BA919D8D8}" destId="{AFFBAE5F-1AE0-9844-90C7-F203082A74AB}" srcOrd="0" destOrd="0" presId="urn:microsoft.com/office/officeart/2008/layout/VerticalCurvedList"/>
    <dgm:cxn modelId="{93E9239D-6517-5140-B026-AC7049D8B549}" type="presOf" srcId="{992018CD-298A-E74A-8A7A-5B898A31F4E4}" destId="{0D89CAAF-9A9D-4948-911E-76B9C798E470}" srcOrd="0" destOrd="0" presId="urn:microsoft.com/office/officeart/2008/layout/VerticalCurvedList"/>
    <dgm:cxn modelId="{9E9F184F-40E9-0C41-A4D9-9AD067723A84}" type="presOf" srcId="{9B6819CA-4BE5-FF43-BB92-80F304F42025}" destId="{0D89CAAF-9A9D-4948-911E-76B9C798E470}" srcOrd="0" destOrd="2" presId="urn:microsoft.com/office/officeart/2008/layout/VerticalCurvedList"/>
    <dgm:cxn modelId="{487D33A8-AD51-A145-A583-3CDA8678BB6C}" srcId="{992018CD-298A-E74A-8A7A-5B898A31F4E4}" destId="{9B6819CA-4BE5-FF43-BB92-80F304F42025}" srcOrd="1" destOrd="0" parTransId="{A5CF899D-84F9-0E4A-AFE5-C879663179B0}" sibTransId="{E993AA7E-BD9D-8A46-962D-7E60B5D678BA}"/>
    <dgm:cxn modelId="{6D4EE71F-520D-8E40-B5CC-62A4D6E26DB0}" type="presOf" srcId="{C690B941-123D-5F46-ACF8-31C0B9F7A8FB}" destId="{169B076E-4830-B949-B0BA-374281A1E453}" srcOrd="0" destOrd="0" presId="urn:microsoft.com/office/officeart/2008/layout/VerticalCurvedList"/>
    <dgm:cxn modelId="{6AF477C0-1290-6A4C-985E-7EE9F472FB05}" type="presOf" srcId="{B89FE5CF-6427-F448-8C28-ECB71CECCC48}" destId="{CCEC2A43-BF16-674C-AA57-79219A04C091}" srcOrd="0" destOrd="0" presId="urn:microsoft.com/office/officeart/2008/layout/VerticalCurvedList"/>
    <dgm:cxn modelId="{FE067EAE-12C8-544B-BA4C-6D43C033B882}" type="presOf" srcId="{7AF9C5E3-6541-1E49-8825-5F492B03AB56}" destId="{EA783CF2-CA4C-9646-90B6-113E285A9A76}" srcOrd="0" destOrd="1" presId="urn:microsoft.com/office/officeart/2008/layout/VerticalCurvedList"/>
    <dgm:cxn modelId="{C63B03E2-AC86-5A4A-9B54-CE8E6E55F3FE}" srcId="{C690B941-123D-5F46-ACF8-31C0B9F7A8FB}" destId="{992018CD-298A-E74A-8A7A-5B898A31F4E4}" srcOrd="0" destOrd="0" parTransId="{BD390F8E-F5D2-7444-BFD5-ACE4104A7BF9}" sibTransId="{1D17DC6C-D2F8-AC47-98AC-7CFF186E4E10}"/>
    <dgm:cxn modelId="{A4081AED-2271-AA45-878E-35F2BA383517}" type="presOf" srcId="{37E8E90D-19C5-6142-B8DA-27AF38F616E3}" destId="{EA783CF2-CA4C-9646-90B6-113E285A9A76}" srcOrd="0" destOrd="2" presId="urn:microsoft.com/office/officeart/2008/layout/VerticalCurvedList"/>
    <dgm:cxn modelId="{A3B0B335-C99D-6E48-A96B-5DC4666ED4F6}" type="presOf" srcId="{E49C5EB9-4687-B449-9375-F067DEE6F518}" destId="{0D89CAAF-9A9D-4948-911E-76B9C798E470}" srcOrd="0" destOrd="1" presId="urn:microsoft.com/office/officeart/2008/layout/VerticalCurvedList"/>
    <dgm:cxn modelId="{43CD1ED6-44CE-2045-8EB4-DB16C79E162A}" srcId="{C690B941-123D-5F46-ACF8-31C0B9F7A8FB}" destId="{B89FE5CF-6427-F448-8C28-ECB71CECCC48}" srcOrd="1" destOrd="0" parTransId="{A231C35B-C084-104B-AD53-C758D6743C51}" sibTransId="{CB52CEC2-2536-6441-B1A8-FC1E58DA0430}"/>
    <dgm:cxn modelId="{C86C687A-3BED-A34D-901F-883CD98B67C3}" srcId="{A7DDFBAC-6776-A04D-B851-94A5EFFCD420}" destId="{37E8E90D-19C5-6142-B8DA-27AF38F616E3}" srcOrd="1" destOrd="0" parTransId="{25F82853-891C-8F43-808A-3D9E847C3AA1}" sibTransId="{E2650FF0-B4E8-B843-B04C-EE8825326895}"/>
    <dgm:cxn modelId="{F1F63E0E-83A9-3E47-89E1-EDA371A8C3F0}" srcId="{A7DDFBAC-6776-A04D-B851-94A5EFFCD420}" destId="{7AF9C5E3-6541-1E49-8825-5F492B03AB56}" srcOrd="0" destOrd="0" parTransId="{CFCD3848-8B51-0943-BB6D-AF209E3837EB}" sibTransId="{A2709264-788E-E048-9FDD-CB737CD70608}"/>
    <dgm:cxn modelId="{454394C0-862F-5E48-8A19-09E2CB757689}" srcId="{992018CD-298A-E74A-8A7A-5B898A31F4E4}" destId="{E49C5EB9-4687-B449-9375-F067DEE6F518}" srcOrd="0" destOrd="0" parTransId="{9AC3D3E9-C5E7-504A-9868-72806CF076D1}" sibTransId="{347F86EE-4413-8C48-8478-8C0BA919D8D8}"/>
    <dgm:cxn modelId="{BD3F3397-626E-7C49-A18B-73E92EF2F776}" type="presOf" srcId="{A7DDFBAC-6776-A04D-B851-94A5EFFCD420}" destId="{EA783CF2-CA4C-9646-90B6-113E285A9A76}" srcOrd="0" destOrd="0" presId="urn:microsoft.com/office/officeart/2008/layout/VerticalCurvedList"/>
    <dgm:cxn modelId="{63083F6C-72D8-E348-91BE-A73367644252}" srcId="{C690B941-123D-5F46-ACF8-31C0B9F7A8FB}" destId="{A7DDFBAC-6776-A04D-B851-94A5EFFCD420}" srcOrd="2" destOrd="0" parTransId="{5924D53E-5C6C-E649-B8FC-C147B83B30CC}" sibTransId="{80785F47-6BD6-EC4E-9AD0-20087EA707F4}"/>
    <dgm:cxn modelId="{2460FF0F-754D-7C40-B37E-A2527118E5E2}" type="presParOf" srcId="{169B076E-4830-B949-B0BA-374281A1E453}" destId="{2EBF20B2-6A3A-654E-80A5-6B1D430E2C64}" srcOrd="0" destOrd="0" presId="urn:microsoft.com/office/officeart/2008/layout/VerticalCurvedList"/>
    <dgm:cxn modelId="{E975C0D9-F477-484D-8EBA-DD5D940C85F5}" type="presParOf" srcId="{2EBF20B2-6A3A-654E-80A5-6B1D430E2C64}" destId="{5CA2F691-15CF-2D49-975C-EC2C24142D04}" srcOrd="0" destOrd="0" presId="urn:microsoft.com/office/officeart/2008/layout/VerticalCurvedList"/>
    <dgm:cxn modelId="{70031EE1-8741-2740-81B6-CA8FB776ACDB}" type="presParOf" srcId="{5CA2F691-15CF-2D49-975C-EC2C24142D04}" destId="{16F9CE05-9587-F640-AA20-A58B783315F2}" srcOrd="0" destOrd="0" presId="urn:microsoft.com/office/officeart/2008/layout/VerticalCurvedList"/>
    <dgm:cxn modelId="{CD7360A3-D843-1D4B-9F61-7F8E45EC6301}" type="presParOf" srcId="{5CA2F691-15CF-2D49-975C-EC2C24142D04}" destId="{AFFBAE5F-1AE0-9844-90C7-F203082A74AB}" srcOrd="1" destOrd="0" presId="urn:microsoft.com/office/officeart/2008/layout/VerticalCurvedList"/>
    <dgm:cxn modelId="{7FEF70E0-8559-124E-918D-C65E2C52FBD9}" type="presParOf" srcId="{5CA2F691-15CF-2D49-975C-EC2C24142D04}" destId="{C60DC708-190A-7746-9BE2-281DC66EA5C8}" srcOrd="2" destOrd="0" presId="urn:microsoft.com/office/officeart/2008/layout/VerticalCurvedList"/>
    <dgm:cxn modelId="{E46900AD-3E1E-A24D-8B23-E23211226B21}" type="presParOf" srcId="{5CA2F691-15CF-2D49-975C-EC2C24142D04}" destId="{5739B4D7-28E1-5D47-B48E-E1B8AFB90414}" srcOrd="3" destOrd="0" presId="urn:microsoft.com/office/officeart/2008/layout/VerticalCurvedList"/>
    <dgm:cxn modelId="{2FB13846-F9C8-D14B-BDEF-500A0CFBAA94}" type="presParOf" srcId="{2EBF20B2-6A3A-654E-80A5-6B1D430E2C64}" destId="{0D89CAAF-9A9D-4948-911E-76B9C798E470}" srcOrd="1" destOrd="0" presId="urn:microsoft.com/office/officeart/2008/layout/VerticalCurvedList"/>
    <dgm:cxn modelId="{40FA62CA-298B-DA42-A18F-C600A6A55A5E}" type="presParOf" srcId="{2EBF20B2-6A3A-654E-80A5-6B1D430E2C64}" destId="{67166715-3ADA-6742-8212-7914572034C9}" srcOrd="2" destOrd="0" presId="urn:microsoft.com/office/officeart/2008/layout/VerticalCurvedList"/>
    <dgm:cxn modelId="{5901E023-2C78-054E-9C79-E597257133ED}" type="presParOf" srcId="{67166715-3ADA-6742-8212-7914572034C9}" destId="{576243B5-4A5F-C644-841D-6A0A4D4FC4E8}" srcOrd="0" destOrd="0" presId="urn:microsoft.com/office/officeart/2008/layout/VerticalCurvedList"/>
    <dgm:cxn modelId="{37FEA3CF-9499-6D4C-97F5-F01899EB9407}" type="presParOf" srcId="{2EBF20B2-6A3A-654E-80A5-6B1D430E2C64}" destId="{CCEC2A43-BF16-674C-AA57-79219A04C091}" srcOrd="3" destOrd="0" presId="urn:microsoft.com/office/officeart/2008/layout/VerticalCurvedList"/>
    <dgm:cxn modelId="{44AA5BB6-420F-C445-B44F-63E0D97EA90C}" type="presParOf" srcId="{2EBF20B2-6A3A-654E-80A5-6B1D430E2C64}" destId="{E6213C5F-0736-D14C-A246-99387FD65D6D}" srcOrd="4" destOrd="0" presId="urn:microsoft.com/office/officeart/2008/layout/VerticalCurvedList"/>
    <dgm:cxn modelId="{C5E47FEF-E7BD-6E4F-A10D-368FEC93677E}" type="presParOf" srcId="{E6213C5F-0736-D14C-A246-99387FD65D6D}" destId="{9B7E12E6-1369-B141-A492-73D1B6D34C17}" srcOrd="0" destOrd="0" presId="urn:microsoft.com/office/officeart/2008/layout/VerticalCurvedList"/>
    <dgm:cxn modelId="{22E89A93-E5A7-084A-90DD-8E314F3820B1}" type="presParOf" srcId="{2EBF20B2-6A3A-654E-80A5-6B1D430E2C64}" destId="{EA783CF2-CA4C-9646-90B6-113E285A9A76}" srcOrd="5" destOrd="0" presId="urn:microsoft.com/office/officeart/2008/layout/VerticalCurvedList"/>
    <dgm:cxn modelId="{25DB72CD-F034-8B4E-BDAB-04859A940070}" type="presParOf" srcId="{2EBF20B2-6A3A-654E-80A5-6B1D430E2C64}" destId="{3D5F2721-EDCA-D946-B3A3-C5BB65E65603}" srcOrd="6" destOrd="0" presId="urn:microsoft.com/office/officeart/2008/layout/VerticalCurvedList"/>
    <dgm:cxn modelId="{888A976D-1D11-5E46-9987-73E59C5BAAD9}" type="presParOf" srcId="{3D5F2721-EDCA-D946-B3A3-C5BB65E65603}" destId="{E3D71168-681E-1840-B3C7-0789B52424A5}"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C690B941-123D-5F46-ACF8-31C0B9F7A8FB}" type="doc">
      <dgm:prSet loTypeId="urn:microsoft.com/office/officeart/2008/layout/VerticalCurvedList" loCatId="" qsTypeId="urn:microsoft.com/office/officeart/2005/8/quickstyle/simple4" qsCatId="simple" csTypeId="urn:microsoft.com/office/officeart/2005/8/colors/accent2_2" csCatId="accent2" phldr="1"/>
      <dgm:spPr/>
      <dgm:t>
        <a:bodyPr/>
        <a:lstStyle/>
        <a:p>
          <a:endParaRPr lang="it-IT"/>
        </a:p>
      </dgm:t>
    </dgm:pt>
    <dgm:pt modelId="{992018CD-298A-E74A-8A7A-5B898A31F4E4}">
      <dgm:prSet custT="1"/>
      <dgm:spPr/>
      <dgm:t>
        <a:bodyPr/>
        <a:lstStyle/>
        <a:p>
          <a:r>
            <a:rPr lang="it-IT" sz="1300"/>
            <a:t>Gli </a:t>
          </a:r>
          <a:r>
            <a:rPr lang="it-IT" sz="1300" b="1"/>
            <a:t>articoli 6 e 7</a:t>
          </a:r>
          <a:r>
            <a:rPr lang="it-IT" sz="1300"/>
            <a:t> </a:t>
          </a:r>
          <a:r>
            <a:rPr lang="it-IT" sz="1300" b="1">
              <a:effectLst/>
            </a:rPr>
            <a:t>del Codice di Comportamento </a:t>
          </a:r>
          <a:r>
            <a:rPr lang="it-IT" sz="1300">
              <a:effectLst/>
            </a:rPr>
            <a:t>dei dipendenti pubblici </a:t>
          </a:r>
          <a:r>
            <a:rPr lang="it-IT" sz="1300"/>
            <a:t>prevedono che “</a:t>
          </a:r>
          <a:r>
            <a:rPr lang="it-IT" sz="1300" i="1"/>
            <a:t>Il dipendente si astiene dal partecipare all'adozione di decisioni o ad attività che possano coinvolgere: </a:t>
          </a:r>
          <a:endParaRPr lang="it-IT" sz="1300" dirty="0"/>
        </a:p>
      </dgm:t>
    </dgm:pt>
    <dgm:pt modelId="{BD390F8E-F5D2-7444-BFD5-ACE4104A7BF9}" type="parTrans" cxnId="{C63B03E2-AC86-5A4A-9B54-CE8E6E55F3FE}">
      <dgm:prSet/>
      <dgm:spPr/>
      <dgm:t>
        <a:bodyPr/>
        <a:lstStyle/>
        <a:p>
          <a:endParaRPr lang="it-IT" sz="1400"/>
        </a:p>
      </dgm:t>
    </dgm:pt>
    <dgm:pt modelId="{1D17DC6C-D2F8-AC47-98AC-7CFF186E4E10}" type="sibTrans" cxnId="{C63B03E2-AC86-5A4A-9B54-CE8E6E55F3FE}">
      <dgm:prSet/>
      <dgm:spPr/>
      <dgm:t>
        <a:bodyPr/>
        <a:lstStyle/>
        <a:p>
          <a:endParaRPr lang="it-IT" sz="1400"/>
        </a:p>
      </dgm:t>
    </dgm:pt>
    <dgm:pt modelId="{20A0C808-D2B9-354D-BE8A-CC0C2D6B1A8F}">
      <dgm:prSet/>
      <dgm:spPr/>
      <dgm:t>
        <a:bodyPr/>
        <a:lstStyle/>
        <a:p>
          <a:r>
            <a:rPr lang="it-IT" b="1" i="1" dirty="0"/>
            <a:t>interessi propri, ovvero di suoi parenti affini entro il secondo grado, del coniuge o di conviventi oppure di persone con le quali abbia rapporti di frequentazione abituale</a:t>
          </a:r>
          <a:r>
            <a:rPr lang="it-IT" i="1" dirty="0"/>
            <a:t>, </a:t>
          </a:r>
          <a:endParaRPr lang="it-IT" dirty="0">
            <a:effectLst/>
          </a:endParaRPr>
        </a:p>
      </dgm:t>
    </dgm:pt>
    <dgm:pt modelId="{884F45FE-779C-2A40-A5F4-C45458C69CF8}" type="parTrans" cxnId="{A21CF58B-C3E3-024B-A80D-8CF9D4365E98}">
      <dgm:prSet/>
      <dgm:spPr/>
      <dgm:t>
        <a:bodyPr/>
        <a:lstStyle/>
        <a:p>
          <a:endParaRPr lang="it-IT"/>
        </a:p>
      </dgm:t>
    </dgm:pt>
    <dgm:pt modelId="{95E6928E-5B4C-5F47-9ACA-8682BE628440}" type="sibTrans" cxnId="{A21CF58B-C3E3-024B-A80D-8CF9D4365E98}">
      <dgm:prSet/>
      <dgm:spPr/>
      <dgm:t>
        <a:bodyPr/>
        <a:lstStyle/>
        <a:p>
          <a:endParaRPr lang="it-IT"/>
        </a:p>
      </dgm:t>
    </dgm:pt>
    <dgm:pt modelId="{D334534E-F411-4145-897C-D917F3D17580}">
      <dgm:prSet/>
      <dgm:spPr/>
      <dgm:t>
        <a:bodyPr/>
        <a:lstStyle/>
        <a:p>
          <a:r>
            <a:rPr lang="it-IT" b="1" i="1" dirty="0"/>
            <a:t>soggetti od organizzazioni con cui egli o il coniuge abbia causa pendente o grave inimicizia o rapporti di credito o debito significativi</a:t>
          </a:r>
          <a:r>
            <a:rPr lang="it-IT" i="1" dirty="0"/>
            <a:t>, </a:t>
          </a:r>
          <a:endParaRPr lang="it-IT" dirty="0">
            <a:effectLst/>
          </a:endParaRPr>
        </a:p>
      </dgm:t>
    </dgm:pt>
    <dgm:pt modelId="{2F46BE23-5C47-5748-8C91-A5DCD5650008}" type="parTrans" cxnId="{99A94A5C-16B4-A84D-90BC-A3F7362BA224}">
      <dgm:prSet/>
      <dgm:spPr/>
      <dgm:t>
        <a:bodyPr/>
        <a:lstStyle/>
        <a:p>
          <a:endParaRPr lang="it-IT"/>
        </a:p>
      </dgm:t>
    </dgm:pt>
    <dgm:pt modelId="{2B21D398-8904-B847-86C9-E356E4C4ED7E}" type="sibTrans" cxnId="{99A94A5C-16B4-A84D-90BC-A3F7362BA224}">
      <dgm:prSet/>
      <dgm:spPr/>
      <dgm:t>
        <a:bodyPr/>
        <a:lstStyle/>
        <a:p>
          <a:endParaRPr lang="it-IT"/>
        </a:p>
      </dgm:t>
    </dgm:pt>
    <dgm:pt modelId="{26CED271-B76D-644F-A620-38160D59CF10}">
      <dgm:prSet/>
      <dgm:spPr/>
      <dgm:t>
        <a:bodyPr/>
        <a:lstStyle/>
        <a:p>
          <a:r>
            <a:rPr lang="it-IT" b="1" i="1" dirty="0"/>
            <a:t>soggetti od organizzazioni di cui sia tutore, curatore, procuratore o agente</a:t>
          </a:r>
          <a:r>
            <a:rPr lang="it-IT" i="1" dirty="0"/>
            <a:t>, </a:t>
          </a:r>
          <a:endParaRPr lang="it-IT" dirty="0">
            <a:effectLst/>
          </a:endParaRPr>
        </a:p>
      </dgm:t>
    </dgm:pt>
    <dgm:pt modelId="{9EBAD316-EF9C-C843-841B-C6604E972410}" type="parTrans" cxnId="{628AA066-0E21-5B49-9284-07713DABF365}">
      <dgm:prSet/>
      <dgm:spPr/>
      <dgm:t>
        <a:bodyPr/>
        <a:lstStyle/>
        <a:p>
          <a:endParaRPr lang="it-IT"/>
        </a:p>
      </dgm:t>
    </dgm:pt>
    <dgm:pt modelId="{F2D1FC29-B1E8-8C4E-8ED7-F9A3ECDD41D8}" type="sibTrans" cxnId="{628AA066-0E21-5B49-9284-07713DABF365}">
      <dgm:prSet/>
      <dgm:spPr/>
      <dgm:t>
        <a:bodyPr/>
        <a:lstStyle/>
        <a:p>
          <a:endParaRPr lang="it-IT"/>
        </a:p>
      </dgm:t>
    </dgm:pt>
    <dgm:pt modelId="{55489434-1827-4041-ACA8-A58A20D82E81}">
      <dgm:prSet/>
      <dgm:spPr/>
      <dgm:t>
        <a:bodyPr/>
        <a:lstStyle/>
        <a:p>
          <a:r>
            <a:rPr lang="it-IT" b="1" i="1" dirty="0"/>
            <a:t>di enti, associazioni anche non riconosciute, comitati, società o stabilimenti di cui egli sia amministratore o gerente o dirigente</a:t>
          </a:r>
          <a:r>
            <a:rPr lang="it-IT" i="1" dirty="0"/>
            <a:t>. </a:t>
          </a:r>
          <a:endParaRPr lang="it-IT" dirty="0">
            <a:effectLst/>
          </a:endParaRPr>
        </a:p>
      </dgm:t>
    </dgm:pt>
    <dgm:pt modelId="{B20C343C-9D16-2743-9D72-23F7C74AADD6}" type="parTrans" cxnId="{2D4090D3-3121-0944-AFFF-F23FC0B407D9}">
      <dgm:prSet/>
      <dgm:spPr/>
      <dgm:t>
        <a:bodyPr/>
        <a:lstStyle/>
        <a:p>
          <a:endParaRPr lang="it-IT"/>
        </a:p>
      </dgm:t>
    </dgm:pt>
    <dgm:pt modelId="{4F66940D-9787-2740-B1BA-85DCC4812EE5}" type="sibTrans" cxnId="{2D4090D3-3121-0944-AFFF-F23FC0B407D9}">
      <dgm:prSet/>
      <dgm:spPr/>
      <dgm:t>
        <a:bodyPr/>
        <a:lstStyle/>
        <a:p>
          <a:endParaRPr lang="it-IT"/>
        </a:p>
      </dgm:t>
    </dgm:pt>
    <dgm:pt modelId="{E6E86701-BBFA-E940-95B3-400846ABFE27}">
      <dgm:prSet/>
      <dgm:spPr/>
      <dgm:t>
        <a:bodyPr/>
        <a:lstStyle/>
        <a:p>
          <a:r>
            <a:rPr lang="it-IT" i="1" dirty="0"/>
            <a:t>Il dipendente si astiene in ogni altro caso in cui esistano </a:t>
          </a:r>
          <a:r>
            <a:rPr lang="it-IT" b="1" i="1" dirty="0"/>
            <a:t>gravi ragioni di convenienza</a:t>
          </a:r>
          <a:r>
            <a:rPr lang="it-IT" i="1" dirty="0"/>
            <a:t>.</a:t>
          </a:r>
          <a:endParaRPr lang="it-IT" dirty="0"/>
        </a:p>
      </dgm:t>
    </dgm:pt>
    <dgm:pt modelId="{1BA4001F-6A16-5342-A0DF-4AF4E03C37F4}" type="parTrans" cxnId="{5BC5FEC7-FDEC-974A-9A3B-04E2991521CF}">
      <dgm:prSet/>
      <dgm:spPr/>
      <dgm:t>
        <a:bodyPr/>
        <a:lstStyle/>
        <a:p>
          <a:endParaRPr lang="it-IT"/>
        </a:p>
      </dgm:t>
    </dgm:pt>
    <dgm:pt modelId="{CDB21A1F-58C4-414B-9C70-A339E4B92B48}" type="sibTrans" cxnId="{5BC5FEC7-FDEC-974A-9A3B-04E2991521CF}">
      <dgm:prSet/>
      <dgm:spPr/>
      <dgm:t>
        <a:bodyPr/>
        <a:lstStyle/>
        <a:p>
          <a:endParaRPr lang="it-IT"/>
        </a:p>
      </dgm:t>
    </dgm:pt>
    <dgm:pt modelId="{983697FC-FF5F-D242-A03A-4E750AE185C0}">
      <dgm:prSet/>
      <dgm:spPr/>
      <dgm:t>
        <a:bodyPr/>
        <a:lstStyle/>
        <a:p>
          <a:r>
            <a:rPr lang="it-IT" i="1" dirty="0"/>
            <a:t>Sull'astensione decide il </a:t>
          </a:r>
          <a:r>
            <a:rPr lang="it-IT" b="1" i="1" dirty="0"/>
            <a:t>responsabile dell’ufficio</a:t>
          </a:r>
          <a:r>
            <a:rPr lang="it-IT" i="1" dirty="0"/>
            <a:t> di appartenenza</a:t>
          </a:r>
          <a:r>
            <a:rPr lang="it-IT" dirty="0"/>
            <a:t>”.</a:t>
          </a:r>
        </a:p>
      </dgm:t>
    </dgm:pt>
    <dgm:pt modelId="{383E497C-97FA-754E-892B-0781BE929ED2}" type="parTrans" cxnId="{3A3FE1AC-A9C1-D449-81A4-20CDC698F12E}">
      <dgm:prSet/>
      <dgm:spPr/>
      <dgm:t>
        <a:bodyPr/>
        <a:lstStyle/>
        <a:p>
          <a:endParaRPr lang="it-IT"/>
        </a:p>
      </dgm:t>
    </dgm:pt>
    <dgm:pt modelId="{F3B3D4E5-782C-7C4C-B68C-0BA622C59ED0}" type="sibTrans" cxnId="{3A3FE1AC-A9C1-D449-81A4-20CDC698F12E}">
      <dgm:prSet/>
      <dgm:spPr/>
      <dgm:t>
        <a:bodyPr/>
        <a:lstStyle/>
        <a:p>
          <a:endParaRPr lang="it-IT"/>
        </a:p>
      </dgm:t>
    </dgm:pt>
    <dgm:pt modelId="{169B076E-4830-B949-B0BA-374281A1E453}" type="pres">
      <dgm:prSet presAssocID="{C690B941-123D-5F46-ACF8-31C0B9F7A8FB}" presName="Name0" presStyleCnt="0">
        <dgm:presLayoutVars>
          <dgm:chMax val="7"/>
          <dgm:chPref val="7"/>
          <dgm:dir/>
        </dgm:presLayoutVars>
      </dgm:prSet>
      <dgm:spPr/>
    </dgm:pt>
    <dgm:pt modelId="{2EBF20B2-6A3A-654E-80A5-6B1D430E2C64}" type="pres">
      <dgm:prSet presAssocID="{C690B941-123D-5F46-ACF8-31C0B9F7A8FB}" presName="Name1" presStyleCnt="0"/>
      <dgm:spPr/>
    </dgm:pt>
    <dgm:pt modelId="{5CA2F691-15CF-2D49-975C-EC2C24142D04}" type="pres">
      <dgm:prSet presAssocID="{C690B941-123D-5F46-ACF8-31C0B9F7A8FB}" presName="cycle" presStyleCnt="0"/>
      <dgm:spPr/>
    </dgm:pt>
    <dgm:pt modelId="{16F9CE05-9587-F640-AA20-A58B783315F2}" type="pres">
      <dgm:prSet presAssocID="{C690B941-123D-5F46-ACF8-31C0B9F7A8FB}" presName="srcNode" presStyleLbl="node1" presStyleIdx="0" presStyleCnt="7"/>
      <dgm:spPr/>
    </dgm:pt>
    <dgm:pt modelId="{AFFBAE5F-1AE0-9844-90C7-F203082A74AB}" type="pres">
      <dgm:prSet presAssocID="{C690B941-123D-5F46-ACF8-31C0B9F7A8FB}" presName="conn" presStyleLbl="parChTrans1D2" presStyleIdx="0" presStyleCnt="1"/>
      <dgm:spPr/>
    </dgm:pt>
    <dgm:pt modelId="{C60DC708-190A-7746-9BE2-281DC66EA5C8}" type="pres">
      <dgm:prSet presAssocID="{C690B941-123D-5F46-ACF8-31C0B9F7A8FB}" presName="extraNode" presStyleLbl="node1" presStyleIdx="0" presStyleCnt="7"/>
      <dgm:spPr/>
    </dgm:pt>
    <dgm:pt modelId="{5739B4D7-28E1-5D47-B48E-E1B8AFB90414}" type="pres">
      <dgm:prSet presAssocID="{C690B941-123D-5F46-ACF8-31C0B9F7A8FB}" presName="dstNode" presStyleLbl="node1" presStyleIdx="0" presStyleCnt="7"/>
      <dgm:spPr/>
    </dgm:pt>
    <dgm:pt modelId="{0D89CAAF-9A9D-4948-911E-76B9C798E470}" type="pres">
      <dgm:prSet presAssocID="{992018CD-298A-E74A-8A7A-5B898A31F4E4}" presName="text_1" presStyleLbl="node1" presStyleIdx="0" presStyleCnt="7" custScaleY="169697">
        <dgm:presLayoutVars>
          <dgm:bulletEnabled val="1"/>
        </dgm:presLayoutVars>
      </dgm:prSet>
      <dgm:spPr/>
    </dgm:pt>
    <dgm:pt modelId="{67166715-3ADA-6742-8212-7914572034C9}" type="pres">
      <dgm:prSet presAssocID="{992018CD-298A-E74A-8A7A-5B898A31F4E4}" presName="accent_1" presStyleCnt="0"/>
      <dgm:spPr/>
    </dgm:pt>
    <dgm:pt modelId="{576243B5-4A5F-C644-841D-6A0A4D4FC4E8}" type="pres">
      <dgm:prSet presAssocID="{992018CD-298A-E74A-8A7A-5B898A31F4E4}" presName="accentRepeatNode" presStyleLbl="solidFgAcc1" presStyleIdx="0" presStyleCnt="7"/>
      <dgm:spPr/>
    </dgm:pt>
    <dgm:pt modelId="{18A71274-1355-F54F-90D8-92A9AE21FF3F}" type="pres">
      <dgm:prSet presAssocID="{20A0C808-D2B9-354D-BE8A-CC0C2D6B1A8F}" presName="text_2" presStyleLbl="node1" presStyleIdx="1" presStyleCnt="7">
        <dgm:presLayoutVars>
          <dgm:bulletEnabled val="1"/>
        </dgm:presLayoutVars>
      </dgm:prSet>
      <dgm:spPr/>
    </dgm:pt>
    <dgm:pt modelId="{23BCBCE9-5C23-6D4E-B8D0-276D7408AC78}" type="pres">
      <dgm:prSet presAssocID="{20A0C808-D2B9-354D-BE8A-CC0C2D6B1A8F}" presName="accent_2" presStyleCnt="0"/>
      <dgm:spPr/>
    </dgm:pt>
    <dgm:pt modelId="{88DAB72D-D521-8143-A7B6-83B259291BD9}" type="pres">
      <dgm:prSet presAssocID="{20A0C808-D2B9-354D-BE8A-CC0C2D6B1A8F}" presName="accentRepeatNode" presStyleLbl="solidFgAcc1" presStyleIdx="1" presStyleCnt="7"/>
      <dgm:spPr/>
    </dgm:pt>
    <dgm:pt modelId="{E8F4609C-8503-0141-8A87-614F79F0C3FD}" type="pres">
      <dgm:prSet presAssocID="{D334534E-F411-4145-897C-D917F3D17580}" presName="text_3" presStyleLbl="node1" presStyleIdx="2" presStyleCnt="7">
        <dgm:presLayoutVars>
          <dgm:bulletEnabled val="1"/>
        </dgm:presLayoutVars>
      </dgm:prSet>
      <dgm:spPr/>
    </dgm:pt>
    <dgm:pt modelId="{BBFAB669-9129-8141-A7CB-EE504580D348}" type="pres">
      <dgm:prSet presAssocID="{D334534E-F411-4145-897C-D917F3D17580}" presName="accent_3" presStyleCnt="0"/>
      <dgm:spPr/>
    </dgm:pt>
    <dgm:pt modelId="{92CCF802-3DBF-2841-A14E-12E76B0995D5}" type="pres">
      <dgm:prSet presAssocID="{D334534E-F411-4145-897C-D917F3D17580}" presName="accentRepeatNode" presStyleLbl="solidFgAcc1" presStyleIdx="2" presStyleCnt="7"/>
      <dgm:spPr/>
    </dgm:pt>
    <dgm:pt modelId="{4D80AA34-882E-DE45-BE02-F0068F503B16}" type="pres">
      <dgm:prSet presAssocID="{26CED271-B76D-644F-A620-38160D59CF10}" presName="text_4" presStyleLbl="node1" presStyleIdx="3" presStyleCnt="7">
        <dgm:presLayoutVars>
          <dgm:bulletEnabled val="1"/>
        </dgm:presLayoutVars>
      </dgm:prSet>
      <dgm:spPr/>
    </dgm:pt>
    <dgm:pt modelId="{633C567B-7F07-3A48-9810-E854B4C18F1B}" type="pres">
      <dgm:prSet presAssocID="{26CED271-B76D-644F-A620-38160D59CF10}" presName="accent_4" presStyleCnt="0"/>
      <dgm:spPr/>
    </dgm:pt>
    <dgm:pt modelId="{F094C43B-3FE5-7147-AD5A-CE073A88F542}" type="pres">
      <dgm:prSet presAssocID="{26CED271-B76D-644F-A620-38160D59CF10}" presName="accentRepeatNode" presStyleLbl="solidFgAcc1" presStyleIdx="3" presStyleCnt="7"/>
      <dgm:spPr/>
    </dgm:pt>
    <dgm:pt modelId="{1F072ECE-F79A-AA46-889A-924AED18A4AF}" type="pres">
      <dgm:prSet presAssocID="{55489434-1827-4041-ACA8-A58A20D82E81}" presName="text_5" presStyleLbl="node1" presStyleIdx="4" presStyleCnt="7">
        <dgm:presLayoutVars>
          <dgm:bulletEnabled val="1"/>
        </dgm:presLayoutVars>
      </dgm:prSet>
      <dgm:spPr/>
    </dgm:pt>
    <dgm:pt modelId="{E4F6EAA0-2B4D-0943-8FD0-227E13416726}" type="pres">
      <dgm:prSet presAssocID="{55489434-1827-4041-ACA8-A58A20D82E81}" presName="accent_5" presStyleCnt="0"/>
      <dgm:spPr/>
    </dgm:pt>
    <dgm:pt modelId="{8C8964AD-524A-AC45-ADB8-2AB8682852E3}" type="pres">
      <dgm:prSet presAssocID="{55489434-1827-4041-ACA8-A58A20D82E81}" presName="accentRepeatNode" presStyleLbl="solidFgAcc1" presStyleIdx="4" presStyleCnt="7"/>
      <dgm:spPr/>
    </dgm:pt>
    <dgm:pt modelId="{FCCF5E9A-9F84-9145-99B9-7955F70D2454}" type="pres">
      <dgm:prSet presAssocID="{E6E86701-BBFA-E940-95B3-400846ABFE27}" presName="text_6" presStyleLbl="node1" presStyleIdx="5" presStyleCnt="7">
        <dgm:presLayoutVars>
          <dgm:bulletEnabled val="1"/>
        </dgm:presLayoutVars>
      </dgm:prSet>
      <dgm:spPr/>
    </dgm:pt>
    <dgm:pt modelId="{3AA49DA2-1435-3A4E-8D4E-4352FBCBB754}" type="pres">
      <dgm:prSet presAssocID="{E6E86701-BBFA-E940-95B3-400846ABFE27}" presName="accent_6" presStyleCnt="0"/>
      <dgm:spPr/>
    </dgm:pt>
    <dgm:pt modelId="{05BB9D40-6BC5-5340-AF20-E02DC6C5039E}" type="pres">
      <dgm:prSet presAssocID="{E6E86701-BBFA-E940-95B3-400846ABFE27}" presName="accentRepeatNode" presStyleLbl="solidFgAcc1" presStyleIdx="5" presStyleCnt="7"/>
      <dgm:spPr/>
    </dgm:pt>
    <dgm:pt modelId="{D3CFFBCF-3C92-5F41-B4C7-369E3BA50346}" type="pres">
      <dgm:prSet presAssocID="{983697FC-FF5F-D242-A03A-4E750AE185C0}" presName="text_7" presStyleLbl="node1" presStyleIdx="6" presStyleCnt="7">
        <dgm:presLayoutVars>
          <dgm:bulletEnabled val="1"/>
        </dgm:presLayoutVars>
      </dgm:prSet>
      <dgm:spPr/>
    </dgm:pt>
    <dgm:pt modelId="{1D1D193A-F50D-1B4A-B90B-05DE1557A9FB}" type="pres">
      <dgm:prSet presAssocID="{983697FC-FF5F-D242-A03A-4E750AE185C0}" presName="accent_7" presStyleCnt="0"/>
      <dgm:spPr/>
    </dgm:pt>
    <dgm:pt modelId="{B2C0DF85-30E3-694D-9BFF-ADC3E58470AD}" type="pres">
      <dgm:prSet presAssocID="{983697FC-FF5F-D242-A03A-4E750AE185C0}" presName="accentRepeatNode" presStyleLbl="solidFgAcc1" presStyleIdx="6" presStyleCnt="7"/>
      <dgm:spPr/>
    </dgm:pt>
  </dgm:ptLst>
  <dgm:cxnLst>
    <dgm:cxn modelId="{064A36F7-3D7E-4C48-AA79-139D29C10923}" type="presOf" srcId="{E6E86701-BBFA-E940-95B3-400846ABFE27}" destId="{FCCF5E9A-9F84-9145-99B9-7955F70D2454}" srcOrd="0" destOrd="0" presId="urn:microsoft.com/office/officeart/2008/layout/VerticalCurvedList"/>
    <dgm:cxn modelId="{F5705CC0-40D8-8C4F-BBBE-0B54A944D25D}" type="presOf" srcId="{55489434-1827-4041-ACA8-A58A20D82E81}" destId="{1F072ECE-F79A-AA46-889A-924AED18A4AF}" srcOrd="0" destOrd="0" presId="urn:microsoft.com/office/officeart/2008/layout/VerticalCurvedList"/>
    <dgm:cxn modelId="{5BC5FEC7-FDEC-974A-9A3B-04E2991521CF}" srcId="{C690B941-123D-5F46-ACF8-31C0B9F7A8FB}" destId="{E6E86701-BBFA-E940-95B3-400846ABFE27}" srcOrd="5" destOrd="0" parTransId="{1BA4001F-6A16-5342-A0DF-4AF4E03C37F4}" sibTransId="{CDB21A1F-58C4-414B-9C70-A339E4B92B48}"/>
    <dgm:cxn modelId="{D6AAA427-A142-9D45-8430-F8E4A9D17633}" type="presOf" srcId="{D334534E-F411-4145-897C-D917F3D17580}" destId="{E8F4609C-8503-0141-8A87-614F79F0C3FD}" srcOrd="0" destOrd="0" presId="urn:microsoft.com/office/officeart/2008/layout/VerticalCurvedList"/>
    <dgm:cxn modelId="{A21CF58B-C3E3-024B-A80D-8CF9D4365E98}" srcId="{C690B941-123D-5F46-ACF8-31C0B9F7A8FB}" destId="{20A0C808-D2B9-354D-BE8A-CC0C2D6B1A8F}" srcOrd="1" destOrd="0" parTransId="{884F45FE-779C-2A40-A5F4-C45458C69CF8}" sibTransId="{95E6928E-5B4C-5F47-9ACA-8682BE628440}"/>
    <dgm:cxn modelId="{C61ABFF3-677D-5042-AC69-113228F0B1D9}" type="presOf" srcId="{992018CD-298A-E74A-8A7A-5B898A31F4E4}" destId="{0D89CAAF-9A9D-4948-911E-76B9C798E470}" srcOrd="0" destOrd="0" presId="urn:microsoft.com/office/officeart/2008/layout/VerticalCurvedList"/>
    <dgm:cxn modelId="{991ECC17-812D-3748-973F-31091298C62C}" type="presOf" srcId="{C690B941-123D-5F46-ACF8-31C0B9F7A8FB}" destId="{169B076E-4830-B949-B0BA-374281A1E453}" srcOrd="0" destOrd="0" presId="urn:microsoft.com/office/officeart/2008/layout/VerticalCurvedList"/>
    <dgm:cxn modelId="{8D1BCA71-3538-CE41-AD67-C2EF4054AD9D}" type="presOf" srcId="{983697FC-FF5F-D242-A03A-4E750AE185C0}" destId="{D3CFFBCF-3C92-5F41-B4C7-369E3BA50346}" srcOrd="0" destOrd="0" presId="urn:microsoft.com/office/officeart/2008/layout/VerticalCurvedList"/>
    <dgm:cxn modelId="{628AA066-0E21-5B49-9284-07713DABF365}" srcId="{C690B941-123D-5F46-ACF8-31C0B9F7A8FB}" destId="{26CED271-B76D-644F-A620-38160D59CF10}" srcOrd="3" destOrd="0" parTransId="{9EBAD316-EF9C-C843-841B-C6604E972410}" sibTransId="{F2D1FC29-B1E8-8C4E-8ED7-F9A3ECDD41D8}"/>
    <dgm:cxn modelId="{F546AECD-D148-3D4E-BF8E-93E50FEA2D58}" type="presOf" srcId="{1D17DC6C-D2F8-AC47-98AC-7CFF186E4E10}" destId="{AFFBAE5F-1AE0-9844-90C7-F203082A74AB}" srcOrd="0" destOrd="0" presId="urn:microsoft.com/office/officeart/2008/layout/VerticalCurvedList"/>
    <dgm:cxn modelId="{3A3FE1AC-A9C1-D449-81A4-20CDC698F12E}" srcId="{C690B941-123D-5F46-ACF8-31C0B9F7A8FB}" destId="{983697FC-FF5F-D242-A03A-4E750AE185C0}" srcOrd="6" destOrd="0" parTransId="{383E497C-97FA-754E-892B-0781BE929ED2}" sibTransId="{F3B3D4E5-782C-7C4C-B68C-0BA622C59ED0}"/>
    <dgm:cxn modelId="{C63B03E2-AC86-5A4A-9B54-CE8E6E55F3FE}" srcId="{C690B941-123D-5F46-ACF8-31C0B9F7A8FB}" destId="{992018CD-298A-E74A-8A7A-5B898A31F4E4}" srcOrd="0" destOrd="0" parTransId="{BD390F8E-F5D2-7444-BFD5-ACE4104A7BF9}" sibTransId="{1D17DC6C-D2F8-AC47-98AC-7CFF186E4E10}"/>
    <dgm:cxn modelId="{1D725BFA-A9B1-034A-8698-051C3C752696}" type="presOf" srcId="{26CED271-B76D-644F-A620-38160D59CF10}" destId="{4D80AA34-882E-DE45-BE02-F0068F503B16}" srcOrd="0" destOrd="0" presId="urn:microsoft.com/office/officeart/2008/layout/VerticalCurvedList"/>
    <dgm:cxn modelId="{2D4090D3-3121-0944-AFFF-F23FC0B407D9}" srcId="{C690B941-123D-5F46-ACF8-31C0B9F7A8FB}" destId="{55489434-1827-4041-ACA8-A58A20D82E81}" srcOrd="4" destOrd="0" parTransId="{B20C343C-9D16-2743-9D72-23F7C74AADD6}" sibTransId="{4F66940D-9787-2740-B1BA-85DCC4812EE5}"/>
    <dgm:cxn modelId="{254A4BB9-81DB-BD4D-963F-9908C97E0B5C}" type="presOf" srcId="{20A0C808-D2B9-354D-BE8A-CC0C2D6B1A8F}" destId="{18A71274-1355-F54F-90D8-92A9AE21FF3F}" srcOrd="0" destOrd="0" presId="urn:microsoft.com/office/officeart/2008/layout/VerticalCurvedList"/>
    <dgm:cxn modelId="{99A94A5C-16B4-A84D-90BC-A3F7362BA224}" srcId="{C690B941-123D-5F46-ACF8-31C0B9F7A8FB}" destId="{D334534E-F411-4145-897C-D917F3D17580}" srcOrd="2" destOrd="0" parTransId="{2F46BE23-5C47-5748-8C91-A5DCD5650008}" sibTransId="{2B21D398-8904-B847-86C9-E356E4C4ED7E}"/>
    <dgm:cxn modelId="{095BC37F-52F9-604C-8F8D-951AE2F36F0D}" type="presParOf" srcId="{169B076E-4830-B949-B0BA-374281A1E453}" destId="{2EBF20B2-6A3A-654E-80A5-6B1D430E2C64}" srcOrd="0" destOrd="0" presId="urn:microsoft.com/office/officeart/2008/layout/VerticalCurvedList"/>
    <dgm:cxn modelId="{5D9DF414-3ABA-E647-BA4D-53C2FD9C9115}" type="presParOf" srcId="{2EBF20B2-6A3A-654E-80A5-6B1D430E2C64}" destId="{5CA2F691-15CF-2D49-975C-EC2C24142D04}" srcOrd="0" destOrd="0" presId="urn:microsoft.com/office/officeart/2008/layout/VerticalCurvedList"/>
    <dgm:cxn modelId="{DFA05746-48E2-3047-AB53-1128C06BC52B}" type="presParOf" srcId="{5CA2F691-15CF-2D49-975C-EC2C24142D04}" destId="{16F9CE05-9587-F640-AA20-A58B783315F2}" srcOrd="0" destOrd="0" presId="urn:microsoft.com/office/officeart/2008/layout/VerticalCurvedList"/>
    <dgm:cxn modelId="{A8E336B8-CABB-634B-B1B8-1058509F6888}" type="presParOf" srcId="{5CA2F691-15CF-2D49-975C-EC2C24142D04}" destId="{AFFBAE5F-1AE0-9844-90C7-F203082A74AB}" srcOrd="1" destOrd="0" presId="urn:microsoft.com/office/officeart/2008/layout/VerticalCurvedList"/>
    <dgm:cxn modelId="{0A43239E-2DCC-2644-BE3B-657148F24459}" type="presParOf" srcId="{5CA2F691-15CF-2D49-975C-EC2C24142D04}" destId="{C60DC708-190A-7746-9BE2-281DC66EA5C8}" srcOrd="2" destOrd="0" presId="urn:microsoft.com/office/officeart/2008/layout/VerticalCurvedList"/>
    <dgm:cxn modelId="{CF139456-00F2-444F-87F4-6F71BCF480D5}" type="presParOf" srcId="{5CA2F691-15CF-2D49-975C-EC2C24142D04}" destId="{5739B4D7-28E1-5D47-B48E-E1B8AFB90414}" srcOrd="3" destOrd="0" presId="urn:microsoft.com/office/officeart/2008/layout/VerticalCurvedList"/>
    <dgm:cxn modelId="{2CDC3C59-EDE9-8A4F-B0A2-7896745DF161}" type="presParOf" srcId="{2EBF20B2-6A3A-654E-80A5-6B1D430E2C64}" destId="{0D89CAAF-9A9D-4948-911E-76B9C798E470}" srcOrd="1" destOrd="0" presId="urn:microsoft.com/office/officeart/2008/layout/VerticalCurvedList"/>
    <dgm:cxn modelId="{156D51FF-BF76-3F4E-8613-852923A55453}" type="presParOf" srcId="{2EBF20B2-6A3A-654E-80A5-6B1D430E2C64}" destId="{67166715-3ADA-6742-8212-7914572034C9}" srcOrd="2" destOrd="0" presId="urn:microsoft.com/office/officeart/2008/layout/VerticalCurvedList"/>
    <dgm:cxn modelId="{6A1F52A6-1AE2-9646-906F-B0C7B1F1568D}" type="presParOf" srcId="{67166715-3ADA-6742-8212-7914572034C9}" destId="{576243B5-4A5F-C644-841D-6A0A4D4FC4E8}" srcOrd="0" destOrd="0" presId="urn:microsoft.com/office/officeart/2008/layout/VerticalCurvedList"/>
    <dgm:cxn modelId="{0736F7F3-D907-6644-A8EC-5B162F65B254}" type="presParOf" srcId="{2EBF20B2-6A3A-654E-80A5-6B1D430E2C64}" destId="{18A71274-1355-F54F-90D8-92A9AE21FF3F}" srcOrd="3" destOrd="0" presId="urn:microsoft.com/office/officeart/2008/layout/VerticalCurvedList"/>
    <dgm:cxn modelId="{0589F457-789E-0C42-9CA5-1E70AEC98E28}" type="presParOf" srcId="{2EBF20B2-6A3A-654E-80A5-6B1D430E2C64}" destId="{23BCBCE9-5C23-6D4E-B8D0-276D7408AC78}" srcOrd="4" destOrd="0" presId="urn:microsoft.com/office/officeart/2008/layout/VerticalCurvedList"/>
    <dgm:cxn modelId="{C86277A2-E1A9-2A4F-9546-9573D633EEA4}" type="presParOf" srcId="{23BCBCE9-5C23-6D4E-B8D0-276D7408AC78}" destId="{88DAB72D-D521-8143-A7B6-83B259291BD9}" srcOrd="0" destOrd="0" presId="urn:microsoft.com/office/officeart/2008/layout/VerticalCurvedList"/>
    <dgm:cxn modelId="{4D061FBA-2F67-1F44-B6E8-E1A89A3B3DE4}" type="presParOf" srcId="{2EBF20B2-6A3A-654E-80A5-6B1D430E2C64}" destId="{E8F4609C-8503-0141-8A87-614F79F0C3FD}" srcOrd="5" destOrd="0" presId="urn:microsoft.com/office/officeart/2008/layout/VerticalCurvedList"/>
    <dgm:cxn modelId="{06635B03-F7D7-5445-8325-FA02C49A9893}" type="presParOf" srcId="{2EBF20B2-6A3A-654E-80A5-6B1D430E2C64}" destId="{BBFAB669-9129-8141-A7CB-EE504580D348}" srcOrd="6" destOrd="0" presId="urn:microsoft.com/office/officeart/2008/layout/VerticalCurvedList"/>
    <dgm:cxn modelId="{4B9C5A54-CD71-784E-B4E2-9090E63EFEE6}" type="presParOf" srcId="{BBFAB669-9129-8141-A7CB-EE504580D348}" destId="{92CCF802-3DBF-2841-A14E-12E76B0995D5}" srcOrd="0" destOrd="0" presId="urn:microsoft.com/office/officeart/2008/layout/VerticalCurvedList"/>
    <dgm:cxn modelId="{494B246D-4469-F04D-89F9-BE2080E21905}" type="presParOf" srcId="{2EBF20B2-6A3A-654E-80A5-6B1D430E2C64}" destId="{4D80AA34-882E-DE45-BE02-F0068F503B16}" srcOrd="7" destOrd="0" presId="urn:microsoft.com/office/officeart/2008/layout/VerticalCurvedList"/>
    <dgm:cxn modelId="{797107CF-5010-0641-9CEF-610CE1C87DB9}" type="presParOf" srcId="{2EBF20B2-6A3A-654E-80A5-6B1D430E2C64}" destId="{633C567B-7F07-3A48-9810-E854B4C18F1B}" srcOrd="8" destOrd="0" presId="urn:microsoft.com/office/officeart/2008/layout/VerticalCurvedList"/>
    <dgm:cxn modelId="{8F24F463-9498-3240-9506-19BB79992CD8}" type="presParOf" srcId="{633C567B-7F07-3A48-9810-E854B4C18F1B}" destId="{F094C43B-3FE5-7147-AD5A-CE073A88F542}" srcOrd="0" destOrd="0" presId="urn:microsoft.com/office/officeart/2008/layout/VerticalCurvedList"/>
    <dgm:cxn modelId="{13C57F6C-CC0B-ED42-9AA8-0E519ACD67AF}" type="presParOf" srcId="{2EBF20B2-6A3A-654E-80A5-6B1D430E2C64}" destId="{1F072ECE-F79A-AA46-889A-924AED18A4AF}" srcOrd="9" destOrd="0" presId="urn:microsoft.com/office/officeart/2008/layout/VerticalCurvedList"/>
    <dgm:cxn modelId="{7CD1471B-6F5E-1E47-962D-9C6AC5D3B60E}" type="presParOf" srcId="{2EBF20B2-6A3A-654E-80A5-6B1D430E2C64}" destId="{E4F6EAA0-2B4D-0943-8FD0-227E13416726}" srcOrd="10" destOrd="0" presId="urn:microsoft.com/office/officeart/2008/layout/VerticalCurvedList"/>
    <dgm:cxn modelId="{1817349A-5303-2A41-B087-0442FEF52C8F}" type="presParOf" srcId="{E4F6EAA0-2B4D-0943-8FD0-227E13416726}" destId="{8C8964AD-524A-AC45-ADB8-2AB8682852E3}" srcOrd="0" destOrd="0" presId="urn:microsoft.com/office/officeart/2008/layout/VerticalCurvedList"/>
    <dgm:cxn modelId="{2DCF00E7-0755-A049-A606-1B68060D7154}" type="presParOf" srcId="{2EBF20B2-6A3A-654E-80A5-6B1D430E2C64}" destId="{FCCF5E9A-9F84-9145-99B9-7955F70D2454}" srcOrd="11" destOrd="0" presId="urn:microsoft.com/office/officeart/2008/layout/VerticalCurvedList"/>
    <dgm:cxn modelId="{7B7EC73E-6663-1346-A6BF-A3474D43840E}" type="presParOf" srcId="{2EBF20B2-6A3A-654E-80A5-6B1D430E2C64}" destId="{3AA49DA2-1435-3A4E-8D4E-4352FBCBB754}" srcOrd="12" destOrd="0" presId="urn:microsoft.com/office/officeart/2008/layout/VerticalCurvedList"/>
    <dgm:cxn modelId="{1AC6D793-9973-7545-9C8C-52D83A8D101A}" type="presParOf" srcId="{3AA49DA2-1435-3A4E-8D4E-4352FBCBB754}" destId="{05BB9D40-6BC5-5340-AF20-E02DC6C5039E}" srcOrd="0" destOrd="0" presId="urn:microsoft.com/office/officeart/2008/layout/VerticalCurvedList"/>
    <dgm:cxn modelId="{9EC3E52C-5ACB-7D4F-9FB7-B06ED43CBE14}" type="presParOf" srcId="{2EBF20B2-6A3A-654E-80A5-6B1D430E2C64}" destId="{D3CFFBCF-3C92-5F41-B4C7-369E3BA50346}" srcOrd="13" destOrd="0" presId="urn:microsoft.com/office/officeart/2008/layout/VerticalCurvedList"/>
    <dgm:cxn modelId="{F32C212B-4A86-554F-8282-8CFD85FFAA64}" type="presParOf" srcId="{2EBF20B2-6A3A-654E-80A5-6B1D430E2C64}" destId="{1D1D193A-F50D-1B4A-B90B-05DE1557A9FB}" srcOrd="14" destOrd="0" presId="urn:microsoft.com/office/officeart/2008/layout/VerticalCurvedList"/>
    <dgm:cxn modelId="{D829D042-E328-8C42-943C-4A892A52BC7E}" type="presParOf" srcId="{1D1D193A-F50D-1B4A-B90B-05DE1557A9FB}" destId="{B2C0DF85-30E3-694D-9BFF-ADC3E58470AD}"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A7F59CA5-96F3-4347-B084-FF1DD89D5DD8}"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118E52D9-8B2E-C049-B86C-7F7B529FB803}">
      <dgm:prSet phldrT="[Text]"/>
      <dgm:spPr/>
      <dgm:t>
        <a:bodyPr/>
        <a:lstStyle/>
        <a:p>
          <a:r>
            <a:rPr lang="it-IT" i="1" dirty="0"/>
            <a:t>Il conflitto di interessi reale (o attuale) è la situazione in cui l’</a:t>
          </a:r>
          <a:r>
            <a:rPr lang="it-IT" i="1" dirty="0">
              <a:solidFill>
                <a:srgbClr val="800000"/>
              </a:solidFill>
            </a:rPr>
            <a:t>i</a:t>
          </a:r>
          <a:r>
            <a:rPr lang="it-IT" b="1" i="1" dirty="0">
              <a:solidFill>
                <a:srgbClr val="800000"/>
              </a:solidFill>
            </a:rPr>
            <a:t>nteresse secondario</a:t>
          </a:r>
          <a:r>
            <a:rPr lang="it-IT" i="1" dirty="0"/>
            <a:t>  (finanziario o non finanziario) di un </a:t>
          </a:r>
          <a:r>
            <a:rPr lang="it-IT" b="1" i="1" dirty="0">
              <a:solidFill>
                <a:srgbClr val="0000FF"/>
              </a:solidFill>
            </a:rPr>
            <a:t>decisore pubblico </a:t>
          </a:r>
          <a:r>
            <a:rPr lang="it-IT" i="1" dirty="0"/>
            <a:t> </a:t>
          </a:r>
          <a:r>
            <a:rPr lang="it-IT" b="1" i="1" dirty="0"/>
            <a:t>tende a interferire</a:t>
          </a:r>
          <a:r>
            <a:rPr lang="it-IT" i="1" dirty="0"/>
            <a:t> con l’</a:t>
          </a:r>
          <a:r>
            <a:rPr lang="it-IT" b="1" i="1" dirty="0">
              <a:solidFill>
                <a:srgbClr val="800000"/>
              </a:solidFill>
            </a:rPr>
            <a:t>interesse primario</a:t>
          </a:r>
          <a:r>
            <a:rPr lang="it-IT" i="1" dirty="0"/>
            <a:t> </a:t>
          </a:r>
          <a:r>
            <a:rPr lang="it-IT" b="1" i="1" dirty="0">
              <a:solidFill>
                <a:srgbClr val="0000FF"/>
              </a:solidFill>
            </a:rPr>
            <a:t>dell’amministrazione pubblica</a:t>
          </a:r>
          <a:r>
            <a:rPr lang="it-IT" i="1" dirty="0"/>
            <a:t>, verso cui il primo ha precisi doveri e responsabilità.</a:t>
          </a:r>
        </a:p>
      </dgm:t>
    </dgm:pt>
    <dgm:pt modelId="{ED025E89-E271-ED40-8337-18A5ECFEDC13}" type="parTrans" cxnId="{39B42329-6DF8-CC48-BB06-1F9061952F0B}">
      <dgm:prSet/>
      <dgm:spPr/>
      <dgm:t>
        <a:bodyPr/>
        <a:lstStyle/>
        <a:p>
          <a:endParaRPr lang="it-IT"/>
        </a:p>
      </dgm:t>
    </dgm:pt>
    <dgm:pt modelId="{441E4F5E-3C93-9140-8D44-C218412CCB43}" type="sibTrans" cxnId="{39B42329-6DF8-CC48-BB06-1F9061952F0B}">
      <dgm:prSet/>
      <dgm:spPr/>
      <dgm:t>
        <a:bodyPr/>
        <a:lstStyle/>
        <a:p>
          <a:endParaRPr lang="it-IT"/>
        </a:p>
      </dgm:t>
    </dgm:pt>
    <dgm:pt modelId="{B194D9CF-DE72-F34D-B8D5-518BC068ED37}" type="pres">
      <dgm:prSet presAssocID="{A7F59CA5-96F3-4347-B084-FF1DD89D5DD8}" presName="Name0" presStyleCnt="0">
        <dgm:presLayoutVars>
          <dgm:chMax/>
          <dgm:chPref/>
          <dgm:dir/>
        </dgm:presLayoutVars>
      </dgm:prSet>
      <dgm:spPr/>
    </dgm:pt>
    <dgm:pt modelId="{1FC9B040-2C63-EB44-BF8D-3E7629848314}" type="pres">
      <dgm:prSet presAssocID="{118E52D9-8B2E-C049-B86C-7F7B529FB803}" presName="composite" presStyleCnt="0">
        <dgm:presLayoutVars>
          <dgm:chMax/>
          <dgm:chPref/>
        </dgm:presLayoutVars>
      </dgm:prSet>
      <dgm:spPr/>
    </dgm:pt>
    <dgm:pt modelId="{B349271F-8BB8-BF45-B2B3-D441EF8E851C}" type="pres">
      <dgm:prSet presAssocID="{118E52D9-8B2E-C049-B86C-7F7B529FB803}" presName="Image" presStyleLbl="bgImgPlace1" presStyleIdx="0" presStyleCnt="1" custScaleY="189681"/>
      <dgm:spPr>
        <a:blipFill rotWithShape="1">
          <a:blip xmlns:r="http://schemas.openxmlformats.org/officeDocument/2006/relationships" r:embed="rId1"/>
          <a:stretch>
            <a:fillRect/>
          </a:stretch>
        </a:blipFill>
      </dgm:spPr>
    </dgm:pt>
    <dgm:pt modelId="{7E79F776-66A7-C043-8ABD-1683108C9435}" type="pres">
      <dgm:prSet presAssocID="{118E52D9-8B2E-C049-B86C-7F7B529FB803}" presName="ParentText" presStyleLbl="revTx" presStyleIdx="0" presStyleCnt="1">
        <dgm:presLayoutVars>
          <dgm:chMax val="0"/>
          <dgm:chPref val="0"/>
          <dgm:bulletEnabled val="1"/>
        </dgm:presLayoutVars>
      </dgm:prSet>
      <dgm:spPr/>
    </dgm:pt>
    <dgm:pt modelId="{802E03A6-B442-DD48-B0F4-AC5EC762866B}" type="pres">
      <dgm:prSet presAssocID="{118E52D9-8B2E-C049-B86C-7F7B529FB803}" presName="tlFrame" presStyleLbl="node1" presStyleIdx="0" presStyleCnt="4"/>
      <dgm:spPr/>
    </dgm:pt>
    <dgm:pt modelId="{51D5547C-3976-6C43-8D90-29868B780E6A}" type="pres">
      <dgm:prSet presAssocID="{118E52D9-8B2E-C049-B86C-7F7B529FB803}" presName="trFrame" presStyleLbl="node1" presStyleIdx="1" presStyleCnt="4"/>
      <dgm:spPr/>
    </dgm:pt>
    <dgm:pt modelId="{0A1856C6-915F-DE42-9C37-A4E8336BA0F5}" type="pres">
      <dgm:prSet presAssocID="{118E52D9-8B2E-C049-B86C-7F7B529FB803}" presName="blFrame" presStyleLbl="node1" presStyleIdx="2" presStyleCnt="4"/>
      <dgm:spPr/>
    </dgm:pt>
    <dgm:pt modelId="{F10932EB-EA01-9A4A-8306-B8F2220DBB94}" type="pres">
      <dgm:prSet presAssocID="{118E52D9-8B2E-C049-B86C-7F7B529FB803}" presName="brFrame" presStyleLbl="node1" presStyleIdx="3" presStyleCnt="4"/>
      <dgm:spPr/>
    </dgm:pt>
  </dgm:ptLst>
  <dgm:cxnLst>
    <dgm:cxn modelId="{DAAABF1F-2E13-8C49-96B1-7DE914C5A383}" type="presOf" srcId="{118E52D9-8B2E-C049-B86C-7F7B529FB803}" destId="{7E79F776-66A7-C043-8ABD-1683108C9435}" srcOrd="0" destOrd="0" presId="urn:microsoft.com/office/officeart/2009/3/layout/FramedTextPicture"/>
    <dgm:cxn modelId="{39B42329-6DF8-CC48-BB06-1F9061952F0B}" srcId="{A7F59CA5-96F3-4347-B084-FF1DD89D5DD8}" destId="{118E52D9-8B2E-C049-B86C-7F7B529FB803}" srcOrd="0" destOrd="0" parTransId="{ED025E89-E271-ED40-8337-18A5ECFEDC13}" sibTransId="{441E4F5E-3C93-9140-8D44-C218412CCB43}"/>
    <dgm:cxn modelId="{9876DDAF-C0B4-514B-A3E8-64957D05326B}" type="presOf" srcId="{A7F59CA5-96F3-4347-B084-FF1DD89D5DD8}" destId="{B194D9CF-DE72-F34D-B8D5-518BC068ED37}" srcOrd="0" destOrd="0" presId="urn:microsoft.com/office/officeart/2009/3/layout/FramedTextPicture"/>
    <dgm:cxn modelId="{879F646F-18A2-E94F-841A-88A94BB1A72A}" type="presParOf" srcId="{B194D9CF-DE72-F34D-B8D5-518BC068ED37}" destId="{1FC9B040-2C63-EB44-BF8D-3E7629848314}" srcOrd="0" destOrd="0" presId="urn:microsoft.com/office/officeart/2009/3/layout/FramedTextPicture"/>
    <dgm:cxn modelId="{26D0288A-C693-3C4D-B6CC-3DF0B5B5835E}" type="presParOf" srcId="{1FC9B040-2C63-EB44-BF8D-3E7629848314}" destId="{B349271F-8BB8-BF45-B2B3-D441EF8E851C}" srcOrd="0" destOrd="0" presId="urn:microsoft.com/office/officeart/2009/3/layout/FramedTextPicture"/>
    <dgm:cxn modelId="{A8553C06-C30E-1240-B41E-03A5ECE0C987}" type="presParOf" srcId="{1FC9B040-2C63-EB44-BF8D-3E7629848314}" destId="{7E79F776-66A7-C043-8ABD-1683108C9435}" srcOrd="1" destOrd="0" presId="urn:microsoft.com/office/officeart/2009/3/layout/FramedTextPicture"/>
    <dgm:cxn modelId="{1B8C71D9-B0F4-EE4A-A650-BF81AA3E45E3}" type="presParOf" srcId="{1FC9B040-2C63-EB44-BF8D-3E7629848314}" destId="{802E03A6-B442-DD48-B0F4-AC5EC762866B}" srcOrd="2" destOrd="0" presId="urn:microsoft.com/office/officeart/2009/3/layout/FramedTextPicture"/>
    <dgm:cxn modelId="{AC045520-ECAE-FB45-AD6D-F805EA8D22DD}" type="presParOf" srcId="{1FC9B040-2C63-EB44-BF8D-3E7629848314}" destId="{51D5547C-3976-6C43-8D90-29868B780E6A}" srcOrd="3" destOrd="0" presId="urn:microsoft.com/office/officeart/2009/3/layout/FramedTextPicture"/>
    <dgm:cxn modelId="{DFCA54D0-210F-4C4E-9B0F-B3B599D09A33}" type="presParOf" srcId="{1FC9B040-2C63-EB44-BF8D-3E7629848314}" destId="{0A1856C6-915F-DE42-9C37-A4E8336BA0F5}" srcOrd="4" destOrd="0" presId="urn:microsoft.com/office/officeart/2009/3/layout/FramedTextPicture"/>
    <dgm:cxn modelId="{8918CE1B-B909-1145-AA7E-CB068EDEB6CE}" type="presParOf" srcId="{1FC9B040-2C63-EB44-BF8D-3E7629848314}" destId="{F10932EB-EA01-9A4A-8306-B8F2220DBB94}"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D0A97EB6-ABAC-3D47-9BF8-F57555A4865C}" type="doc">
      <dgm:prSet loTypeId="urn:microsoft.com/office/officeart/2009/3/layout/PhasedProcess" loCatId="" qsTypeId="urn:microsoft.com/office/officeart/2005/8/quickstyle/simple3" qsCatId="simple" csTypeId="urn:microsoft.com/office/officeart/2005/8/colors/accent2_2" csCatId="accent2" phldr="1"/>
      <dgm:spPr/>
      <dgm:t>
        <a:bodyPr/>
        <a:lstStyle/>
        <a:p>
          <a:endParaRPr lang="it-IT"/>
        </a:p>
      </dgm:t>
    </dgm:pt>
    <dgm:pt modelId="{5CC353E0-47B3-9A4A-88DC-00F685CDA966}">
      <dgm:prSet phldrT="[Text]"/>
      <dgm:spPr/>
      <dgm:t>
        <a:bodyPr/>
        <a:lstStyle/>
        <a:p>
          <a:r>
            <a:rPr lang="it-IT" b="1" dirty="0"/>
            <a:t>DOVERE DI SEGNALAZIONE</a:t>
          </a:r>
        </a:p>
      </dgm:t>
    </dgm:pt>
    <dgm:pt modelId="{61C4C1FC-C6F7-C543-B71C-F62296E382EC}" type="parTrans" cxnId="{5ADB6754-D983-A347-8712-5EDE99FDDA0A}">
      <dgm:prSet/>
      <dgm:spPr/>
      <dgm:t>
        <a:bodyPr/>
        <a:lstStyle/>
        <a:p>
          <a:endParaRPr lang="it-IT"/>
        </a:p>
      </dgm:t>
    </dgm:pt>
    <dgm:pt modelId="{C9821060-98D5-FF49-8738-A9871156C549}" type="sibTrans" cxnId="{5ADB6754-D983-A347-8712-5EDE99FDDA0A}">
      <dgm:prSet/>
      <dgm:spPr/>
      <dgm:t>
        <a:bodyPr/>
        <a:lstStyle/>
        <a:p>
          <a:endParaRPr lang="it-IT"/>
        </a:p>
      </dgm:t>
    </dgm:pt>
    <dgm:pt modelId="{B5560E4A-7BEA-ED42-8BC0-653C6E4F03EF}">
      <dgm:prSet phldrT="[Text]" custT="1"/>
      <dgm:spPr/>
      <dgm:t>
        <a:bodyPr/>
        <a:lstStyle/>
        <a:p>
          <a:r>
            <a:rPr lang="it-IT" sz="1200" b="1" dirty="0"/>
            <a:t>All’atto di assegnazione all’ufficio…</a:t>
          </a:r>
        </a:p>
      </dgm:t>
    </dgm:pt>
    <dgm:pt modelId="{B9221131-39FC-8B4F-AE23-F9B7B5DC64EF}" type="parTrans" cxnId="{F6F93B46-B3C8-234B-8384-DD89DEBECD3C}">
      <dgm:prSet/>
      <dgm:spPr/>
      <dgm:t>
        <a:bodyPr/>
        <a:lstStyle/>
        <a:p>
          <a:endParaRPr lang="it-IT"/>
        </a:p>
      </dgm:t>
    </dgm:pt>
    <dgm:pt modelId="{53E4248B-0417-AA4A-8CC0-B9770EB231B4}" type="sibTrans" cxnId="{F6F93B46-B3C8-234B-8384-DD89DEBECD3C}">
      <dgm:prSet/>
      <dgm:spPr/>
      <dgm:t>
        <a:bodyPr/>
        <a:lstStyle/>
        <a:p>
          <a:endParaRPr lang="it-IT"/>
        </a:p>
      </dgm:t>
    </dgm:pt>
    <dgm:pt modelId="{B61A9129-BB42-DF46-8C90-9AD97417A641}">
      <dgm:prSet phldrT="[Text]" custT="1"/>
      <dgm:spPr/>
      <dgm:t>
        <a:bodyPr/>
        <a:lstStyle/>
        <a:p>
          <a:r>
            <a:rPr lang="it-IT" sz="1200" b="1" dirty="0"/>
            <a:t>…il dipendente informa per iscritto…</a:t>
          </a:r>
        </a:p>
      </dgm:t>
    </dgm:pt>
    <dgm:pt modelId="{2B59BDE3-0FF5-ED48-9B82-B0E9249492DE}" type="parTrans" cxnId="{5C486D2C-7049-EA4E-80C3-F8360047AE16}">
      <dgm:prSet/>
      <dgm:spPr/>
      <dgm:t>
        <a:bodyPr/>
        <a:lstStyle/>
        <a:p>
          <a:endParaRPr lang="it-IT"/>
        </a:p>
      </dgm:t>
    </dgm:pt>
    <dgm:pt modelId="{56F1F1E9-51CE-CC42-96C8-6028ECC5ACFB}" type="sibTrans" cxnId="{5C486D2C-7049-EA4E-80C3-F8360047AE16}">
      <dgm:prSet/>
      <dgm:spPr/>
      <dgm:t>
        <a:bodyPr/>
        <a:lstStyle/>
        <a:p>
          <a:endParaRPr lang="it-IT"/>
        </a:p>
      </dgm:t>
    </dgm:pt>
    <dgm:pt modelId="{9614837C-CD4B-2544-A0CA-B4193E990721}">
      <dgm:prSet phldrT="[Text]" custT="1"/>
      <dgm:spPr/>
      <dgm:t>
        <a:bodyPr/>
        <a:lstStyle/>
        <a:p>
          <a:r>
            <a:rPr lang="it-IT" sz="1200" b="1" dirty="0"/>
            <a:t>…il dirigente dell'ufficio di tutti i rapporti, diretti o indiretti, di collaborazione con soggetti privati… </a:t>
          </a:r>
        </a:p>
      </dgm:t>
    </dgm:pt>
    <dgm:pt modelId="{0228534F-ECE8-6D46-B87E-6F223A3F9B04}" type="parTrans" cxnId="{CECFEB48-EE11-3D4C-95A1-C7350A46FBF2}">
      <dgm:prSet/>
      <dgm:spPr/>
      <dgm:t>
        <a:bodyPr/>
        <a:lstStyle/>
        <a:p>
          <a:endParaRPr lang="it-IT"/>
        </a:p>
      </dgm:t>
    </dgm:pt>
    <dgm:pt modelId="{EBC6331C-BA53-1B47-B8E1-782D7EA62FC3}" type="sibTrans" cxnId="{CECFEB48-EE11-3D4C-95A1-C7350A46FBF2}">
      <dgm:prSet/>
      <dgm:spPr/>
      <dgm:t>
        <a:bodyPr/>
        <a:lstStyle/>
        <a:p>
          <a:endParaRPr lang="it-IT"/>
        </a:p>
      </dgm:t>
    </dgm:pt>
    <dgm:pt modelId="{BE2B941E-88B2-1D48-A01A-663A6DC1CBBB}">
      <dgm:prSet phldrT="[Text]"/>
      <dgm:spPr/>
      <dgm:t>
        <a:bodyPr/>
        <a:lstStyle/>
        <a:p>
          <a:r>
            <a:rPr lang="it-IT" b="1" dirty="0"/>
            <a:t>OBBLIGO DI ASTENSIONE</a:t>
          </a:r>
        </a:p>
      </dgm:t>
    </dgm:pt>
    <dgm:pt modelId="{698FBB91-C287-8E4C-8C14-A2A72454F646}" type="parTrans" cxnId="{A2F547DE-1037-9D4D-A176-853C39325A98}">
      <dgm:prSet/>
      <dgm:spPr/>
      <dgm:t>
        <a:bodyPr/>
        <a:lstStyle/>
        <a:p>
          <a:endParaRPr lang="it-IT"/>
        </a:p>
      </dgm:t>
    </dgm:pt>
    <dgm:pt modelId="{16E7DAF0-9BEB-CF4F-A4B9-ACB6890104E8}" type="sibTrans" cxnId="{A2F547DE-1037-9D4D-A176-853C39325A98}">
      <dgm:prSet/>
      <dgm:spPr/>
      <dgm:t>
        <a:bodyPr/>
        <a:lstStyle/>
        <a:p>
          <a:endParaRPr lang="it-IT"/>
        </a:p>
      </dgm:t>
    </dgm:pt>
    <dgm:pt modelId="{1D3BE2B2-2ADF-E349-92B8-3CE3A6E43EF6}">
      <dgm:prSet phldrT="[Text]"/>
      <dgm:spPr/>
      <dgm:t>
        <a:bodyPr/>
        <a:lstStyle/>
        <a:p>
          <a:r>
            <a:rPr lang="it-IT" b="1" i="0"/>
            <a:t>Il dipendente si astiene dal partecipare all'adozione di decisioni o ad attività che possano coinvolgere…</a:t>
          </a:r>
          <a:endParaRPr lang="it-IT" b="1" i="0" dirty="0"/>
        </a:p>
      </dgm:t>
    </dgm:pt>
    <dgm:pt modelId="{FA19C40D-C866-764F-97B8-C1ABA719E5EE}" type="parTrans" cxnId="{6DC4BC8D-B6DA-364E-BAE6-506C2C344C35}">
      <dgm:prSet/>
      <dgm:spPr/>
      <dgm:t>
        <a:bodyPr/>
        <a:lstStyle/>
        <a:p>
          <a:endParaRPr lang="it-IT"/>
        </a:p>
      </dgm:t>
    </dgm:pt>
    <dgm:pt modelId="{766C2A21-68A4-DF46-983D-E8CA0E7D7EFE}" type="sibTrans" cxnId="{6DC4BC8D-B6DA-364E-BAE6-506C2C344C35}">
      <dgm:prSet/>
      <dgm:spPr/>
      <dgm:t>
        <a:bodyPr/>
        <a:lstStyle/>
        <a:p>
          <a:endParaRPr lang="it-IT"/>
        </a:p>
      </dgm:t>
    </dgm:pt>
    <dgm:pt modelId="{F6F82D5A-4259-7C41-A0A7-F53770EAE03F}">
      <dgm:prSet phldrT="[Text]"/>
      <dgm:spPr/>
      <dgm:t>
        <a:bodyPr/>
        <a:lstStyle/>
        <a:p>
          <a:r>
            <a:rPr lang="it-IT" b="1" dirty="0"/>
            <a:t>DECISIONE</a:t>
          </a:r>
        </a:p>
      </dgm:t>
    </dgm:pt>
    <dgm:pt modelId="{D8BF25C7-F186-EC48-B6F4-9070A619A7D2}" type="parTrans" cxnId="{A133455F-CA3F-AE4D-ACE5-C4D584B82821}">
      <dgm:prSet/>
      <dgm:spPr/>
      <dgm:t>
        <a:bodyPr/>
        <a:lstStyle/>
        <a:p>
          <a:endParaRPr lang="it-IT"/>
        </a:p>
      </dgm:t>
    </dgm:pt>
    <dgm:pt modelId="{B97D9847-E683-E94F-9B04-34311216CA91}" type="sibTrans" cxnId="{A133455F-CA3F-AE4D-ACE5-C4D584B82821}">
      <dgm:prSet/>
      <dgm:spPr/>
      <dgm:t>
        <a:bodyPr/>
        <a:lstStyle/>
        <a:p>
          <a:endParaRPr lang="it-IT"/>
        </a:p>
      </dgm:t>
    </dgm:pt>
    <dgm:pt modelId="{77BB1E79-F3C3-1A4A-ACB5-9071CE47D41D}">
      <dgm:prSet phldrT="[Text]"/>
      <dgm:spPr/>
      <dgm:t>
        <a:bodyPr/>
        <a:lstStyle/>
        <a:p>
          <a:r>
            <a:rPr lang="it-IT" b="1" i="0" dirty="0"/>
            <a:t>Sull'astensione decide il responsabile dell’ufficio di appartenenza</a:t>
          </a:r>
        </a:p>
      </dgm:t>
    </dgm:pt>
    <dgm:pt modelId="{65EE061A-80B4-BB45-8B71-89BEDC3ABDFD}" type="parTrans" cxnId="{AD624688-59B1-F648-BED8-B9EF44523DD0}">
      <dgm:prSet/>
      <dgm:spPr/>
      <dgm:t>
        <a:bodyPr/>
        <a:lstStyle/>
        <a:p>
          <a:endParaRPr lang="it-IT"/>
        </a:p>
      </dgm:t>
    </dgm:pt>
    <dgm:pt modelId="{6411ACE4-A474-724F-A952-DA95BBE7897F}" type="sibTrans" cxnId="{AD624688-59B1-F648-BED8-B9EF44523DD0}">
      <dgm:prSet/>
      <dgm:spPr/>
      <dgm:t>
        <a:bodyPr/>
        <a:lstStyle/>
        <a:p>
          <a:endParaRPr lang="it-IT"/>
        </a:p>
      </dgm:t>
    </dgm:pt>
    <dgm:pt modelId="{642ED44B-DF56-6647-89CD-A84F530905C4}">
      <dgm:prSet phldrT="[Text]" custT="1"/>
      <dgm:spPr/>
      <dgm:t>
        <a:bodyPr/>
        <a:lstStyle/>
        <a:p>
          <a:r>
            <a:rPr lang="it-IT" sz="1200" b="1" dirty="0"/>
            <a:t>…in qualunque modo retribuiti che lo stesso abbia o abbia avuto negli ultimi tre anni</a:t>
          </a:r>
        </a:p>
      </dgm:t>
    </dgm:pt>
    <dgm:pt modelId="{DC0952F0-E6DE-8148-9165-092467E1245A}" type="parTrans" cxnId="{C7D6E0F0-025B-1241-8860-739F0D353EAC}">
      <dgm:prSet/>
      <dgm:spPr/>
      <dgm:t>
        <a:bodyPr/>
        <a:lstStyle/>
        <a:p>
          <a:endParaRPr lang="it-IT"/>
        </a:p>
      </dgm:t>
    </dgm:pt>
    <dgm:pt modelId="{354DB55A-D0C1-5844-98C2-646455604A76}" type="sibTrans" cxnId="{C7D6E0F0-025B-1241-8860-739F0D353EAC}">
      <dgm:prSet/>
      <dgm:spPr/>
      <dgm:t>
        <a:bodyPr/>
        <a:lstStyle/>
        <a:p>
          <a:endParaRPr lang="it-IT"/>
        </a:p>
      </dgm:t>
    </dgm:pt>
    <dgm:pt modelId="{97300C88-C3F4-0A4C-B626-B747C510110F}">
      <dgm:prSet phldrT="[Text]"/>
      <dgm:spPr/>
      <dgm:t>
        <a:bodyPr/>
        <a:lstStyle/>
        <a:p>
          <a:pPr marL="0" indent="0"/>
          <a:r>
            <a:rPr lang="it-IT" b="1" i="0" dirty="0"/>
            <a:t>Il dipendente si astiene in ogni altro caso in cui esistano gravi ragioni di convenienza.</a:t>
          </a:r>
        </a:p>
      </dgm:t>
    </dgm:pt>
    <dgm:pt modelId="{5C729986-37D6-2045-817A-9F05C017A772}" type="sibTrans" cxnId="{72FEC992-DFCB-5C4D-A44C-0EEE22C97949}">
      <dgm:prSet/>
      <dgm:spPr/>
      <dgm:t>
        <a:bodyPr/>
        <a:lstStyle/>
        <a:p>
          <a:endParaRPr lang="it-IT"/>
        </a:p>
      </dgm:t>
    </dgm:pt>
    <dgm:pt modelId="{221ECB66-F00B-564F-92D4-B2A0679A6B15}" type="parTrans" cxnId="{72FEC992-DFCB-5C4D-A44C-0EEE22C97949}">
      <dgm:prSet/>
      <dgm:spPr/>
      <dgm:t>
        <a:bodyPr/>
        <a:lstStyle/>
        <a:p>
          <a:endParaRPr lang="it-IT"/>
        </a:p>
      </dgm:t>
    </dgm:pt>
    <dgm:pt modelId="{26A6564F-7663-0545-8DB1-E21B747A1923}" type="pres">
      <dgm:prSet presAssocID="{D0A97EB6-ABAC-3D47-9BF8-F57555A4865C}" presName="Name0" presStyleCnt="0">
        <dgm:presLayoutVars>
          <dgm:chMax val="3"/>
          <dgm:chPref val="3"/>
          <dgm:bulletEnabled val="1"/>
          <dgm:dir/>
          <dgm:animLvl val="lvl"/>
        </dgm:presLayoutVars>
      </dgm:prSet>
      <dgm:spPr/>
    </dgm:pt>
    <dgm:pt modelId="{B598BF96-8DCA-134B-B6DC-560F451EEE99}" type="pres">
      <dgm:prSet presAssocID="{D0A97EB6-ABAC-3D47-9BF8-F57555A4865C}" presName="arc1" presStyleLbl="node1" presStyleIdx="0" presStyleCnt="4"/>
      <dgm:spPr/>
    </dgm:pt>
    <dgm:pt modelId="{89D681BC-C708-EC49-86EC-E04AF076BF44}" type="pres">
      <dgm:prSet presAssocID="{D0A97EB6-ABAC-3D47-9BF8-F57555A4865C}" presName="arc3" presStyleLbl="node1" presStyleIdx="1" presStyleCnt="4"/>
      <dgm:spPr/>
    </dgm:pt>
    <dgm:pt modelId="{F8519608-B06F-4B43-97DE-A4DF7316D7D3}" type="pres">
      <dgm:prSet presAssocID="{D0A97EB6-ABAC-3D47-9BF8-F57555A4865C}" presName="parentText2" presStyleLbl="revTx" presStyleIdx="0" presStyleCnt="3" custLinFactNeighborX="19899" custLinFactNeighborY="-8673">
        <dgm:presLayoutVars>
          <dgm:chMax val="4"/>
          <dgm:chPref val="3"/>
          <dgm:bulletEnabled val="1"/>
        </dgm:presLayoutVars>
      </dgm:prSet>
      <dgm:spPr/>
    </dgm:pt>
    <dgm:pt modelId="{BE1959D0-1388-7B46-A233-2BCED7F48769}" type="pres">
      <dgm:prSet presAssocID="{D0A97EB6-ABAC-3D47-9BF8-F57555A4865C}" presName="arc2" presStyleLbl="node1" presStyleIdx="2" presStyleCnt="4" custLinFactNeighborX="27761" custLinFactNeighborY="-661"/>
      <dgm:spPr/>
    </dgm:pt>
    <dgm:pt modelId="{60E3956F-C4F2-E84C-91B8-682EDB9DC14C}" type="pres">
      <dgm:prSet presAssocID="{D0A97EB6-ABAC-3D47-9BF8-F57555A4865C}" presName="arc4" presStyleLbl="node1" presStyleIdx="3" presStyleCnt="4" custLinFactNeighborX="27344" custLinFactNeighborY="-661"/>
      <dgm:spPr/>
    </dgm:pt>
    <dgm:pt modelId="{D55BD020-144C-C44D-B264-51A34214BE8E}" type="pres">
      <dgm:prSet presAssocID="{D0A97EB6-ABAC-3D47-9BF8-F57555A4865C}" presName="parentText3" presStyleLbl="revTx" presStyleIdx="1" presStyleCnt="3" custScaleX="60027" custLinFactNeighborX="35163" custLinFactNeighborY="-20585">
        <dgm:presLayoutVars>
          <dgm:chMax val="1"/>
          <dgm:chPref val="1"/>
          <dgm:bulletEnabled val="1"/>
        </dgm:presLayoutVars>
      </dgm:prSet>
      <dgm:spPr/>
    </dgm:pt>
    <dgm:pt modelId="{5ABFF862-2E1C-6D48-B7CF-FC529FBF4F3E}" type="pres">
      <dgm:prSet presAssocID="{D0A97EB6-ABAC-3D47-9BF8-F57555A4865C}" presName="middleComposite" presStyleCnt="0"/>
      <dgm:spPr/>
    </dgm:pt>
    <dgm:pt modelId="{1DD5E4B7-117C-714A-B403-2E587E83F9A2}" type="pres">
      <dgm:prSet presAssocID="{1D3BE2B2-2ADF-E349-92B8-3CE3A6E43EF6}" presName="circ1" presStyleLbl="vennNode1" presStyleIdx="0" presStyleCnt="11" custScaleX="130655" custScaleY="125546" custLinFactNeighborX="9872"/>
      <dgm:spPr/>
    </dgm:pt>
    <dgm:pt modelId="{0E151D75-599D-3647-9C4F-5B4A7D9C6729}" type="pres">
      <dgm:prSet presAssocID="{1D3BE2B2-2ADF-E349-92B8-3CE3A6E43EF6}" presName="circ1Tx" presStyleLbl="revTx" presStyleIdx="1" presStyleCnt="3">
        <dgm:presLayoutVars>
          <dgm:chMax val="0"/>
          <dgm:chPref val="0"/>
        </dgm:presLayoutVars>
      </dgm:prSet>
      <dgm:spPr/>
    </dgm:pt>
    <dgm:pt modelId="{294D54C1-1D42-164D-B51B-44D6E4682F41}" type="pres">
      <dgm:prSet presAssocID="{97300C88-C3F4-0A4C-B626-B747C510110F}" presName="circ2" presStyleLbl="vennNode1" presStyleIdx="1" presStyleCnt="11" custScaleX="137662" custScaleY="128856" custLinFactNeighborX="50526" custLinFactNeighborY="-1655"/>
      <dgm:spPr/>
    </dgm:pt>
    <dgm:pt modelId="{DF75CF1C-367C-8443-8C70-67392674074E}" type="pres">
      <dgm:prSet presAssocID="{97300C88-C3F4-0A4C-B626-B747C510110F}" presName="circ2Tx" presStyleLbl="revTx" presStyleIdx="1" presStyleCnt="3">
        <dgm:presLayoutVars>
          <dgm:chMax val="0"/>
          <dgm:chPref val="0"/>
        </dgm:presLayoutVars>
      </dgm:prSet>
      <dgm:spPr/>
    </dgm:pt>
    <dgm:pt modelId="{2BCC058C-A606-8940-A22A-05AF7D7921C0}" type="pres">
      <dgm:prSet presAssocID="{D0A97EB6-ABAC-3D47-9BF8-F57555A4865C}" presName="leftComposite" presStyleCnt="0"/>
      <dgm:spPr/>
    </dgm:pt>
    <dgm:pt modelId="{A0208BBC-A1F5-334F-9E28-EA1BF65E38AD}" type="pres">
      <dgm:prSet presAssocID="{B5560E4A-7BEA-ED42-8BC0-653C6E4F03EF}" presName="childText1_1" presStyleLbl="vennNode1" presStyleIdx="2" presStyleCnt="11" custScaleX="154316" custScaleY="124316">
        <dgm:presLayoutVars>
          <dgm:chMax val="0"/>
          <dgm:chPref val="0"/>
        </dgm:presLayoutVars>
      </dgm:prSet>
      <dgm:spPr/>
    </dgm:pt>
    <dgm:pt modelId="{3ECC43C8-5842-FF4A-997D-3F73174D04A1}" type="pres">
      <dgm:prSet presAssocID="{B5560E4A-7BEA-ED42-8BC0-653C6E4F03EF}" presName="ellipse1" presStyleLbl="vennNode1" presStyleIdx="3" presStyleCnt="11"/>
      <dgm:spPr/>
    </dgm:pt>
    <dgm:pt modelId="{DB649FAD-0180-8447-9FC8-B6D1864FFB6A}" type="pres">
      <dgm:prSet presAssocID="{B5560E4A-7BEA-ED42-8BC0-653C6E4F03EF}" presName="ellipse2" presStyleLbl="vennNode1" presStyleIdx="4" presStyleCnt="11"/>
      <dgm:spPr/>
    </dgm:pt>
    <dgm:pt modelId="{5992CED6-3086-5D46-8F5C-70F02B07A42E}" type="pres">
      <dgm:prSet presAssocID="{B61A9129-BB42-DF46-8C90-9AD97417A641}" presName="childText1_2" presStyleLbl="vennNode1" presStyleIdx="5" presStyleCnt="11" custScaleX="160027" custScaleY="116177" custLinFactNeighborX="-9485" custLinFactNeighborY="55005">
        <dgm:presLayoutVars>
          <dgm:chMax val="0"/>
          <dgm:chPref val="0"/>
        </dgm:presLayoutVars>
      </dgm:prSet>
      <dgm:spPr/>
    </dgm:pt>
    <dgm:pt modelId="{33A6900F-C653-2242-9F6A-DB89545A4D5C}" type="pres">
      <dgm:prSet presAssocID="{B61A9129-BB42-DF46-8C90-9AD97417A641}" presName="ellipse3" presStyleLbl="vennNode1" presStyleIdx="6" presStyleCnt="11" custLinFactY="55636" custLinFactNeighborX="-56091" custLinFactNeighborY="100000"/>
      <dgm:spPr/>
    </dgm:pt>
    <dgm:pt modelId="{1015D11F-A14D-0743-89B3-0EBAC1543AE6}" type="pres">
      <dgm:prSet presAssocID="{9614837C-CD4B-2544-A0CA-B4193E990721}" presName="childText1_3" presStyleLbl="vennNode1" presStyleIdx="7" presStyleCnt="11" custScaleX="248132" custScaleY="208109" custLinFactNeighborX="-10633" custLinFactNeighborY="24103">
        <dgm:presLayoutVars>
          <dgm:chMax val="0"/>
          <dgm:chPref val="0"/>
        </dgm:presLayoutVars>
      </dgm:prSet>
      <dgm:spPr/>
    </dgm:pt>
    <dgm:pt modelId="{414B45D2-63A5-E049-A40F-2DE0BEAB93F4}" type="pres">
      <dgm:prSet presAssocID="{642ED44B-DF56-6647-89CD-A84F530905C4}" presName="childText1_4" presStyleLbl="vennNode1" presStyleIdx="8" presStyleCnt="11" custScaleX="225623" custScaleY="212688" custLinFactY="27023" custLinFactNeighborX="10394" custLinFactNeighborY="100000">
        <dgm:presLayoutVars>
          <dgm:chMax val="0"/>
          <dgm:chPref val="0"/>
        </dgm:presLayoutVars>
      </dgm:prSet>
      <dgm:spPr/>
    </dgm:pt>
    <dgm:pt modelId="{6FD01CC1-717C-094A-9D9B-559EBEEC3C5E}" type="pres">
      <dgm:prSet presAssocID="{642ED44B-DF56-6647-89CD-A84F530905C4}" presName="ellipse4" presStyleLbl="vennNode1" presStyleIdx="9" presStyleCnt="11" custLinFactNeighborX="-24618" custLinFactNeighborY="-17806"/>
      <dgm:spPr/>
    </dgm:pt>
    <dgm:pt modelId="{A05B23CA-4BFC-BE4F-9008-22CEECC7F2A1}" type="pres">
      <dgm:prSet presAssocID="{642ED44B-DF56-6647-89CD-A84F530905C4}" presName="ellipse5" presStyleLbl="vennNode1" presStyleIdx="10" presStyleCnt="11"/>
      <dgm:spPr/>
    </dgm:pt>
    <dgm:pt modelId="{DE628B08-9961-464A-B0BD-D332F48E3270}" type="pres">
      <dgm:prSet presAssocID="{D0A97EB6-ABAC-3D47-9BF8-F57555A4865C}" presName="rightChild" presStyleLbl="node2" presStyleIdx="0" presStyleCnt="1" custLinFactNeighborX="40607" custLinFactNeighborY="202">
        <dgm:presLayoutVars>
          <dgm:chMax val="0"/>
          <dgm:chPref val="0"/>
        </dgm:presLayoutVars>
      </dgm:prSet>
      <dgm:spPr/>
    </dgm:pt>
    <dgm:pt modelId="{79620E52-3D51-A949-80F8-A27719115829}" type="pres">
      <dgm:prSet presAssocID="{D0A97EB6-ABAC-3D47-9BF8-F57555A4865C}" presName="parentText1" presStyleLbl="revTx" presStyleIdx="2" presStyleCnt="3" custScaleX="60027" custLinFactY="84587" custLinFactNeighborX="-37305" custLinFactNeighborY="100000">
        <dgm:presLayoutVars>
          <dgm:chMax val="4"/>
          <dgm:chPref val="3"/>
          <dgm:bulletEnabled val="1"/>
        </dgm:presLayoutVars>
      </dgm:prSet>
      <dgm:spPr/>
    </dgm:pt>
  </dgm:ptLst>
  <dgm:cxnLst>
    <dgm:cxn modelId="{6DC4BC8D-B6DA-364E-BAE6-506C2C344C35}" srcId="{BE2B941E-88B2-1D48-A01A-663A6DC1CBBB}" destId="{1D3BE2B2-2ADF-E349-92B8-3CE3A6E43EF6}" srcOrd="0" destOrd="0" parTransId="{FA19C40D-C866-764F-97B8-C1ABA719E5EE}" sibTransId="{766C2A21-68A4-DF46-983D-E8CA0E7D7EFE}"/>
    <dgm:cxn modelId="{0C65E900-5FAF-314E-8EB4-A357A8C07D4A}" type="presOf" srcId="{642ED44B-DF56-6647-89CD-A84F530905C4}" destId="{414B45D2-63A5-E049-A40F-2DE0BEAB93F4}" srcOrd="0" destOrd="0" presId="urn:microsoft.com/office/officeart/2009/3/layout/PhasedProcess"/>
    <dgm:cxn modelId="{F6F93B46-B3C8-234B-8384-DD89DEBECD3C}" srcId="{5CC353E0-47B3-9A4A-88DC-00F685CDA966}" destId="{B5560E4A-7BEA-ED42-8BC0-653C6E4F03EF}" srcOrd="0" destOrd="0" parTransId="{B9221131-39FC-8B4F-AE23-F9B7B5DC64EF}" sibTransId="{53E4248B-0417-AA4A-8CC0-B9770EB231B4}"/>
    <dgm:cxn modelId="{EC792BA5-FAFE-E642-8844-200EE015B788}" type="presOf" srcId="{B5560E4A-7BEA-ED42-8BC0-653C6E4F03EF}" destId="{A0208BBC-A1F5-334F-9E28-EA1BF65E38AD}" srcOrd="0" destOrd="0" presId="urn:microsoft.com/office/officeart/2009/3/layout/PhasedProcess"/>
    <dgm:cxn modelId="{1724619E-B262-DD45-B84A-7EEC33BD4A9C}" type="presOf" srcId="{F6F82D5A-4259-7C41-A0A7-F53770EAE03F}" destId="{D55BD020-144C-C44D-B264-51A34214BE8E}" srcOrd="0" destOrd="0" presId="urn:microsoft.com/office/officeart/2009/3/layout/PhasedProcess"/>
    <dgm:cxn modelId="{98599F4E-FA4A-B84C-A6D4-52225425F3FE}" type="presOf" srcId="{97300C88-C3F4-0A4C-B626-B747C510110F}" destId="{294D54C1-1D42-164D-B51B-44D6E4682F41}" srcOrd="0" destOrd="0" presId="urn:microsoft.com/office/officeart/2009/3/layout/PhasedProcess"/>
    <dgm:cxn modelId="{40AB9F26-97F7-A846-89CB-346A75D8D3C5}" type="presOf" srcId="{1D3BE2B2-2ADF-E349-92B8-3CE3A6E43EF6}" destId="{0E151D75-599D-3647-9C4F-5B4A7D9C6729}" srcOrd="1" destOrd="0" presId="urn:microsoft.com/office/officeart/2009/3/layout/PhasedProcess"/>
    <dgm:cxn modelId="{5ADB6754-D983-A347-8712-5EDE99FDDA0A}" srcId="{D0A97EB6-ABAC-3D47-9BF8-F57555A4865C}" destId="{5CC353E0-47B3-9A4A-88DC-00F685CDA966}" srcOrd="0" destOrd="0" parTransId="{61C4C1FC-C6F7-C543-B71C-F62296E382EC}" sibTransId="{C9821060-98D5-FF49-8738-A9871156C549}"/>
    <dgm:cxn modelId="{CECFEB48-EE11-3D4C-95A1-C7350A46FBF2}" srcId="{5CC353E0-47B3-9A4A-88DC-00F685CDA966}" destId="{9614837C-CD4B-2544-A0CA-B4193E990721}" srcOrd="2" destOrd="0" parTransId="{0228534F-ECE8-6D46-B87E-6F223A3F9B04}" sibTransId="{EBC6331C-BA53-1B47-B8E1-782D7EA62FC3}"/>
    <dgm:cxn modelId="{49E1F9F6-C746-2146-B6B4-9E5251311929}" type="presOf" srcId="{9614837C-CD4B-2544-A0CA-B4193E990721}" destId="{1015D11F-A14D-0743-89B3-0EBAC1543AE6}" srcOrd="0" destOrd="0" presId="urn:microsoft.com/office/officeart/2009/3/layout/PhasedProcess"/>
    <dgm:cxn modelId="{5828F44B-4FC8-7949-B3B9-0EFE978A72E9}" type="presOf" srcId="{5CC353E0-47B3-9A4A-88DC-00F685CDA966}" destId="{79620E52-3D51-A949-80F8-A27719115829}" srcOrd="0" destOrd="0" presId="urn:microsoft.com/office/officeart/2009/3/layout/PhasedProcess"/>
    <dgm:cxn modelId="{4F26ECA8-F226-9844-A8C3-BB87479F06FB}" type="presOf" srcId="{B61A9129-BB42-DF46-8C90-9AD97417A641}" destId="{5992CED6-3086-5D46-8F5C-70F02B07A42E}" srcOrd="0" destOrd="0" presId="urn:microsoft.com/office/officeart/2009/3/layout/PhasedProcess"/>
    <dgm:cxn modelId="{3017BBD7-80D5-EB41-822D-D3558C308608}" type="presOf" srcId="{97300C88-C3F4-0A4C-B626-B747C510110F}" destId="{DF75CF1C-367C-8443-8C70-67392674074E}" srcOrd="1" destOrd="0" presId="urn:microsoft.com/office/officeart/2009/3/layout/PhasedProcess"/>
    <dgm:cxn modelId="{474650E1-6CDD-6D4E-9484-4EBFA978142E}" type="presOf" srcId="{BE2B941E-88B2-1D48-A01A-663A6DC1CBBB}" destId="{F8519608-B06F-4B43-97DE-A4DF7316D7D3}" srcOrd="0" destOrd="0" presId="urn:microsoft.com/office/officeart/2009/3/layout/PhasedProcess"/>
    <dgm:cxn modelId="{C7D6E0F0-025B-1241-8860-739F0D353EAC}" srcId="{5CC353E0-47B3-9A4A-88DC-00F685CDA966}" destId="{642ED44B-DF56-6647-89CD-A84F530905C4}" srcOrd="3" destOrd="0" parTransId="{DC0952F0-E6DE-8148-9165-092467E1245A}" sibTransId="{354DB55A-D0C1-5844-98C2-646455604A76}"/>
    <dgm:cxn modelId="{72FEC992-DFCB-5C4D-A44C-0EEE22C97949}" srcId="{BE2B941E-88B2-1D48-A01A-663A6DC1CBBB}" destId="{97300C88-C3F4-0A4C-B626-B747C510110F}" srcOrd="1" destOrd="0" parTransId="{221ECB66-F00B-564F-92D4-B2A0679A6B15}" sibTransId="{5C729986-37D6-2045-817A-9F05C017A772}"/>
    <dgm:cxn modelId="{1A28E8E6-EB05-8543-9BD9-2562191FB1D1}" type="presOf" srcId="{1D3BE2B2-2ADF-E349-92B8-3CE3A6E43EF6}" destId="{1DD5E4B7-117C-714A-B403-2E587E83F9A2}" srcOrd="0" destOrd="0" presId="urn:microsoft.com/office/officeart/2009/3/layout/PhasedProcess"/>
    <dgm:cxn modelId="{4463B3B5-D5A0-2F46-ABE1-A7E7D80245F3}" type="presOf" srcId="{D0A97EB6-ABAC-3D47-9BF8-F57555A4865C}" destId="{26A6564F-7663-0545-8DB1-E21B747A1923}" srcOrd="0" destOrd="0" presId="urn:microsoft.com/office/officeart/2009/3/layout/PhasedProcess"/>
    <dgm:cxn modelId="{AD624688-59B1-F648-BED8-B9EF44523DD0}" srcId="{F6F82D5A-4259-7C41-A0A7-F53770EAE03F}" destId="{77BB1E79-F3C3-1A4A-ACB5-9071CE47D41D}" srcOrd="0" destOrd="0" parTransId="{65EE061A-80B4-BB45-8B71-89BEDC3ABDFD}" sibTransId="{6411ACE4-A474-724F-A952-DA95BBE7897F}"/>
    <dgm:cxn modelId="{85F6BD5C-0CC0-5749-A400-B527C7010B01}" type="presOf" srcId="{77BB1E79-F3C3-1A4A-ACB5-9071CE47D41D}" destId="{DE628B08-9961-464A-B0BD-D332F48E3270}" srcOrd="0" destOrd="0" presId="urn:microsoft.com/office/officeart/2009/3/layout/PhasedProcess"/>
    <dgm:cxn modelId="{A133455F-CA3F-AE4D-ACE5-C4D584B82821}" srcId="{D0A97EB6-ABAC-3D47-9BF8-F57555A4865C}" destId="{F6F82D5A-4259-7C41-A0A7-F53770EAE03F}" srcOrd="2" destOrd="0" parTransId="{D8BF25C7-F186-EC48-B6F4-9070A619A7D2}" sibTransId="{B97D9847-E683-E94F-9B04-34311216CA91}"/>
    <dgm:cxn modelId="{A2F547DE-1037-9D4D-A176-853C39325A98}" srcId="{D0A97EB6-ABAC-3D47-9BF8-F57555A4865C}" destId="{BE2B941E-88B2-1D48-A01A-663A6DC1CBBB}" srcOrd="1" destOrd="0" parTransId="{698FBB91-C287-8E4C-8C14-A2A72454F646}" sibTransId="{16E7DAF0-9BEB-CF4F-A4B9-ACB6890104E8}"/>
    <dgm:cxn modelId="{5C486D2C-7049-EA4E-80C3-F8360047AE16}" srcId="{5CC353E0-47B3-9A4A-88DC-00F685CDA966}" destId="{B61A9129-BB42-DF46-8C90-9AD97417A641}" srcOrd="1" destOrd="0" parTransId="{2B59BDE3-0FF5-ED48-9B82-B0E9249492DE}" sibTransId="{56F1F1E9-51CE-CC42-96C8-6028ECC5ACFB}"/>
    <dgm:cxn modelId="{EB0DF420-D11D-304A-9DB5-80E6C6E26EDC}" type="presParOf" srcId="{26A6564F-7663-0545-8DB1-E21B747A1923}" destId="{B598BF96-8DCA-134B-B6DC-560F451EEE99}" srcOrd="0" destOrd="0" presId="urn:microsoft.com/office/officeart/2009/3/layout/PhasedProcess"/>
    <dgm:cxn modelId="{936A353C-D559-2E47-8BAC-050010065BBD}" type="presParOf" srcId="{26A6564F-7663-0545-8DB1-E21B747A1923}" destId="{89D681BC-C708-EC49-86EC-E04AF076BF44}" srcOrd="1" destOrd="0" presId="urn:microsoft.com/office/officeart/2009/3/layout/PhasedProcess"/>
    <dgm:cxn modelId="{0283073B-E38E-1E40-8212-E314C624A5CD}" type="presParOf" srcId="{26A6564F-7663-0545-8DB1-E21B747A1923}" destId="{F8519608-B06F-4B43-97DE-A4DF7316D7D3}" srcOrd="2" destOrd="0" presId="urn:microsoft.com/office/officeart/2009/3/layout/PhasedProcess"/>
    <dgm:cxn modelId="{95589A2B-4E7F-B640-84C7-5215D2856FD2}" type="presParOf" srcId="{26A6564F-7663-0545-8DB1-E21B747A1923}" destId="{BE1959D0-1388-7B46-A233-2BCED7F48769}" srcOrd="3" destOrd="0" presId="urn:microsoft.com/office/officeart/2009/3/layout/PhasedProcess"/>
    <dgm:cxn modelId="{F58118CE-BFEA-D741-A700-44CDFFE70867}" type="presParOf" srcId="{26A6564F-7663-0545-8DB1-E21B747A1923}" destId="{60E3956F-C4F2-E84C-91B8-682EDB9DC14C}" srcOrd="4" destOrd="0" presId="urn:microsoft.com/office/officeart/2009/3/layout/PhasedProcess"/>
    <dgm:cxn modelId="{89485767-092A-5940-8502-D5B7A60C0493}" type="presParOf" srcId="{26A6564F-7663-0545-8DB1-E21B747A1923}" destId="{D55BD020-144C-C44D-B264-51A34214BE8E}" srcOrd="5" destOrd="0" presId="urn:microsoft.com/office/officeart/2009/3/layout/PhasedProcess"/>
    <dgm:cxn modelId="{C21C1C4C-039D-3C46-BA08-2514F2213A51}" type="presParOf" srcId="{26A6564F-7663-0545-8DB1-E21B747A1923}" destId="{5ABFF862-2E1C-6D48-B7CF-FC529FBF4F3E}" srcOrd="6" destOrd="0" presId="urn:microsoft.com/office/officeart/2009/3/layout/PhasedProcess"/>
    <dgm:cxn modelId="{6B783B87-F4FD-E143-A016-D38FB3CC96DA}" type="presParOf" srcId="{5ABFF862-2E1C-6D48-B7CF-FC529FBF4F3E}" destId="{1DD5E4B7-117C-714A-B403-2E587E83F9A2}" srcOrd="0" destOrd="0" presId="urn:microsoft.com/office/officeart/2009/3/layout/PhasedProcess"/>
    <dgm:cxn modelId="{AC538AED-10D1-2C44-9860-18CC4B420560}" type="presParOf" srcId="{5ABFF862-2E1C-6D48-B7CF-FC529FBF4F3E}" destId="{0E151D75-599D-3647-9C4F-5B4A7D9C6729}" srcOrd="1" destOrd="0" presId="urn:microsoft.com/office/officeart/2009/3/layout/PhasedProcess"/>
    <dgm:cxn modelId="{9280C0BF-A93C-004D-B8D7-DD74FF4555D1}" type="presParOf" srcId="{5ABFF862-2E1C-6D48-B7CF-FC529FBF4F3E}" destId="{294D54C1-1D42-164D-B51B-44D6E4682F41}" srcOrd="2" destOrd="0" presId="urn:microsoft.com/office/officeart/2009/3/layout/PhasedProcess"/>
    <dgm:cxn modelId="{961A08EB-F2BE-3349-A4F0-F04B7BEA0226}" type="presParOf" srcId="{5ABFF862-2E1C-6D48-B7CF-FC529FBF4F3E}" destId="{DF75CF1C-367C-8443-8C70-67392674074E}" srcOrd="3" destOrd="0" presId="urn:microsoft.com/office/officeart/2009/3/layout/PhasedProcess"/>
    <dgm:cxn modelId="{9226EDD9-F00B-2C43-9258-FF31DE2ED82A}" type="presParOf" srcId="{26A6564F-7663-0545-8DB1-E21B747A1923}" destId="{2BCC058C-A606-8940-A22A-05AF7D7921C0}" srcOrd="7" destOrd="0" presId="urn:microsoft.com/office/officeart/2009/3/layout/PhasedProcess"/>
    <dgm:cxn modelId="{F7B162C4-AE9F-254D-9821-95D48B106C9D}" type="presParOf" srcId="{2BCC058C-A606-8940-A22A-05AF7D7921C0}" destId="{A0208BBC-A1F5-334F-9E28-EA1BF65E38AD}" srcOrd="0" destOrd="0" presId="urn:microsoft.com/office/officeart/2009/3/layout/PhasedProcess"/>
    <dgm:cxn modelId="{A1807AC1-CB9A-A44F-BA56-973EF6612633}" type="presParOf" srcId="{2BCC058C-A606-8940-A22A-05AF7D7921C0}" destId="{3ECC43C8-5842-FF4A-997D-3F73174D04A1}" srcOrd="1" destOrd="0" presId="urn:microsoft.com/office/officeart/2009/3/layout/PhasedProcess"/>
    <dgm:cxn modelId="{66C7219A-72AF-3342-8193-382C552FA9D0}" type="presParOf" srcId="{2BCC058C-A606-8940-A22A-05AF7D7921C0}" destId="{DB649FAD-0180-8447-9FC8-B6D1864FFB6A}" srcOrd="2" destOrd="0" presId="urn:microsoft.com/office/officeart/2009/3/layout/PhasedProcess"/>
    <dgm:cxn modelId="{F0B7B5C2-1105-2A44-B427-AA8E7B5A5867}" type="presParOf" srcId="{2BCC058C-A606-8940-A22A-05AF7D7921C0}" destId="{5992CED6-3086-5D46-8F5C-70F02B07A42E}" srcOrd="3" destOrd="0" presId="urn:microsoft.com/office/officeart/2009/3/layout/PhasedProcess"/>
    <dgm:cxn modelId="{41A7261F-9D99-C345-A9F1-38BBA132DDB4}" type="presParOf" srcId="{2BCC058C-A606-8940-A22A-05AF7D7921C0}" destId="{33A6900F-C653-2242-9F6A-DB89545A4D5C}" srcOrd="4" destOrd="0" presId="urn:microsoft.com/office/officeart/2009/3/layout/PhasedProcess"/>
    <dgm:cxn modelId="{338B27E2-97C8-5542-B4BC-1308E66B38A0}" type="presParOf" srcId="{2BCC058C-A606-8940-A22A-05AF7D7921C0}" destId="{1015D11F-A14D-0743-89B3-0EBAC1543AE6}" srcOrd="5" destOrd="0" presId="urn:microsoft.com/office/officeart/2009/3/layout/PhasedProcess"/>
    <dgm:cxn modelId="{6F3D789C-F6AC-544C-A8C9-87105DE4D4CD}" type="presParOf" srcId="{2BCC058C-A606-8940-A22A-05AF7D7921C0}" destId="{414B45D2-63A5-E049-A40F-2DE0BEAB93F4}" srcOrd="6" destOrd="0" presId="urn:microsoft.com/office/officeart/2009/3/layout/PhasedProcess"/>
    <dgm:cxn modelId="{743D3C85-89F9-9A44-A153-3C5B0E8EECCF}" type="presParOf" srcId="{2BCC058C-A606-8940-A22A-05AF7D7921C0}" destId="{6FD01CC1-717C-094A-9D9B-559EBEEC3C5E}" srcOrd="7" destOrd="0" presId="urn:microsoft.com/office/officeart/2009/3/layout/PhasedProcess"/>
    <dgm:cxn modelId="{7F374064-B865-C540-AE43-B7BA2E37DB6B}" type="presParOf" srcId="{2BCC058C-A606-8940-A22A-05AF7D7921C0}" destId="{A05B23CA-4BFC-BE4F-9008-22CEECC7F2A1}" srcOrd="8" destOrd="0" presId="urn:microsoft.com/office/officeart/2009/3/layout/PhasedProcess"/>
    <dgm:cxn modelId="{4A41B341-9298-5D45-818C-2C302E6C2EB5}" type="presParOf" srcId="{26A6564F-7663-0545-8DB1-E21B747A1923}" destId="{DE628B08-9961-464A-B0BD-D332F48E3270}" srcOrd="8" destOrd="0" presId="urn:microsoft.com/office/officeart/2009/3/layout/PhasedProcess"/>
    <dgm:cxn modelId="{8450F90E-891E-CF41-8816-F7F3E13AE1EC}" type="presParOf" srcId="{26A6564F-7663-0545-8DB1-E21B747A1923}" destId="{79620E52-3D51-A949-80F8-A27719115829}" srcOrd="9" destOrd="0" presId="urn:microsoft.com/office/officeart/2009/3/layout/Phased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92740025-5688-734F-A337-69C6EF6F6EC7}" type="doc">
      <dgm:prSet loTypeId="urn:microsoft.com/office/officeart/2005/8/layout/vProcess5" loCatId="" qsTypeId="urn:microsoft.com/office/officeart/2005/8/quickstyle/simple4" qsCatId="simple" csTypeId="urn:microsoft.com/office/officeart/2005/8/colors/accent2_2" csCatId="accent2" phldr="1"/>
      <dgm:spPr/>
      <dgm:t>
        <a:bodyPr/>
        <a:lstStyle/>
        <a:p>
          <a:endParaRPr lang="it-IT"/>
        </a:p>
      </dgm:t>
    </dgm:pt>
    <dgm:pt modelId="{50FDB35C-2382-1043-B6E1-6BD6424D0779}">
      <dgm:prSet phldrT="[Text]"/>
      <dgm:spPr/>
      <dgm:t>
        <a:bodyPr/>
        <a:lstStyle/>
        <a:p>
          <a:r>
            <a:rPr lang="it-IT"/>
            <a:t>La segnalazione del conflitto deve essere </a:t>
          </a:r>
          <a:r>
            <a:rPr lang="it-IT" b="1"/>
            <a:t>indirizzata al dirigente </a:t>
          </a:r>
          <a:endParaRPr lang="it-IT"/>
        </a:p>
      </dgm:t>
    </dgm:pt>
    <dgm:pt modelId="{8F7726CF-BA46-EC4A-9FA6-13BF83F3AB1C}" type="parTrans" cxnId="{0E6A0FA5-F447-4240-B94C-958F44EAA270}">
      <dgm:prSet/>
      <dgm:spPr/>
      <dgm:t>
        <a:bodyPr/>
        <a:lstStyle/>
        <a:p>
          <a:endParaRPr lang="it-IT"/>
        </a:p>
      </dgm:t>
    </dgm:pt>
    <dgm:pt modelId="{1C256B92-0473-2040-93AA-9773A6EC29A8}" type="sibTrans" cxnId="{0E6A0FA5-F447-4240-B94C-958F44EAA270}">
      <dgm:prSet/>
      <dgm:spPr/>
      <dgm:t>
        <a:bodyPr/>
        <a:lstStyle/>
        <a:p>
          <a:endParaRPr lang="it-IT"/>
        </a:p>
      </dgm:t>
    </dgm:pt>
    <dgm:pt modelId="{CBA0C9AC-2F40-0F4E-95D6-C01F9083D68C}">
      <dgm:prSet/>
      <dgm:spPr/>
      <dgm:t>
        <a:bodyPr/>
        <a:lstStyle/>
        <a:p>
          <a:r>
            <a:rPr lang="it-IT" dirty="0"/>
            <a:t>Il dirigente destinatario della segnalazione deve valutare espressamente la situazione sottoposta alla sua attenzione e deve </a:t>
          </a:r>
          <a:r>
            <a:rPr lang="it-IT" b="1" dirty="0"/>
            <a:t>rispondere per iscritto </a:t>
          </a:r>
          <a:r>
            <a:rPr lang="it-IT" dirty="0"/>
            <a:t>al dipendente </a:t>
          </a:r>
        </a:p>
      </dgm:t>
    </dgm:pt>
    <dgm:pt modelId="{721C6115-2EE0-1847-A832-EF4579894DF2}" type="parTrans" cxnId="{887D2985-C6A4-1940-A220-0326443B30DB}">
      <dgm:prSet/>
      <dgm:spPr/>
      <dgm:t>
        <a:bodyPr/>
        <a:lstStyle/>
        <a:p>
          <a:endParaRPr lang="it-IT"/>
        </a:p>
      </dgm:t>
    </dgm:pt>
    <dgm:pt modelId="{0D4E7306-EE84-AB44-BC06-AC089C5BF002}" type="sibTrans" cxnId="{887D2985-C6A4-1940-A220-0326443B30DB}">
      <dgm:prSet/>
      <dgm:spPr/>
      <dgm:t>
        <a:bodyPr/>
        <a:lstStyle/>
        <a:p>
          <a:endParaRPr lang="it-IT"/>
        </a:p>
      </dgm:t>
    </dgm:pt>
    <dgm:pt modelId="{438AE48A-E0F8-CA42-9BE0-8CF7A69256CE}">
      <dgm:prSet/>
      <dgm:spPr/>
      <dgm:t>
        <a:bodyPr/>
        <a:lstStyle/>
        <a:p>
          <a:r>
            <a:rPr lang="it-IT"/>
            <a:t>Nel caso in cui sia necessario sollevare il dipendente dall’incarico esso dovrà essere affidato dal dirigente ad altro dipendente ovvero, in carenza di dipendenti professionalmente idonei, il </a:t>
          </a:r>
          <a:r>
            <a:rPr lang="it-IT" b="1"/>
            <a:t>dirigente dovrà avocare a sé </a:t>
          </a:r>
          <a:r>
            <a:rPr lang="it-IT"/>
            <a:t>ogni compito relativo a quel procedimento. </a:t>
          </a:r>
          <a:endParaRPr lang="it-IT" dirty="0"/>
        </a:p>
      </dgm:t>
    </dgm:pt>
    <dgm:pt modelId="{B91B3FB1-2DEF-5042-BED1-776CA435FFE6}" type="parTrans" cxnId="{DFC1F800-9051-6648-8581-3D40380095C0}">
      <dgm:prSet/>
      <dgm:spPr/>
      <dgm:t>
        <a:bodyPr/>
        <a:lstStyle/>
        <a:p>
          <a:endParaRPr lang="it-IT"/>
        </a:p>
      </dgm:t>
    </dgm:pt>
    <dgm:pt modelId="{ABC808D8-5416-C345-9E9C-43182FD1AB10}" type="sibTrans" cxnId="{DFC1F800-9051-6648-8581-3D40380095C0}">
      <dgm:prSet/>
      <dgm:spPr/>
      <dgm:t>
        <a:bodyPr/>
        <a:lstStyle/>
        <a:p>
          <a:endParaRPr lang="it-IT"/>
        </a:p>
      </dgm:t>
    </dgm:pt>
    <dgm:pt modelId="{CBE58392-61EC-044F-9786-FB9099CF09C6}">
      <dgm:prSet/>
      <dgm:spPr/>
      <dgm:t>
        <a:bodyPr/>
        <a:lstStyle/>
        <a:p>
          <a:r>
            <a:rPr lang="it-IT" dirty="0"/>
            <a:t>Qualora il conflitto riguardi il dirigente a valutare le iniziative da assumere sarà il </a:t>
          </a:r>
          <a:r>
            <a:rPr lang="it-IT" b="1" dirty="0"/>
            <a:t>responsabile per la prevenzione </a:t>
          </a:r>
          <a:endParaRPr lang="it-IT" dirty="0"/>
        </a:p>
      </dgm:t>
    </dgm:pt>
    <dgm:pt modelId="{A4A1C275-54CD-B849-B010-EBF652C5F5CC}" type="parTrans" cxnId="{F6671B70-44E7-174B-9356-8EDFDF81307F}">
      <dgm:prSet/>
      <dgm:spPr/>
      <dgm:t>
        <a:bodyPr/>
        <a:lstStyle/>
        <a:p>
          <a:endParaRPr lang="it-IT"/>
        </a:p>
      </dgm:t>
    </dgm:pt>
    <dgm:pt modelId="{B46A2765-2A66-9744-BDA0-D0D89DDC177B}" type="sibTrans" cxnId="{F6671B70-44E7-174B-9356-8EDFDF81307F}">
      <dgm:prSet/>
      <dgm:spPr/>
      <dgm:t>
        <a:bodyPr/>
        <a:lstStyle/>
        <a:p>
          <a:endParaRPr lang="it-IT"/>
        </a:p>
      </dgm:t>
    </dgm:pt>
    <dgm:pt modelId="{0F410521-EB3C-C942-9DF2-F9B9F1FB16CE}" type="pres">
      <dgm:prSet presAssocID="{92740025-5688-734F-A337-69C6EF6F6EC7}" presName="outerComposite" presStyleCnt="0">
        <dgm:presLayoutVars>
          <dgm:chMax val="5"/>
          <dgm:dir/>
          <dgm:resizeHandles val="exact"/>
        </dgm:presLayoutVars>
      </dgm:prSet>
      <dgm:spPr/>
    </dgm:pt>
    <dgm:pt modelId="{F14AF85C-6600-2E42-9383-93BE2CA383C1}" type="pres">
      <dgm:prSet presAssocID="{92740025-5688-734F-A337-69C6EF6F6EC7}" presName="dummyMaxCanvas" presStyleCnt="0">
        <dgm:presLayoutVars/>
      </dgm:prSet>
      <dgm:spPr/>
    </dgm:pt>
    <dgm:pt modelId="{CE5D921F-7240-414E-B6A6-FE0D4DC7085F}" type="pres">
      <dgm:prSet presAssocID="{92740025-5688-734F-A337-69C6EF6F6EC7}" presName="FourNodes_1" presStyleLbl="node1" presStyleIdx="0" presStyleCnt="4">
        <dgm:presLayoutVars>
          <dgm:bulletEnabled val="1"/>
        </dgm:presLayoutVars>
      </dgm:prSet>
      <dgm:spPr/>
    </dgm:pt>
    <dgm:pt modelId="{AB0D0056-A73B-C14F-AD99-F4F2306EA7E9}" type="pres">
      <dgm:prSet presAssocID="{92740025-5688-734F-A337-69C6EF6F6EC7}" presName="FourNodes_2" presStyleLbl="node1" presStyleIdx="1" presStyleCnt="4">
        <dgm:presLayoutVars>
          <dgm:bulletEnabled val="1"/>
        </dgm:presLayoutVars>
      </dgm:prSet>
      <dgm:spPr/>
    </dgm:pt>
    <dgm:pt modelId="{266A5E2F-D6CC-5448-A623-9005142EF018}" type="pres">
      <dgm:prSet presAssocID="{92740025-5688-734F-A337-69C6EF6F6EC7}" presName="FourNodes_3" presStyleLbl="node1" presStyleIdx="2" presStyleCnt="4">
        <dgm:presLayoutVars>
          <dgm:bulletEnabled val="1"/>
        </dgm:presLayoutVars>
      </dgm:prSet>
      <dgm:spPr/>
    </dgm:pt>
    <dgm:pt modelId="{77BAB34F-4EA7-EB45-B54F-D98BAD68DDB8}" type="pres">
      <dgm:prSet presAssocID="{92740025-5688-734F-A337-69C6EF6F6EC7}" presName="FourNodes_4" presStyleLbl="node1" presStyleIdx="3" presStyleCnt="4">
        <dgm:presLayoutVars>
          <dgm:bulletEnabled val="1"/>
        </dgm:presLayoutVars>
      </dgm:prSet>
      <dgm:spPr/>
    </dgm:pt>
    <dgm:pt modelId="{795B3C0D-B12F-F24A-AABA-4294FEA9071F}" type="pres">
      <dgm:prSet presAssocID="{92740025-5688-734F-A337-69C6EF6F6EC7}" presName="FourConn_1-2" presStyleLbl="fgAccFollowNode1" presStyleIdx="0" presStyleCnt="3">
        <dgm:presLayoutVars>
          <dgm:bulletEnabled val="1"/>
        </dgm:presLayoutVars>
      </dgm:prSet>
      <dgm:spPr/>
    </dgm:pt>
    <dgm:pt modelId="{47AB8E21-219B-BF49-B96C-1746BD2541CF}" type="pres">
      <dgm:prSet presAssocID="{92740025-5688-734F-A337-69C6EF6F6EC7}" presName="FourConn_2-3" presStyleLbl="fgAccFollowNode1" presStyleIdx="1" presStyleCnt="3">
        <dgm:presLayoutVars>
          <dgm:bulletEnabled val="1"/>
        </dgm:presLayoutVars>
      </dgm:prSet>
      <dgm:spPr/>
    </dgm:pt>
    <dgm:pt modelId="{37D83780-CFBA-6A47-8BC2-AFC76904D1A0}" type="pres">
      <dgm:prSet presAssocID="{92740025-5688-734F-A337-69C6EF6F6EC7}" presName="FourConn_3-4" presStyleLbl="fgAccFollowNode1" presStyleIdx="2" presStyleCnt="3">
        <dgm:presLayoutVars>
          <dgm:bulletEnabled val="1"/>
        </dgm:presLayoutVars>
      </dgm:prSet>
      <dgm:spPr/>
    </dgm:pt>
    <dgm:pt modelId="{B597D8B7-6FCD-ED42-982C-7CDB62ACC425}" type="pres">
      <dgm:prSet presAssocID="{92740025-5688-734F-A337-69C6EF6F6EC7}" presName="FourNodes_1_text" presStyleLbl="node1" presStyleIdx="3" presStyleCnt="4">
        <dgm:presLayoutVars>
          <dgm:bulletEnabled val="1"/>
        </dgm:presLayoutVars>
      </dgm:prSet>
      <dgm:spPr/>
    </dgm:pt>
    <dgm:pt modelId="{BEF9FFBD-1748-014D-9DCD-4FA583CB57B6}" type="pres">
      <dgm:prSet presAssocID="{92740025-5688-734F-A337-69C6EF6F6EC7}" presName="FourNodes_2_text" presStyleLbl="node1" presStyleIdx="3" presStyleCnt="4">
        <dgm:presLayoutVars>
          <dgm:bulletEnabled val="1"/>
        </dgm:presLayoutVars>
      </dgm:prSet>
      <dgm:spPr/>
    </dgm:pt>
    <dgm:pt modelId="{88D557EA-C789-3D4A-ACB7-3217A68ECC4D}" type="pres">
      <dgm:prSet presAssocID="{92740025-5688-734F-A337-69C6EF6F6EC7}" presName="FourNodes_3_text" presStyleLbl="node1" presStyleIdx="3" presStyleCnt="4">
        <dgm:presLayoutVars>
          <dgm:bulletEnabled val="1"/>
        </dgm:presLayoutVars>
      </dgm:prSet>
      <dgm:spPr/>
    </dgm:pt>
    <dgm:pt modelId="{F8503A1B-E34E-DA46-99BE-20D2B37FC739}" type="pres">
      <dgm:prSet presAssocID="{92740025-5688-734F-A337-69C6EF6F6EC7}" presName="FourNodes_4_text" presStyleLbl="node1" presStyleIdx="3" presStyleCnt="4">
        <dgm:presLayoutVars>
          <dgm:bulletEnabled val="1"/>
        </dgm:presLayoutVars>
      </dgm:prSet>
      <dgm:spPr/>
    </dgm:pt>
  </dgm:ptLst>
  <dgm:cxnLst>
    <dgm:cxn modelId="{8DAF3CA2-18CD-574C-BC26-3158F4D34189}" type="presOf" srcId="{ABC808D8-5416-C345-9E9C-43182FD1AB10}" destId="{37D83780-CFBA-6A47-8BC2-AFC76904D1A0}" srcOrd="0" destOrd="0" presId="urn:microsoft.com/office/officeart/2005/8/layout/vProcess5"/>
    <dgm:cxn modelId="{17674604-F6CD-8849-B7D3-D9E7E27DF9EC}" type="presOf" srcId="{CBE58392-61EC-044F-9786-FB9099CF09C6}" destId="{77BAB34F-4EA7-EB45-B54F-D98BAD68DDB8}" srcOrd="0" destOrd="0" presId="urn:microsoft.com/office/officeart/2005/8/layout/vProcess5"/>
    <dgm:cxn modelId="{F6671B70-44E7-174B-9356-8EDFDF81307F}" srcId="{92740025-5688-734F-A337-69C6EF6F6EC7}" destId="{CBE58392-61EC-044F-9786-FB9099CF09C6}" srcOrd="3" destOrd="0" parTransId="{A4A1C275-54CD-B849-B010-EBF652C5F5CC}" sibTransId="{B46A2765-2A66-9744-BDA0-D0D89DDC177B}"/>
    <dgm:cxn modelId="{4C0614F7-C97E-1B40-B364-4B4BADD355A4}" type="presOf" srcId="{50FDB35C-2382-1043-B6E1-6BD6424D0779}" destId="{CE5D921F-7240-414E-B6A6-FE0D4DC7085F}" srcOrd="0" destOrd="0" presId="urn:microsoft.com/office/officeart/2005/8/layout/vProcess5"/>
    <dgm:cxn modelId="{A05E54E0-9C90-A244-BCFD-240BFBC026FE}" type="presOf" srcId="{92740025-5688-734F-A337-69C6EF6F6EC7}" destId="{0F410521-EB3C-C942-9DF2-F9B9F1FB16CE}" srcOrd="0" destOrd="0" presId="urn:microsoft.com/office/officeart/2005/8/layout/vProcess5"/>
    <dgm:cxn modelId="{0E6A0FA5-F447-4240-B94C-958F44EAA270}" srcId="{92740025-5688-734F-A337-69C6EF6F6EC7}" destId="{50FDB35C-2382-1043-B6E1-6BD6424D0779}" srcOrd="0" destOrd="0" parTransId="{8F7726CF-BA46-EC4A-9FA6-13BF83F3AB1C}" sibTransId="{1C256B92-0473-2040-93AA-9773A6EC29A8}"/>
    <dgm:cxn modelId="{0B3EB356-BCF9-B341-8523-F3F3D2C7A764}" type="presOf" srcId="{CBA0C9AC-2F40-0F4E-95D6-C01F9083D68C}" destId="{BEF9FFBD-1748-014D-9DCD-4FA583CB57B6}" srcOrd="1" destOrd="0" presId="urn:microsoft.com/office/officeart/2005/8/layout/vProcess5"/>
    <dgm:cxn modelId="{B8B9D843-0B57-6447-9131-9CE85BB9FB69}" type="presOf" srcId="{CBA0C9AC-2F40-0F4E-95D6-C01F9083D68C}" destId="{AB0D0056-A73B-C14F-AD99-F4F2306EA7E9}" srcOrd="0" destOrd="0" presId="urn:microsoft.com/office/officeart/2005/8/layout/vProcess5"/>
    <dgm:cxn modelId="{887D2985-C6A4-1940-A220-0326443B30DB}" srcId="{92740025-5688-734F-A337-69C6EF6F6EC7}" destId="{CBA0C9AC-2F40-0F4E-95D6-C01F9083D68C}" srcOrd="1" destOrd="0" parTransId="{721C6115-2EE0-1847-A832-EF4579894DF2}" sibTransId="{0D4E7306-EE84-AB44-BC06-AC089C5BF002}"/>
    <dgm:cxn modelId="{48E1E16A-85F1-5343-BCC6-4B8E4A63C401}" type="presOf" srcId="{1C256B92-0473-2040-93AA-9773A6EC29A8}" destId="{795B3C0D-B12F-F24A-AABA-4294FEA9071F}" srcOrd="0" destOrd="0" presId="urn:microsoft.com/office/officeart/2005/8/layout/vProcess5"/>
    <dgm:cxn modelId="{17D2B1C3-B871-D147-9FC5-08791609171E}" type="presOf" srcId="{438AE48A-E0F8-CA42-9BE0-8CF7A69256CE}" destId="{88D557EA-C789-3D4A-ACB7-3217A68ECC4D}" srcOrd="1" destOrd="0" presId="urn:microsoft.com/office/officeart/2005/8/layout/vProcess5"/>
    <dgm:cxn modelId="{860AAAC5-4B06-9D4B-84E0-BE70F7890670}" type="presOf" srcId="{CBE58392-61EC-044F-9786-FB9099CF09C6}" destId="{F8503A1B-E34E-DA46-99BE-20D2B37FC739}" srcOrd="1" destOrd="0" presId="urn:microsoft.com/office/officeart/2005/8/layout/vProcess5"/>
    <dgm:cxn modelId="{21DAA7EA-ACB7-6549-9B14-813351F46F79}" type="presOf" srcId="{438AE48A-E0F8-CA42-9BE0-8CF7A69256CE}" destId="{266A5E2F-D6CC-5448-A623-9005142EF018}" srcOrd="0" destOrd="0" presId="urn:microsoft.com/office/officeart/2005/8/layout/vProcess5"/>
    <dgm:cxn modelId="{A5C97814-95DE-0D4C-9BFC-D05405ECFF4F}" type="presOf" srcId="{50FDB35C-2382-1043-B6E1-6BD6424D0779}" destId="{B597D8B7-6FCD-ED42-982C-7CDB62ACC425}" srcOrd="1" destOrd="0" presId="urn:microsoft.com/office/officeart/2005/8/layout/vProcess5"/>
    <dgm:cxn modelId="{DFC1F800-9051-6648-8581-3D40380095C0}" srcId="{92740025-5688-734F-A337-69C6EF6F6EC7}" destId="{438AE48A-E0F8-CA42-9BE0-8CF7A69256CE}" srcOrd="2" destOrd="0" parTransId="{B91B3FB1-2DEF-5042-BED1-776CA435FFE6}" sibTransId="{ABC808D8-5416-C345-9E9C-43182FD1AB10}"/>
    <dgm:cxn modelId="{FD7F4B9E-3A88-654C-B3CB-959E9C0B038B}" type="presOf" srcId="{0D4E7306-EE84-AB44-BC06-AC089C5BF002}" destId="{47AB8E21-219B-BF49-B96C-1746BD2541CF}" srcOrd="0" destOrd="0" presId="urn:microsoft.com/office/officeart/2005/8/layout/vProcess5"/>
    <dgm:cxn modelId="{CA8F1C18-CD42-4542-84CC-9BC464B2A847}" type="presParOf" srcId="{0F410521-EB3C-C942-9DF2-F9B9F1FB16CE}" destId="{F14AF85C-6600-2E42-9383-93BE2CA383C1}" srcOrd="0" destOrd="0" presId="urn:microsoft.com/office/officeart/2005/8/layout/vProcess5"/>
    <dgm:cxn modelId="{A6E098B0-EF98-8F48-9C4D-C86EC65F6946}" type="presParOf" srcId="{0F410521-EB3C-C942-9DF2-F9B9F1FB16CE}" destId="{CE5D921F-7240-414E-B6A6-FE0D4DC7085F}" srcOrd="1" destOrd="0" presId="urn:microsoft.com/office/officeart/2005/8/layout/vProcess5"/>
    <dgm:cxn modelId="{E37971A5-0FBD-1C46-846D-9E16B3BB084F}" type="presParOf" srcId="{0F410521-EB3C-C942-9DF2-F9B9F1FB16CE}" destId="{AB0D0056-A73B-C14F-AD99-F4F2306EA7E9}" srcOrd="2" destOrd="0" presId="urn:microsoft.com/office/officeart/2005/8/layout/vProcess5"/>
    <dgm:cxn modelId="{71B8A124-5DF1-3745-BCA6-CDBA91B684D1}" type="presParOf" srcId="{0F410521-EB3C-C942-9DF2-F9B9F1FB16CE}" destId="{266A5E2F-D6CC-5448-A623-9005142EF018}" srcOrd="3" destOrd="0" presId="urn:microsoft.com/office/officeart/2005/8/layout/vProcess5"/>
    <dgm:cxn modelId="{B27D79A1-5298-FC4B-AE3A-1E96F4BD8C7C}" type="presParOf" srcId="{0F410521-EB3C-C942-9DF2-F9B9F1FB16CE}" destId="{77BAB34F-4EA7-EB45-B54F-D98BAD68DDB8}" srcOrd="4" destOrd="0" presId="urn:microsoft.com/office/officeart/2005/8/layout/vProcess5"/>
    <dgm:cxn modelId="{9A983687-97EB-7B45-8996-D1F918FC6008}" type="presParOf" srcId="{0F410521-EB3C-C942-9DF2-F9B9F1FB16CE}" destId="{795B3C0D-B12F-F24A-AABA-4294FEA9071F}" srcOrd="5" destOrd="0" presId="urn:microsoft.com/office/officeart/2005/8/layout/vProcess5"/>
    <dgm:cxn modelId="{EA579135-1303-6B40-BD6D-E31ABA6B91D8}" type="presParOf" srcId="{0F410521-EB3C-C942-9DF2-F9B9F1FB16CE}" destId="{47AB8E21-219B-BF49-B96C-1746BD2541CF}" srcOrd="6" destOrd="0" presId="urn:microsoft.com/office/officeart/2005/8/layout/vProcess5"/>
    <dgm:cxn modelId="{F2B908D1-F491-6A43-935E-546EE4E20751}" type="presParOf" srcId="{0F410521-EB3C-C942-9DF2-F9B9F1FB16CE}" destId="{37D83780-CFBA-6A47-8BC2-AFC76904D1A0}" srcOrd="7" destOrd="0" presId="urn:microsoft.com/office/officeart/2005/8/layout/vProcess5"/>
    <dgm:cxn modelId="{84EF5EE1-DA8F-7941-9910-617463BD56C7}" type="presParOf" srcId="{0F410521-EB3C-C942-9DF2-F9B9F1FB16CE}" destId="{B597D8B7-6FCD-ED42-982C-7CDB62ACC425}" srcOrd="8" destOrd="0" presId="urn:microsoft.com/office/officeart/2005/8/layout/vProcess5"/>
    <dgm:cxn modelId="{DCECFEA3-5424-D940-A3C9-17C292CA9B9A}" type="presParOf" srcId="{0F410521-EB3C-C942-9DF2-F9B9F1FB16CE}" destId="{BEF9FFBD-1748-014D-9DCD-4FA583CB57B6}" srcOrd="9" destOrd="0" presId="urn:microsoft.com/office/officeart/2005/8/layout/vProcess5"/>
    <dgm:cxn modelId="{C65AD757-2A3C-C24E-842C-A117715C18F5}" type="presParOf" srcId="{0F410521-EB3C-C942-9DF2-F9B9F1FB16CE}" destId="{88D557EA-C789-3D4A-ACB7-3217A68ECC4D}" srcOrd="10" destOrd="0" presId="urn:microsoft.com/office/officeart/2005/8/layout/vProcess5"/>
    <dgm:cxn modelId="{09456738-529C-DE47-BD55-8BC0836125CB}" type="presParOf" srcId="{0F410521-EB3C-C942-9DF2-F9B9F1FB16CE}" destId="{F8503A1B-E34E-DA46-99BE-20D2B37FC739}"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417B6BFD-1C92-6B4C-AC84-2EA54F4F7247}" type="doc">
      <dgm:prSet loTypeId="urn:microsoft.com/office/officeart/2005/8/layout/vList6" loCatId="" qsTypeId="urn:microsoft.com/office/officeart/2005/8/quickstyle/simple4" qsCatId="simple" csTypeId="urn:microsoft.com/office/officeart/2005/8/colors/accent2_2" csCatId="accent2" phldr="1"/>
      <dgm:spPr/>
      <dgm:t>
        <a:bodyPr/>
        <a:lstStyle/>
        <a:p>
          <a:endParaRPr lang="it-IT"/>
        </a:p>
      </dgm:t>
    </dgm:pt>
    <dgm:pt modelId="{3EEA87CE-00A0-5E43-BE61-93163FC80B7B}">
      <dgm:prSet phldrT="[Text]"/>
      <dgm:spPr/>
      <dgm:t>
        <a:bodyPr/>
        <a:lstStyle/>
        <a:p>
          <a:r>
            <a:rPr lang="it-IT" dirty="0"/>
            <a:t>RESPONSABILITA’ DISCIPLINARE DEL DIPENDENTE</a:t>
          </a:r>
        </a:p>
      </dgm:t>
    </dgm:pt>
    <dgm:pt modelId="{E181B695-508E-A041-87F8-11EC69B90941}" type="parTrans" cxnId="{33390F1E-5870-DC45-9F19-19A94BFCCF7E}">
      <dgm:prSet/>
      <dgm:spPr/>
      <dgm:t>
        <a:bodyPr/>
        <a:lstStyle/>
        <a:p>
          <a:endParaRPr lang="it-IT"/>
        </a:p>
      </dgm:t>
    </dgm:pt>
    <dgm:pt modelId="{18146B5E-8098-3948-83F3-E689C8905A1D}" type="sibTrans" cxnId="{33390F1E-5870-DC45-9F19-19A94BFCCF7E}">
      <dgm:prSet/>
      <dgm:spPr/>
      <dgm:t>
        <a:bodyPr/>
        <a:lstStyle/>
        <a:p>
          <a:endParaRPr lang="it-IT"/>
        </a:p>
      </dgm:t>
    </dgm:pt>
    <dgm:pt modelId="{F8AF2A70-2D6E-C74C-BC16-096F16905EAD}">
      <dgm:prSet phldrT="[Text]"/>
      <dgm:spPr/>
      <dgm:t>
        <a:bodyPr/>
        <a:lstStyle/>
        <a:p>
          <a:r>
            <a:rPr lang="it-IT" dirty="0"/>
            <a:t>suscettibile di essere sanzionato con l’irrogazione di sanzioni all’esito del relativo procedimento</a:t>
          </a:r>
        </a:p>
      </dgm:t>
    </dgm:pt>
    <dgm:pt modelId="{368203D7-B198-F440-89AB-51D2FF158A19}" type="parTrans" cxnId="{A447D611-F4E0-6448-873D-F4038F60009C}">
      <dgm:prSet/>
      <dgm:spPr/>
      <dgm:t>
        <a:bodyPr/>
        <a:lstStyle/>
        <a:p>
          <a:endParaRPr lang="it-IT"/>
        </a:p>
      </dgm:t>
    </dgm:pt>
    <dgm:pt modelId="{1D6F2611-3FBC-7647-8FFA-D8C862E0FD5E}" type="sibTrans" cxnId="{A447D611-F4E0-6448-873D-F4038F60009C}">
      <dgm:prSet/>
      <dgm:spPr/>
      <dgm:t>
        <a:bodyPr/>
        <a:lstStyle/>
        <a:p>
          <a:endParaRPr lang="it-IT"/>
        </a:p>
      </dgm:t>
    </dgm:pt>
    <dgm:pt modelId="{D14A6277-3536-5541-AB38-205BD2AA132D}">
      <dgm:prSet phldrT="[Text]"/>
      <dgm:spPr/>
      <dgm:t>
        <a:bodyPr/>
        <a:lstStyle/>
        <a:p>
          <a:r>
            <a:rPr lang="it-IT" dirty="0"/>
            <a:t>ILLEGITTIMITA DEL PROCEDIMENTO E DEL PROVVEDIMENTO CONCLUSIVO</a:t>
          </a:r>
        </a:p>
      </dgm:t>
    </dgm:pt>
    <dgm:pt modelId="{5A4C1973-4B78-E74C-826E-C7CCA7DE45CE}" type="parTrans" cxnId="{75C9F35A-0461-B647-895E-3652BB5E4995}">
      <dgm:prSet/>
      <dgm:spPr/>
      <dgm:t>
        <a:bodyPr/>
        <a:lstStyle/>
        <a:p>
          <a:endParaRPr lang="it-IT"/>
        </a:p>
      </dgm:t>
    </dgm:pt>
    <dgm:pt modelId="{421077CD-46AB-A746-87CC-E75571C51C24}" type="sibTrans" cxnId="{75C9F35A-0461-B647-895E-3652BB5E4995}">
      <dgm:prSet/>
      <dgm:spPr/>
      <dgm:t>
        <a:bodyPr/>
        <a:lstStyle/>
        <a:p>
          <a:endParaRPr lang="it-IT"/>
        </a:p>
      </dgm:t>
    </dgm:pt>
    <dgm:pt modelId="{65EAA6DE-828D-3744-913C-84145D699A9A}">
      <dgm:prSet phldrT="[Text]"/>
      <dgm:spPr/>
      <dgm:t>
        <a:bodyPr/>
        <a:lstStyle/>
        <a:p>
          <a:r>
            <a:rPr lang="it-IT" dirty="0"/>
            <a:t>quale sintomo di eccesso di potere sotto il profilo dello sviamento della funzione tipica dell’azione amministrativa. </a:t>
          </a:r>
        </a:p>
      </dgm:t>
    </dgm:pt>
    <dgm:pt modelId="{0D0C9218-950B-0C44-B843-D4EDE45AA50D}" type="parTrans" cxnId="{D0B3A9D7-0B14-7440-A830-726C2B8F1AD5}">
      <dgm:prSet/>
      <dgm:spPr/>
      <dgm:t>
        <a:bodyPr/>
        <a:lstStyle/>
        <a:p>
          <a:endParaRPr lang="it-IT"/>
        </a:p>
      </dgm:t>
    </dgm:pt>
    <dgm:pt modelId="{DE178917-4A0C-194B-9572-8BFC87154179}" type="sibTrans" cxnId="{D0B3A9D7-0B14-7440-A830-726C2B8F1AD5}">
      <dgm:prSet/>
      <dgm:spPr/>
      <dgm:t>
        <a:bodyPr/>
        <a:lstStyle/>
        <a:p>
          <a:endParaRPr lang="it-IT"/>
        </a:p>
      </dgm:t>
    </dgm:pt>
    <dgm:pt modelId="{671439FE-8D86-E54A-A8D5-538BF2FF0B40}" type="pres">
      <dgm:prSet presAssocID="{417B6BFD-1C92-6B4C-AC84-2EA54F4F7247}" presName="Name0" presStyleCnt="0">
        <dgm:presLayoutVars>
          <dgm:dir/>
          <dgm:animLvl val="lvl"/>
          <dgm:resizeHandles/>
        </dgm:presLayoutVars>
      </dgm:prSet>
      <dgm:spPr/>
    </dgm:pt>
    <dgm:pt modelId="{CED24FBB-E596-D440-A6C1-B6A42F55DEC3}" type="pres">
      <dgm:prSet presAssocID="{3EEA87CE-00A0-5E43-BE61-93163FC80B7B}" presName="linNode" presStyleCnt="0"/>
      <dgm:spPr/>
    </dgm:pt>
    <dgm:pt modelId="{EDD32C85-F717-654D-9976-9811921530D4}" type="pres">
      <dgm:prSet presAssocID="{3EEA87CE-00A0-5E43-BE61-93163FC80B7B}" presName="parentShp" presStyleLbl="node1" presStyleIdx="0" presStyleCnt="2">
        <dgm:presLayoutVars>
          <dgm:bulletEnabled val="1"/>
        </dgm:presLayoutVars>
      </dgm:prSet>
      <dgm:spPr/>
    </dgm:pt>
    <dgm:pt modelId="{EC214E43-6450-A045-AB61-93A945BDD0CE}" type="pres">
      <dgm:prSet presAssocID="{3EEA87CE-00A0-5E43-BE61-93163FC80B7B}" presName="childShp" presStyleLbl="bgAccFollowNode1" presStyleIdx="0" presStyleCnt="2">
        <dgm:presLayoutVars>
          <dgm:bulletEnabled val="1"/>
        </dgm:presLayoutVars>
      </dgm:prSet>
      <dgm:spPr/>
    </dgm:pt>
    <dgm:pt modelId="{8B14E5B6-ED42-6146-8287-381807A0D1B4}" type="pres">
      <dgm:prSet presAssocID="{18146B5E-8098-3948-83F3-E689C8905A1D}" presName="spacing" presStyleCnt="0"/>
      <dgm:spPr/>
    </dgm:pt>
    <dgm:pt modelId="{173AC1D5-DBC2-DA41-9819-27FC959362B5}" type="pres">
      <dgm:prSet presAssocID="{D14A6277-3536-5541-AB38-205BD2AA132D}" presName="linNode" presStyleCnt="0"/>
      <dgm:spPr/>
    </dgm:pt>
    <dgm:pt modelId="{A1C46B64-3F05-F34C-9BCA-60EB27D8EF6F}" type="pres">
      <dgm:prSet presAssocID="{D14A6277-3536-5541-AB38-205BD2AA132D}" presName="parentShp" presStyleLbl="node1" presStyleIdx="1" presStyleCnt="2">
        <dgm:presLayoutVars>
          <dgm:bulletEnabled val="1"/>
        </dgm:presLayoutVars>
      </dgm:prSet>
      <dgm:spPr/>
    </dgm:pt>
    <dgm:pt modelId="{22700E5B-B25B-3E49-9EB6-56E9B4CDCE68}" type="pres">
      <dgm:prSet presAssocID="{D14A6277-3536-5541-AB38-205BD2AA132D}" presName="childShp" presStyleLbl="bgAccFollowNode1" presStyleIdx="1" presStyleCnt="2">
        <dgm:presLayoutVars>
          <dgm:bulletEnabled val="1"/>
        </dgm:presLayoutVars>
      </dgm:prSet>
      <dgm:spPr/>
    </dgm:pt>
  </dgm:ptLst>
  <dgm:cxnLst>
    <dgm:cxn modelId="{A447D611-F4E0-6448-873D-F4038F60009C}" srcId="{3EEA87CE-00A0-5E43-BE61-93163FC80B7B}" destId="{F8AF2A70-2D6E-C74C-BC16-096F16905EAD}" srcOrd="0" destOrd="0" parTransId="{368203D7-B198-F440-89AB-51D2FF158A19}" sibTransId="{1D6F2611-3FBC-7647-8FFA-D8C862E0FD5E}"/>
    <dgm:cxn modelId="{D0B3A9D7-0B14-7440-A830-726C2B8F1AD5}" srcId="{D14A6277-3536-5541-AB38-205BD2AA132D}" destId="{65EAA6DE-828D-3744-913C-84145D699A9A}" srcOrd="0" destOrd="0" parTransId="{0D0C9218-950B-0C44-B843-D4EDE45AA50D}" sibTransId="{DE178917-4A0C-194B-9572-8BFC87154179}"/>
    <dgm:cxn modelId="{F431A48B-7BC9-4E44-A726-200CCD16B64C}" type="presOf" srcId="{65EAA6DE-828D-3744-913C-84145D699A9A}" destId="{22700E5B-B25B-3E49-9EB6-56E9B4CDCE68}" srcOrd="0" destOrd="0" presId="urn:microsoft.com/office/officeart/2005/8/layout/vList6"/>
    <dgm:cxn modelId="{FEB4AA58-7250-A64E-A965-236BFE8EDA05}" type="presOf" srcId="{D14A6277-3536-5541-AB38-205BD2AA132D}" destId="{A1C46B64-3F05-F34C-9BCA-60EB27D8EF6F}" srcOrd="0" destOrd="0" presId="urn:microsoft.com/office/officeart/2005/8/layout/vList6"/>
    <dgm:cxn modelId="{75C9F35A-0461-B647-895E-3652BB5E4995}" srcId="{417B6BFD-1C92-6B4C-AC84-2EA54F4F7247}" destId="{D14A6277-3536-5541-AB38-205BD2AA132D}" srcOrd="1" destOrd="0" parTransId="{5A4C1973-4B78-E74C-826E-C7CCA7DE45CE}" sibTransId="{421077CD-46AB-A746-87CC-E75571C51C24}"/>
    <dgm:cxn modelId="{D278C598-26C5-E94C-9D4C-F93D72FF0C76}" type="presOf" srcId="{417B6BFD-1C92-6B4C-AC84-2EA54F4F7247}" destId="{671439FE-8D86-E54A-A8D5-538BF2FF0B40}" srcOrd="0" destOrd="0" presId="urn:microsoft.com/office/officeart/2005/8/layout/vList6"/>
    <dgm:cxn modelId="{82577D66-0874-5F45-B829-E6906E9E7323}" type="presOf" srcId="{F8AF2A70-2D6E-C74C-BC16-096F16905EAD}" destId="{EC214E43-6450-A045-AB61-93A945BDD0CE}" srcOrd="0" destOrd="0" presId="urn:microsoft.com/office/officeart/2005/8/layout/vList6"/>
    <dgm:cxn modelId="{33390F1E-5870-DC45-9F19-19A94BFCCF7E}" srcId="{417B6BFD-1C92-6B4C-AC84-2EA54F4F7247}" destId="{3EEA87CE-00A0-5E43-BE61-93163FC80B7B}" srcOrd="0" destOrd="0" parTransId="{E181B695-508E-A041-87F8-11EC69B90941}" sibTransId="{18146B5E-8098-3948-83F3-E689C8905A1D}"/>
    <dgm:cxn modelId="{D9F7D5AD-513A-3B45-9F05-E1F33DCFB671}" type="presOf" srcId="{3EEA87CE-00A0-5E43-BE61-93163FC80B7B}" destId="{EDD32C85-F717-654D-9976-9811921530D4}" srcOrd="0" destOrd="0" presId="urn:microsoft.com/office/officeart/2005/8/layout/vList6"/>
    <dgm:cxn modelId="{508AA647-91A3-BB45-9039-32BA2AECF22D}" type="presParOf" srcId="{671439FE-8D86-E54A-A8D5-538BF2FF0B40}" destId="{CED24FBB-E596-D440-A6C1-B6A42F55DEC3}" srcOrd="0" destOrd="0" presId="urn:microsoft.com/office/officeart/2005/8/layout/vList6"/>
    <dgm:cxn modelId="{16A74F2F-5F30-A04F-A168-9E68981EBB45}" type="presParOf" srcId="{CED24FBB-E596-D440-A6C1-B6A42F55DEC3}" destId="{EDD32C85-F717-654D-9976-9811921530D4}" srcOrd="0" destOrd="0" presId="urn:microsoft.com/office/officeart/2005/8/layout/vList6"/>
    <dgm:cxn modelId="{82307C25-CF98-9E4B-A796-7FA01C2DAE44}" type="presParOf" srcId="{CED24FBB-E596-D440-A6C1-B6A42F55DEC3}" destId="{EC214E43-6450-A045-AB61-93A945BDD0CE}" srcOrd="1" destOrd="0" presId="urn:microsoft.com/office/officeart/2005/8/layout/vList6"/>
    <dgm:cxn modelId="{60AF8523-0474-5C4D-9FF4-9C124F2F5EA5}" type="presParOf" srcId="{671439FE-8D86-E54A-A8D5-538BF2FF0B40}" destId="{8B14E5B6-ED42-6146-8287-381807A0D1B4}" srcOrd="1" destOrd="0" presId="urn:microsoft.com/office/officeart/2005/8/layout/vList6"/>
    <dgm:cxn modelId="{0BA5307A-6996-3442-BDC1-5E81C8EEBA2A}" type="presParOf" srcId="{671439FE-8D86-E54A-A8D5-538BF2FF0B40}" destId="{173AC1D5-DBC2-DA41-9819-27FC959362B5}" srcOrd="2" destOrd="0" presId="urn:microsoft.com/office/officeart/2005/8/layout/vList6"/>
    <dgm:cxn modelId="{B2F06C6E-4D5D-BD4E-943D-1DAFDFD50B03}" type="presParOf" srcId="{173AC1D5-DBC2-DA41-9819-27FC959362B5}" destId="{A1C46B64-3F05-F34C-9BCA-60EB27D8EF6F}" srcOrd="0" destOrd="0" presId="urn:microsoft.com/office/officeart/2005/8/layout/vList6"/>
    <dgm:cxn modelId="{8B2BEC24-A5FF-FC43-B733-7C9DF79874AA}" type="presParOf" srcId="{173AC1D5-DBC2-DA41-9819-27FC959362B5}" destId="{22700E5B-B25B-3E49-9EB6-56E9B4CDCE68}"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7BA8FED-CDFD-CF49-8D22-6BF6A9A081B5}" type="doc">
      <dgm:prSet loTypeId="urn:microsoft.com/office/officeart/2009/3/layout/StepUpProcess" loCatId="" qsTypeId="urn:microsoft.com/office/officeart/2005/8/quickstyle/simple4" qsCatId="simple" csTypeId="urn:microsoft.com/office/officeart/2005/8/colors/accent2_2" csCatId="accent2" phldr="1"/>
      <dgm:spPr/>
    </dgm:pt>
    <dgm:pt modelId="{B745605D-5660-9346-A1AD-0BEC0D247AE3}">
      <dgm:prSet phldrT="[Text]"/>
      <dgm:spPr/>
      <dgm:t>
        <a:bodyPr/>
        <a:lstStyle/>
        <a:p>
          <a:r>
            <a:rPr lang="it-IT"/>
            <a:t>Situazioni di conflitto di interessi </a:t>
          </a:r>
          <a:r>
            <a:rPr lang="it-IT" b="1"/>
            <a:t>non possono essere evitate semplicemente vietando</a:t>
          </a:r>
          <a:r>
            <a:rPr lang="it-IT"/>
            <a:t> ai funzionari pubblici di avere una loro vita privata fatta di interessi, di capacità, di passioni, ecc. </a:t>
          </a:r>
        </a:p>
      </dgm:t>
    </dgm:pt>
    <dgm:pt modelId="{56C8A3A8-F31E-2D4B-B2D6-ED2C90D4EC06}" type="parTrans" cxnId="{F647C135-1474-614C-A37D-D359304B735E}">
      <dgm:prSet/>
      <dgm:spPr/>
      <dgm:t>
        <a:bodyPr/>
        <a:lstStyle/>
        <a:p>
          <a:endParaRPr lang="it-IT"/>
        </a:p>
      </dgm:t>
    </dgm:pt>
    <dgm:pt modelId="{C8A7B316-DF70-6B4C-90B7-615CA7D09142}" type="sibTrans" cxnId="{F647C135-1474-614C-A37D-D359304B735E}">
      <dgm:prSet/>
      <dgm:spPr/>
      <dgm:t>
        <a:bodyPr/>
        <a:lstStyle/>
        <a:p>
          <a:endParaRPr lang="it-IT"/>
        </a:p>
      </dgm:t>
    </dgm:pt>
    <dgm:pt modelId="{A771BF47-EA3F-4B49-BE17-69B8656AF478}">
      <dgm:prSet/>
      <dgm:spPr/>
      <dgm:t>
        <a:bodyPr/>
        <a:lstStyle/>
        <a:p>
          <a:r>
            <a:rPr lang="it-IT"/>
            <a:t>I funzionari pubblici devono </a:t>
          </a:r>
          <a:r>
            <a:rPr lang="it-IT" b="1"/>
            <a:t>assumersi la responsabilità </a:t>
          </a:r>
          <a:r>
            <a:rPr lang="it-IT"/>
            <a:t>personale di identificare e risolvere situazioni problematiche, </a:t>
          </a:r>
          <a:endParaRPr lang="it-IT" dirty="0"/>
        </a:p>
      </dgm:t>
    </dgm:pt>
    <dgm:pt modelId="{4FF637DD-44ED-864A-9828-B5737A52F0BB}" type="parTrans" cxnId="{BD1158FF-E86A-FB40-A014-036507B292BB}">
      <dgm:prSet/>
      <dgm:spPr/>
      <dgm:t>
        <a:bodyPr/>
        <a:lstStyle/>
        <a:p>
          <a:endParaRPr lang="it-IT"/>
        </a:p>
      </dgm:t>
    </dgm:pt>
    <dgm:pt modelId="{94A30CED-3BD5-584A-A8FC-895217F63391}" type="sibTrans" cxnId="{BD1158FF-E86A-FB40-A014-036507B292BB}">
      <dgm:prSet/>
      <dgm:spPr/>
      <dgm:t>
        <a:bodyPr/>
        <a:lstStyle/>
        <a:p>
          <a:endParaRPr lang="it-IT"/>
        </a:p>
      </dgm:t>
    </dgm:pt>
    <dgm:pt modelId="{55E36224-5D54-EC4F-90CE-3C01EE02EA29}">
      <dgm:prSet/>
      <dgm:spPr/>
      <dgm:t>
        <a:bodyPr/>
        <a:lstStyle/>
        <a:p>
          <a:r>
            <a:rPr lang="it-IT"/>
            <a:t>Le amministrazioni pubbliche devono </a:t>
          </a:r>
          <a:r>
            <a:rPr lang="it-IT" b="1"/>
            <a:t>fornire quadri regolamentar</a:t>
          </a:r>
          <a:r>
            <a:rPr lang="it-IT"/>
            <a:t>i realistici, definire </a:t>
          </a:r>
          <a:r>
            <a:rPr lang="it-IT" b="1"/>
            <a:t>procedure chiare </a:t>
          </a:r>
          <a:r>
            <a:rPr lang="it-IT"/>
            <a:t>e comprensibili, e creare efficaci sistemi di gestione. </a:t>
          </a:r>
          <a:endParaRPr lang="it-IT" dirty="0"/>
        </a:p>
      </dgm:t>
    </dgm:pt>
    <dgm:pt modelId="{A491DE7E-25C1-9343-AD81-BFE5F142649D}" type="parTrans" cxnId="{2F254333-4C58-7F48-A86A-A1588A8C94DD}">
      <dgm:prSet/>
      <dgm:spPr/>
      <dgm:t>
        <a:bodyPr/>
        <a:lstStyle/>
        <a:p>
          <a:endParaRPr lang="it-IT"/>
        </a:p>
      </dgm:t>
    </dgm:pt>
    <dgm:pt modelId="{A5A9169A-9111-FE40-9A4D-B4E6ADFB69C3}" type="sibTrans" cxnId="{2F254333-4C58-7F48-A86A-A1588A8C94DD}">
      <dgm:prSet/>
      <dgm:spPr/>
      <dgm:t>
        <a:bodyPr/>
        <a:lstStyle/>
        <a:p>
          <a:endParaRPr lang="it-IT"/>
        </a:p>
      </dgm:t>
    </dgm:pt>
    <dgm:pt modelId="{DAD522E0-7D86-3B48-A743-F64F8C350B2A}">
      <dgm:prSet/>
      <dgm:spPr/>
      <dgm:t>
        <a:bodyPr/>
        <a:lstStyle/>
        <a:p>
          <a:r>
            <a:rPr lang="it-IT" dirty="0"/>
            <a:t>Devono inoltre fornire </a:t>
          </a:r>
          <a:r>
            <a:rPr lang="it-IT" b="1" dirty="0"/>
            <a:t>formazione/informazione </a:t>
          </a:r>
          <a:r>
            <a:rPr lang="it-IT" dirty="0"/>
            <a:t>sul tema, garantire che i funzionari effettivamente si conformino alla lettera e allo spirito di tali norme.</a:t>
          </a:r>
        </a:p>
      </dgm:t>
    </dgm:pt>
    <dgm:pt modelId="{CE786664-9DEF-824D-B634-70DFB519CACE}" type="parTrans" cxnId="{E86054C8-FFCF-174E-9D41-EA1979927551}">
      <dgm:prSet/>
      <dgm:spPr/>
      <dgm:t>
        <a:bodyPr/>
        <a:lstStyle/>
        <a:p>
          <a:endParaRPr lang="it-IT"/>
        </a:p>
      </dgm:t>
    </dgm:pt>
    <dgm:pt modelId="{132890F9-28DD-2C48-85CC-6087F78D9223}" type="sibTrans" cxnId="{E86054C8-FFCF-174E-9D41-EA1979927551}">
      <dgm:prSet/>
      <dgm:spPr/>
      <dgm:t>
        <a:bodyPr/>
        <a:lstStyle/>
        <a:p>
          <a:endParaRPr lang="it-IT"/>
        </a:p>
      </dgm:t>
    </dgm:pt>
    <dgm:pt modelId="{8C5DA8D6-C632-FA48-9534-2825AFF70BD9}" type="pres">
      <dgm:prSet presAssocID="{37BA8FED-CDFD-CF49-8D22-6BF6A9A081B5}" presName="rootnode" presStyleCnt="0">
        <dgm:presLayoutVars>
          <dgm:chMax/>
          <dgm:chPref/>
          <dgm:dir/>
          <dgm:animLvl val="lvl"/>
        </dgm:presLayoutVars>
      </dgm:prSet>
      <dgm:spPr/>
    </dgm:pt>
    <dgm:pt modelId="{9E58F399-DDDE-004C-8A40-74CF7DA59EB4}" type="pres">
      <dgm:prSet presAssocID="{B745605D-5660-9346-A1AD-0BEC0D247AE3}" presName="composite" presStyleCnt="0"/>
      <dgm:spPr/>
    </dgm:pt>
    <dgm:pt modelId="{AD326E3A-D0E7-5741-B8B8-E4C0C690ADDA}" type="pres">
      <dgm:prSet presAssocID="{B745605D-5660-9346-A1AD-0BEC0D247AE3}" presName="LShape" presStyleLbl="alignNode1" presStyleIdx="0" presStyleCnt="7"/>
      <dgm:spPr/>
    </dgm:pt>
    <dgm:pt modelId="{E0FB18CD-30BF-9F4B-85E4-4C0DC8DD13DA}" type="pres">
      <dgm:prSet presAssocID="{B745605D-5660-9346-A1AD-0BEC0D247AE3}" presName="ParentText" presStyleLbl="revTx" presStyleIdx="0" presStyleCnt="4">
        <dgm:presLayoutVars>
          <dgm:chMax val="0"/>
          <dgm:chPref val="0"/>
          <dgm:bulletEnabled val="1"/>
        </dgm:presLayoutVars>
      </dgm:prSet>
      <dgm:spPr/>
    </dgm:pt>
    <dgm:pt modelId="{EE397968-7254-D643-B876-B5265B5558BB}" type="pres">
      <dgm:prSet presAssocID="{B745605D-5660-9346-A1AD-0BEC0D247AE3}" presName="Triangle" presStyleLbl="alignNode1" presStyleIdx="1" presStyleCnt="7"/>
      <dgm:spPr/>
    </dgm:pt>
    <dgm:pt modelId="{1291BF58-95A2-D44E-8415-240A2F9F6AD1}" type="pres">
      <dgm:prSet presAssocID="{C8A7B316-DF70-6B4C-90B7-615CA7D09142}" presName="sibTrans" presStyleCnt="0"/>
      <dgm:spPr/>
    </dgm:pt>
    <dgm:pt modelId="{CFCC36EB-27B7-C744-B930-D33E934FD524}" type="pres">
      <dgm:prSet presAssocID="{C8A7B316-DF70-6B4C-90B7-615CA7D09142}" presName="space" presStyleCnt="0"/>
      <dgm:spPr/>
    </dgm:pt>
    <dgm:pt modelId="{DDDBD0C7-D503-9248-9C45-A9DE0A904D3F}" type="pres">
      <dgm:prSet presAssocID="{A771BF47-EA3F-4B49-BE17-69B8656AF478}" presName="composite" presStyleCnt="0"/>
      <dgm:spPr/>
    </dgm:pt>
    <dgm:pt modelId="{3B302C33-2FB8-6540-8D55-BB87A6E5A8D3}" type="pres">
      <dgm:prSet presAssocID="{A771BF47-EA3F-4B49-BE17-69B8656AF478}" presName="LShape" presStyleLbl="alignNode1" presStyleIdx="2" presStyleCnt="7"/>
      <dgm:spPr/>
    </dgm:pt>
    <dgm:pt modelId="{DD1DFD71-41A5-BE4E-9E55-211AD87BF811}" type="pres">
      <dgm:prSet presAssocID="{A771BF47-EA3F-4B49-BE17-69B8656AF478}" presName="ParentText" presStyleLbl="revTx" presStyleIdx="1" presStyleCnt="4">
        <dgm:presLayoutVars>
          <dgm:chMax val="0"/>
          <dgm:chPref val="0"/>
          <dgm:bulletEnabled val="1"/>
        </dgm:presLayoutVars>
      </dgm:prSet>
      <dgm:spPr/>
    </dgm:pt>
    <dgm:pt modelId="{17F351B5-061E-2744-B99E-135F822E9F09}" type="pres">
      <dgm:prSet presAssocID="{A771BF47-EA3F-4B49-BE17-69B8656AF478}" presName="Triangle" presStyleLbl="alignNode1" presStyleIdx="3" presStyleCnt="7"/>
      <dgm:spPr/>
    </dgm:pt>
    <dgm:pt modelId="{DD3B908C-0D4F-AF44-B5C5-96EC74CDBB06}" type="pres">
      <dgm:prSet presAssocID="{94A30CED-3BD5-584A-A8FC-895217F63391}" presName="sibTrans" presStyleCnt="0"/>
      <dgm:spPr/>
    </dgm:pt>
    <dgm:pt modelId="{14094F63-71B3-0D47-A037-310A0FF8502F}" type="pres">
      <dgm:prSet presAssocID="{94A30CED-3BD5-584A-A8FC-895217F63391}" presName="space" presStyleCnt="0"/>
      <dgm:spPr/>
    </dgm:pt>
    <dgm:pt modelId="{85EF0FA0-BB94-5449-A244-974A46E7541B}" type="pres">
      <dgm:prSet presAssocID="{55E36224-5D54-EC4F-90CE-3C01EE02EA29}" presName="composite" presStyleCnt="0"/>
      <dgm:spPr/>
    </dgm:pt>
    <dgm:pt modelId="{570F5AA0-2549-F846-91DC-90721EBE9C80}" type="pres">
      <dgm:prSet presAssocID="{55E36224-5D54-EC4F-90CE-3C01EE02EA29}" presName="LShape" presStyleLbl="alignNode1" presStyleIdx="4" presStyleCnt="7"/>
      <dgm:spPr/>
    </dgm:pt>
    <dgm:pt modelId="{CF520882-F9FC-9E4E-807C-9C5D0D8F6B94}" type="pres">
      <dgm:prSet presAssocID="{55E36224-5D54-EC4F-90CE-3C01EE02EA29}" presName="ParentText" presStyleLbl="revTx" presStyleIdx="2" presStyleCnt="4">
        <dgm:presLayoutVars>
          <dgm:chMax val="0"/>
          <dgm:chPref val="0"/>
          <dgm:bulletEnabled val="1"/>
        </dgm:presLayoutVars>
      </dgm:prSet>
      <dgm:spPr/>
    </dgm:pt>
    <dgm:pt modelId="{FC15AC7A-CCF2-5345-BC96-7C1CF1AE9A43}" type="pres">
      <dgm:prSet presAssocID="{55E36224-5D54-EC4F-90CE-3C01EE02EA29}" presName="Triangle" presStyleLbl="alignNode1" presStyleIdx="5" presStyleCnt="7"/>
      <dgm:spPr/>
    </dgm:pt>
    <dgm:pt modelId="{7D7336BA-D003-5744-8977-334BD2802EC2}" type="pres">
      <dgm:prSet presAssocID="{A5A9169A-9111-FE40-9A4D-B4E6ADFB69C3}" presName="sibTrans" presStyleCnt="0"/>
      <dgm:spPr/>
    </dgm:pt>
    <dgm:pt modelId="{F17D80CA-A9E1-3B49-A495-BEDE073FCB25}" type="pres">
      <dgm:prSet presAssocID="{A5A9169A-9111-FE40-9A4D-B4E6ADFB69C3}" presName="space" presStyleCnt="0"/>
      <dgm:spPr/>
    </dgm:pt>
    <dgm:pt modelId="{F7EF2365-3EFC-7845-A47C-BB1A43B23BDB}" type="pres">
      <dgm:prSet presAssocID="{DAD522E0-7D86-3B48-A743-F64F8C350B2A}" presName="composite" presStyleCnt="0"/>
      <dgm:spPr/>
    </dgm:pt>
    <dgm:pt modelId="{DCB89B31-5BA8-9E42-93C9-3BCD4FA2FCD1}" type="pres">
      <dgm:prSet presAssocID="{DAD522E0-7D86-3B48-A743-F64F8C350B2A}" presName="LShape" presStyleLbl="alignNode1" presStyleIdx="6" presStyleCnt="7"/>
      <dgm:spPr/>
    </dgm:pt>
    <dgm:pt modelId="{CD2696A2-9AB1-C342-ACD4-570C91CA3411}" type="pres">
      <dgm:prSet presAssocID="{DAD522E0-7D86-3B48-A743-F64F8C350B2A}" presName="ParentText" presStyleLbl="revTx" presStyleIdx="3" presStyleCnt="4">
        <dgm:presLayoutVars>
          <dgm:chMax val="0"/>
          <dgm:chPref val="0"/>
          <dgm:bulletEnabled val="1"/>
        </dgm:presLayoutVars>
      </dgm:prSet>
      <dgm:spPr/>
    </dgm:pt>
  </dgm:ptLst>
  <dgm:cxnLst>
    <dgm:cxn modelId="{534F91BB-740F-264F-BB87-0A9E6B60C386}" type="presOf" srcId="{37BA8FED-CDFD-CF49-8D22-6BF6A9A081B5}" destId="{8C5DA8D6-C632-FA48-9534-2825AFF70BD9}" srcOrd="0" destOrd="0" presId="urn:microsoft.com/office/officeart/2009/3/layout/StepUpProcess"/>
    <dgm:cxn modelId="{F647C135-1474-614C-A37D-D359304B735E}" srcId="{37BA8FED-CDFD-CF49-8D22-6BF6A9A081B5}" destId="{B745605D-5660-9346-A1AD-0BEC0D247AE3}" srcOrd="0" destOrd="0" parTransId="{56C8A3A8-F31E-2D4B-B2D6-ED2C90D4EC06}" sibTransId="{C8A7B316-DF70-6B4C-90B7-615CA7D09142}"/>
    <dgm:cxn modelId="{5773E27E-4E59-1E43-97F1-FDE8DEF89A2C}" type="presOf" srcId="{A771BF47-EA3F-4B49-BE17-69B8656AF478}" destId="{DD1DFD71-41A5-BE4E-9E55-211AD87BF811}" srcOrd="0" destOrd="0" presId="urn:microsoft.com/office/officeart/2009/3/layout/StepUpProcess"/>
    <dgm:cxn modelId="{E86054C8-FFCF-174E-9D41-EA1979927551}" srcId="{37BA8FED-CDFD-CF49-8D22-6BF6A9A081B5}" destId="{DAD522E0-7D86-3B48-A743-F64F8C350B2A}" srcOrd="3" destOrd="0" parTransId="{CE786664-9DEF-824D-B634-70DFB519CACE}" sibTransId="{132890F9-28DD-2C48-85CC-6087F78D9223}"/>
    <dgm:cxn modelId="{33D9635F-9CD9-0047-A947-93F08BB4D5C3}" type="presOf" srcId="{B745605D-5660-9346-A1AD-0BEC0D247AE3}" destId="{E0FB18CD-30BF-9F4B-85E4-4C0DC8DD13DA}" srcOrd="0" destOrd="0" presId="urn:microsoft.com/office/officeart/2009/3/layout/StepUpProcess"/>
    <dgm:cxn modelId="{85BE643B-361C-554D-99D0-D49954AB8B5A}" type="presOf" srcId="{55E36224-5D54-EC4F-90CE-3C01EE02EA29}" destId="{CF520882-F9FC-9E4E-807C-9C5D0D8F6B94}" srcOrd="0" destOrd="0" presId="urn:microsoft.com/office/officeart/2009/3/layout/StepUpProcess"/>
    <dgm:cxn modelId="{BD1158FF-E86A-FB40-A014-036507B292BB}" srcId="{37BA8FED-CDFD-CF49-8D22-6BF6A9A081B5}" destId="{A771BF47-EA3F-4B49-BE17-69B8656AF478}" srcOrd="1" destOrd="0" parTransId="{4FF637DD-44ED-864A-9828-B5737A52F0BB}" sibTransId="{94A30CED-3BD5-584A-A8FC-895217F63391}"/>
    <dgm:cxn modelId="{7B9D1EE2-22A3-8749-85FC-58EB45B24F68}" type="presOf" srcId="{DAD522E0-7D86-3B48-A743-F64F8C350B2A}" destId="{CD2696A2-9AB1-C342-ACD4-570C91CA3411}" srcOrd="0" destOrd="0" presId="urn:microsoft.com/office/officeart/2009/3/layout/StepUpProcess"/>
    <dgm:cxn modelId="{2F254333-4C58-7F48-A86A-A1588A8C94DD}" srcId="{37BA8FED-CDFD-CF49-8D22-6BF6A9A081B5}" destId="{55E36224-5D54-EC4F-90CE-3C01EE02EA29}" srcOrd="2" destOrd="0" parTransId="{A491DE7E-25C1-9343-AD81-BFE5F142649D}" sibTransId="{A5A9169A-9111-FE40-9A4D-B4E6ADFB69C3}"/>
    <dgm:cxn modelId="{81D6DFD5-A2BD-ED49-8B39-ABE892871B3F}" type="presParOf" srcId="{8C5DA8D6-C632-FA48-9534-2825AFF70BD9}" destId="{9E58F399-DDDE-004C-8A40-74CF7DA59EB4}" srcOrd="0" destOrd="0" presId="urn:microsoft.com/office/officeart/2009/3/layout/StepUpProcess"/>
    <dgm:cxn modelId="{0E1F1737-E3C6-794F-AE44-3611A6762C09}" type="presParOf" srcId="{9E58F399-DDDE-004C-8A40-74CF7DA59EB4}" destId="{AD326E3A-D0E7-5741-B8B8-E4C0C690ADDA}" srcOrd="0" destOrd="0" presId="urn:microsoft.com/office/officeart/2009/3/layout/StepUpProcess"/>
    <dgm:cxn modelId="{730FAB32-857D-F345-B552-3B3664823EA5}" type="presParOf" srcId="{9E58F399-DDDE-004C-8A40-74CF7DA59EB4}" destId="{E0FB18CD-30BF-9F4B-85E4-4C0DC8DD13DA}" srcOrd="1" destOrd="0" presId="urn:microsoft.com/office/officeart/2009/3/layout/StepUpProcess"/>
    <dgm:cxn modelId="{522EE11F-75E6-8843-A736-7CB84D16DC24}" type="presParOf" srcId="{9E58F399-DDDE-004C-8A40-74CF7DA59EB4}" destId="{EE397968-7254-D643-B876-B5265B5558BB}" srcOrd="2" destOrd="0" presId="urn:microsoft.com/office/officeart/2009/3/layout/StepUpProcess"/>
    <dgm:cxn modelId="{30D09358-5C93-AB45-93DA-40D19BB4184E}" type="presParOf" srcId="{8C5DA8D6-C632-FA48-9534-2825AFF70BD9}" destId="{1291BF58-95A2-D44E-8415-240A2F9F6AD1}" srcOrd="1" destOrd="0" presId="urn:microsoft.com/office/officeart/2009/3/layout/StepUpProcess"/>
    <dgm:cxn modelId="{22AEAE4C-467B-7749-83F8-76BAC3DE3F9C}" type="presParOf" srcId="{1291BF58-95A2-D44E-8415-240A2F9F6AD1}" destId="{CFCC36EB-27B7-C744-B930-D33E934FD524}" srcOrd="0" destOrd="0" presId="urn:microsoft.com/office/officeart/2009/3/layout/StepUpProcess"/>
    <dgm:cxn modelId="{65E7A5B7-DB3D-A546-A029-000F24C815D6}" type="presParOf" srcId="{8C5DA8D6-C632-FA48-9534-2825AFF70BD9}" destId="{DDDBD0C7-D503-9248-9C45-A9DE0A904D3F}" srcOrd="2" destOrd="0" presId="urn:microsoft.com/office/officeart/2009/3/layout/StepUpProcess"/>
    <dgm:cxn modelId="{B6F6ED9D-2DB3-E343-B840-EB203DE30599}" type="presParOf" srcId="{DDDBD0C7-D503-9248-9C45-A9DE0A904D3F}" destId="{3B302C33-2FB8-6540-8D55-BB87A6E5A8D3}" srcOrd="0" destOrd="0" presId="urn:microsoft.com/office/officeart/2009/3/layout/StepUpProcess"/>
    <dgm:cxn modelId="{8E8D40CE-80DA-2C46-97D6-68B21172F6D2}" type="presParOf" srcId="{DDDBD0C7-D503-9248-9C45-A9DE0A904D3F}" destId="{DD1DFD71-41A5-BE4E-9E55-211AD87BF811}" srcOrd="1" destOrd="0" presId="urn:microsoft.com/office/officeart/2009/3/layout/StepUpProcess"/>
    <dgm:cxn modelId="{6D545F26-246B-7A41-AD6E-C8C7427D3FE5}" type="presParOf" srcId="{DDDBD0C7-D503-9248-9C45-A9DE0A904D3F}" destId="{17F351B5-061E-2744-B99E-135F822E9F09}" srcOrd="2" destOrd="0" presId="urn:microsoft.com/office/officeart/2009/3/layout/StepUpProcess"/>
    <dgm:cxn modelId="{ED27E6F2-8420-7A44-B7FC-C94B4A2E93F0}" type="presParOf" srcId="{8C5DA8D6-C632-FA48-9534-2825AFF70BD9}" destId="{DD3B908C-0D4F-AF44-B5C5-96EC74CDBB06}" srcOrd="3" destOrd="0" presId="urn:microsoft.com/office/officeart/2009/3/layout/StepUpProcess"/>
    <dgm:cxn modelId="{97C635CC-948F-A64F-8E27-8046B200B09E}" type="presParOf" srcId="{DD3B908C-0D4F-AF44-B5C5-96EC74CDBB06}" destId="{14094F63-71B3-0D47-A037-310A0FF8502F}" srcOrd="0" destOrd="0" presId="urn:microsoft.com/office/officeart/2009/3/layout/StepUpProcess"/>
    <dgm:cxn modelId="{E921D8C6-7EBF-3B44-9350-FFBED833E459}" type="presParOf" srcId="{8C5DA8D6-C632-FA48-9534-2825AFF70BD9}" destId="{85EF0FA0-BB94-5449-A244-974A46E7541B}" srcOrd="4" destOrd="0" presId="urn:microsoft.com/office/officeart/2009/3/layout/StepUpProcess"/>
    <dgm:cxn modelId="{4123A491-AE82-CC42-9936-AF762D619617}" type="presParOf" srcId="{85EF0FA0-BB94-5449-A244-974A46E7541B}" destId="{570F5AA0-2549-F846-91DC-90721EBE9C80}" srcOrd="0" destOrd="0" presId="urn:microsoft.com/office/officeart/2009/3/layout/StepUpProcess"/>
    <dgm:cxn modelId="{5278FCA0-1FFD-8C49-85E9-626FA798F7A5}" type="presParOf" srcId="{85EF0FA0-BB94-5449-A244-974A46E7541B}" destId="{CF520882-F9FC-9E4E-807C-9C5D0D8F6B94}" srcOrd="1" destOrd="0" presId="urn:microsoft.com/office/officeart/2009/3/layout/StepUpProcess"/>
    <dgm:cxn modelId="{18BC21A4-B838-5342-9012-E643914CF389}" type="presParOf" srcId="{85EF0FA0-BB94-5449-A244-974A46E7541B}" destId="{FC15AC7A-CCF2-5345-BC96-7C1CF1AE9A43}" srcOrd="2" destOrd="0" presId="urn:microsoft.com/office/officeart/2009/3/layout/StepUpProcess"/>
    <dgm:cxn modelId="{7B8BA15A-B746-C747-BD66-3DA84F439259}" type="presParOf" srcId="{8C5DA8D6-C632-FA48-9534-2825AFF70BD9}" destId="{7D7336BA-D003-5744-8977-334BD2802EC2}" srcOrd="5" destOrd="0" presId="urn:microsoft.com/office/officeart/2009/3/layout/StepUpProcess"/>
    <dgm:cxn modelId="{F0AFB2BF-466F-8745-99E6-8D79B1C9E5C6}" type="presParOf" srcId="{7D7336BA-D003-5744-8977-334BD2802EC2}" destId="{F17D80CA-A9E1-3B49-A495-BEDE073FCB25}" srcOrd="0" destOrd="0" presId="urn:microsoft.com/office/officeart/2009/3/layout/StepUpProcess"/>
    <dgm:cxn modelId="{DC3D642D-0B91-D845-A04D-4CCE6CC3B110}" type="presParOf" srcId="{8C5DA8D6-C632-FA48-9534-2825AFF70BD9}" destId="{F7EF2365-3EFC-7845-A47C-BB1A43B23BDB}" srcOrd="6" destOrd="0" presId="urn:microsoft.com/office/officeart/2009/3/layout/StepUpProcess"/>
    <dgm:cxn modelId="{6273AA8D-2B1F-F54C-A37E-A469924F13EF}" type="presParOf" srcId="{F7EF2365-3EFC-7845-A47C-BB1A43B23BDB}" destId="{DCB89B31-5BA8-9E42-93C9-3BCD4FA2FCD1}" srcOrd="0" destOrd="0" presId="urn:microsoft.com/office/officeart/2009/3/layout/StepUpProcess"/>
    <dgm:cxn modelId="{C120E854-2FAE-094D-832C-C580D09AB568}" type="presParOf" srcId="{F7EF2365-3EFC-7845-A47C-BB1A43B23BDB}" destId="{CD2696A2-9AB1-C342-ACD4-570C91CA3411}"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E660F8-B096-854D-92E0-C34909425C4F}" type="doc">
      <dgm:prSet loTypeId="urn:microsoft.com/office/officeart/2009/layout/CircleArrowProcess" loCatId="" qsTypeId="urn:microsoft.com/office/officeart/2005/8/quickstyle/simple4" qsCatId="simple" csTypeId="urn:microsoft.com/office/officeart/2005/8/colors/accent2_2" csCatId="accent2" phldr="1"/>
      <dgm:spPr/>
      <dgm:t>
        <a:bodyPr/>
        <a:lstStyle/>
        <a:p>
          <a:endParaRPr lang="it-IT"/>
        </a:p>
      </dgm:t>
    </dgm:pt>
    <dgm:pt modelId="{174FDDBB-9F2D-F042-9D33-00953E383947}">
      <dgm:prSet phldrT="[Text]"/>
      <dgm:spPr/>
      <dgm:t>
        <a:bodyPr/>
        <a:lstStyle/>
        <a:p>
          <a:r>
            <a:rPr lang="it-IT" b="1" dirty="0">
              <a:solidFill>
                <a:srgbClr val="800000"/>
              </a:solidFill>
            </a:rPr>
            <a:t>ETICA</a:t>
          </a:r>
        </a:p>
      </dgm:t>
    </dgm:pt>
    <dgm:pt modelId="{D3BE84A1-DA26-E14F-818F-3419C6F950CF}" type="parTrans" cxnId="{AA73A41D-9AB1-624E-A0E4-2F9A35FB579F}">
      <dgm:prSet/>
      <dgm:spPr/>
      <dgm:t>
        <a:bodyPr/>
        <a:lstStyle/>
        <a:p>
          <a:endParaRPr lang="it-IT"/>
        </a:p>
      </dgm:t>
    </dgm:pt>
    <dgm:pt modelId="{322FF7C0-B0BD-A742-BC1E-F68CA0D18DC4}" type="sibTrans" cxnId="{AA73A41D-9AB1-624E-A0E4-2F9A35FB579F}">
      <dgm:prSet/>
      <dgm:spPr/>
      <dgm:t>
        <a:bodyPr/>
        <a:lstStyle/>
        <a:p>
          <a:endParaRPr lang="it-IT"/>
        </a:p>
      </dgm:t>
    </dgm:pt>
    <dgm:pt modelId="{ADBABB81-133E-FC43-AEB3-275468DCF440}">
      <dgm:prSet phldrT="[Text]"/>
      <dgm:spPr/>
      <dgm:t>
        <a:bodyPr/>
        <a:lstStyle/>
        <a:p>
          <a:r>
            <a:rPr lang="it-IT" b="1" dirty="0">
              <a:solidFill>
                <a:srgbClr val="008000"/>
              </a:solidFill>
            </a:rPr>
            <a:t>SCELTE</a:t>
          </a:r>
        </a:p>
      </dgm:t>
    </dgm:pt>
    <dgm:pt modelId="{CA971DEF-0F7A-B147-8DE8-5AB2B6D9845A}" type="parTrans" cxnId="{DDEA9E1C-A53F-7441-B64F-91641AD6E18E}">
      <dgm:prSet/>
      <dgm:spPr/>
      <dgm:t>
        <a:bodyPr/>
        <a:lstStyle/>
        <a:p>
          <a:endParaRPr lang="it-IT"/>
        </a:p>
      </dgm:t>
    </dgm:pt>
    <dgm:pt modelId="{BDBBA9CA-7A20-8E47-BB75-243061739D4B}" type="sibTrans" cxnId="{DDEA9E1C-A53F-7441-B64F-91641AD6E18E}">
      <dgm:prSet/>
      <dgm:spPr/>
      <dgm:t>
        <a:bodyPr/>
        <a:lstStyle/>
        <a:p>
          <a:endParaRPr lang="it-IT"/>
        </a:p>
      </dgm:t>
    </dgm:pt>
    <dgm:pt modelId="{17043154-E4A8-8746-8415-F878EE61E413}">
      <dgm:prSet phldrT="[Text]"/>
      <dgm:spPr/>
      <dgm:t>
        <a:bodyPr/>
        <a:lstStyle/>
        <a:p>
          <a:r>
            <a:rPr lang="it-IT" b="1" dirty="0">
              <a:solidFill>
                <a:srgbClr val="0000FF"/>
              </a:solidFill>
            </a:rPr>
            <a:t>PUBBLICHE</a:t>
          </a:r>
        </a:p>
      </dgm:t>
    </dgm:pt>
    <dgm:pt modelId="{C337300F-229A-5741-AA7F-DCAED923F864}" type="parTrans" cxnId="{30A419F2-C349-B041-A37B-C8AE567A7815}">
      <dgm:prSet/>
      <dgm:spPr/>
      <dgm:t>
        <a:bodyPr/>
        <a:lstStyle/>
        <a:p>
          <a:endParaRPr lang="it-IT"/>
        </a:p>
      </dgm:t>
    </dgm:pt>
    <dgm:pt modelId="{7018E11C-197E-FB41-9849-BA2D71317736}" type="sibTrans" cxnId="{30A419F2-C349-B041-A37B-C8AE567A7815}">
      <dgm:prSet/>
      <dgm:spPr/>
      <dgm:t>
        <a:bodyPr/>
        <a:lstStyle/>
        <a:p>
          <a:endParaRPr lang="it-IT"/>
        </a:p>
      </dgm:t>
    </dgm:pt>
    <dgm:pt modelId="{4DA9573B-1C72-9F4C-9DD1-1A49DF1AAC46}">
      <dgm:prSet phldrT="[Text]" custT="1"/>
      <dgm:spPr/>
      <dgm:t>
        <a:bodyPr/>
        <a:lstStyle/>
        <a:p>
          <a:r>
            <a:rPr lang="it-IT" sz="1400" b="1" dirty="0"/>
            <a:t>disciplina che studia i </a:t>
          </a:r>
          <a:r>
            <a:rPr lang="it-IT" sz="1400" b="1" dirty="0">
              <a:solidFill>
                <a:srgbClr val="800000"/>
              </a:solidFill>
            </a:rPr>
            <a:t>fondamenti razionali</a:t>
          </a:r>
          <a:r>
            <a:rPr lang="it-IT" sz="1400" b="1" dirty="0"/>
            <a:t> che permettono di assegnare ai comportamenti umani uno </a:t>
          </a:r>
          <a:r>
            <a:rPr lang="it-IT" sz="1400" b="1" dirty="0">
              <a:solidFill>
                <a:srgbClr val="800000"/>
              </a:solidFill>
            </a:rPr>
            <a:t>status deontologico</a:t>
          </a:r>
          <a:r>
            <a:rPr lang="it-IT" sz="1400" b="1" dirty="0"/>
            <a:t>, ovvero distinguerli in buoni, giusti, leciti, rispetto ai comportamenti ritenuti ingiusti, illeciti, sconvenienti o cattivi secondo un ideale modello comportamentale </a:t>
          </a:r>
        </a:p>
      </dgm:t>
    </dgm:pt>
    <dgm:pt modelId="{F78848C1-5623-2449-A32A-C52AFDC32CD4}" type="parTrans" cxnId="{873411CD-70BD-FB40-9BF1-94FC1910D788}">
      <dgm:prSet/>
      <dgm:spPr/>
      <dgm:t>
        <a:bodyPr/>
        <a:lstStyle/>
        <a:p>
          <a:endParaRPr lang="it-IT"/>
        </a:p>
      </dgm:t>
    </dgm:pt>
    <dgm:pt modelId="{6AEE8379-F21F-9841-9F2F-C5D63A5B40CD}" type="sibTrans" cxnId="{873411CD-70BD-FB40-9BF1-94FC1910D788}">
      <dgm:prSet/>
      <dgm:spPr/>
      <dgm:t>
        <a:bodyPr/>
        <a:lstStyle/>
        <a:p>
          <a:endParaRPr lang="it-IT"/>
        </a:p>
      </dgm:t>
    </dgm:pt>
    <dgm:pt modelId="{3769AD78-18C6-114E-8C05-DDE4CF1968B0}">
      <dgm:prSet phldrT="[Text]" custT="1"/>
      <dgm:spPr/>
      <dgm:t>
        <a:bodyPr/>
        <a:lstStyle/>
        <a:p>
          <a:r>
            <a:rPr lang="it-IT" sz="1400" b="1" dirty="0"/>
            <a:t>La scelta (o decisione) di intraprendere è un'</a:t>
          </a:r>
          <a:r>
            <a:rPr lang="it-IT" sz="1400" b="1" dirty="0">
              <a:solidFill>
                <a:srgbClr val="800000"/>
              </a:solidFill>
            </a:rPr>
            <a:t>azione</a:t>
          </a:r>
          <a:r>
            <a:rPr lang="it-IT" sz="1400" b="1" dirty="0"/>
            <a:t>, tra più alternative considerate (</a:t>
          </a:r>
          <a:r>
            <a:rPr lang="it-IT" sz="1400" b="1" dirty="0">
              <a:solidFill>
                <a:srgbClr val="800000"/>
              </a:solidFill>
            </a:rPr>
            <a:t>opzioni</a:t>
          </a:r>
          <a:r>
            <a:rPr lang="it-IT" sz="1400" b="1" dirty="0"/>
            <a:t>), da parte di un individuo o di un gruppo (</a:t>
          </a:r>
          <a:r>
            <a:rPr lang="it-IT" sz="1400" b="1" dirty="0">
              <a:solidFill>
                <a:srgbClr val="800000"/>
              </a:solidFill>
            </a:rPr>
            <a:t>decisore</a:t>
          </a:r>
          <a:r>
            <a:rPr lang="it-IT" sz="1400" b="1" dirty="0"/>
            <a:t>).</a:t>
          </a:r>
        </a:p>
        <a:p>
          <a:r>
            <a:rPr lang="it-IT" sz="1400" b="1" dirty="0"/>
            <a:t>Il processo che porta alla scelta viene identificato anche con la locuzione “</a:t>
          </a:r>
          <a:r>
            <a:rPr lang="it-IT" sz="1400" b="1" dirty="0">
              <a:solidFill>
                <a:srgbClr val="800000"/>
              </a:solidFill>
            </a:rPr>
            <a:t>processo decisionale</a:t>
          </a:r>
          <a:r>
            <a:rPr lang="it-IT" sz="1400" b="1" dirty="0"/>
            <a:t>”</a:t>
          </a:r>
        </a:p>
      </dgm:t>
    </dgm:pt>
    <dgm:pt modelId="{4DCA559A-ADD3-274C-BDB1-848A16F5146C}" type="parTrans" cxnId="{1C6614EB-1DFD-0E45-8D6E-0A30E84A3863}">
      <dgm:prSet/>
      <dgm:spPr/>
      <dgm:t>
        <a:bodyPr/>
        <a:lstStyle/>
        <a:p>
          <a:endParaRPr lang="it-IT"/>
        </a:p>
      </dgm:t>
    </dgm:pt>
    <dgm:pt modelId="{E9887966-ABF6-C145-AB50-87A6707E0B70}" type="sibTrans" cxnId="{1C6614EB-1DFD-0E45-8D6E-0A30E84A3863}">
      <dgm:prSet/>
      <dgm:spPr/>
      <dgm:t>
        <a:bodyPr/>
        <a:lstStyle/>
        <a:p>
          <a:endParaRPr lang="it-IT"/>
        </a:p>
      </dgm:t>
    </dgm:pt>
    <dgm:pt modelId="{A06C544C-6915-AB4D-9B6E-19C55E381097}">
      <dgm:prSet phldrT="[Text]" custT="1"/>
      <dgm:spPr/>
      <dgm:t>
        <a:bodyPr/>
        <a:lstStyle/>
        <a:p>
          <a:r>
            <a:rPr lang="it-IT" sz="1400" b="1" dirty="0"/>
            <a:t>Operate da un “</a:t>
          </a:r>
          <a:r>
            <a:rPr lang="it-IT" sz="1400" b="1" dirty="0">
              <a:solidFill>
                <a:srgbClr val="800000"/>
              </a:solidFill>
            </a:rPr>
            <a:t>decisore pubblico</a:t>
          </a:r>
          <a:r>
            <a:rPr lang="it-IT" sz="1400" b="1" dirty="0"/>
            <a:t>”, cioè, operate al fine di promuovere un </a:t>
          </a:r>
          <a:r>
            <a:rPr lang="it-IT" sz="1400" b="1" dirty="0">
              <a:solidFill>
                <a:srgbClr val="800000"/>
              </a:solidFill>
            </a:rPr>
            <a:t>interesse pubblico</a:t>
          </a:r>
        </a:p>
      </dgm:t>
    </dgm:pt>
    <dgm:pt modelId="{A52770BB-A8FE-4D42-821D-36D582DB31B4}" type="parTrans" cxnId="{5A241BF5-41FC-594F-B9CF-85650B1E34CE}">
      <dgm:prSet/>
      <dgm:spPr/>
      <dgm:t>
        <a:bodyPr/>
        <a:lstStyle/>
        <a:p>
          <a:endParaRPr lang="it-IT"/>
        </a:p>
      </dgm:t>
    </dgm:pt>
    <dgm:pt modelId="{8FB3918A-0121-F944-A50C-AE896AB6D27F}" type="sibTrans" cxnId="{5A241BF5-41FC-594F-B9CF-85650B1E34CE}">
      <dgm:prSet/>
      <dgm:spPr/>
      <dgm:t>
        <a:bodyPr/>
        <a:lstStyle/>
        <a:p>
          <a:endParaRPr lang="it-IT"/>
        </a:p>
      </dgm:t>
    </dgm:pt>
    <dgm:pt modelId="{289C8C4F-A275-6949-A69D-34E6EB7E5743}" type="pres">
      <dgm:prSet presAssocID="{A8E660F8-B096-854D-92E0-C34909425C4F}" presName="Name0" presStyleCnt="0">
        <dgm:presLayoutVars>
          <dgm:chMax val="7"/>
          <dgm:chPref val="7"/>
          <dgm:dir/>
          <dgm:animLvl val="lvl"/>
        </dgm:presLayoutVars>
      </dgm:prSet>
      <dgm:spPr/>
    </dgm:pt>
    <dgm:pt modelId="{A38F13BF-1985-AD43-A609-3C6566BC89C8}" type="pres">
      <dgm:prSet presAssocID="{174FDDBB-9F2D-F042-9D33-00953E383947}" presName="Accent1" presStyleCnt="0"/>
      <dgm:spPr/>
    </dgm:pt>
    <dgm:pt modelId="{03D9114B-37E8-4841-B4A3-0FF896C729FC}" type="pres">
      <dgm:prSet presAssocID="{174FDDBB-9F2D-F042-9D33-00953E383947}" presName="Accent" presStyleLbl="node1" presStyleIdx="0" presStyleCnt="3"/>
      <dgm:spPr/>
    </dgm:pt>
    <dgm:pt modelId="{465F6B11-6CB4-3D40-9371-77704237BFBD}" type="pres">
      <dgm:prSet presAssocID="{174FDDBB-9F2D-F042-9D33-00953E383947}" presName="Child1" presStyleLbl="revTx" presStyleIdx="0" presStyleCnt="6" custScaleX="265017" custLinFactNeighborX="81520" custLinFactNeighborY="-3025">
        <dgm:presLayoutVars>
          <dgm:chMax val="0"/>
          <dgm:chPref val="0"/>
          <dgm:bulletEnabled val="1"/>
        </dgm:presLayoutVars>
      </dgm:prSet>
      <dgm:spPr/>
    </dgm:pt>
    <dgm:pt modelId="{8288A960-27AC-0A49-AABD-9C44F3A473E9}" type="pres">
      <dgm:prSet presAssocID="{174FDDBB-9F2D-F042-9D33-00953E383947}" presName="Parent1" presStyleLbl="revTx" presStyleIdx="1" presStyleCnt="6">
        <dgm:presLayoutVars>
          <dgm:chMax val="1"/>
          <dgm:chPref val="1"/>
          <dgm:bulletEnabled val="1"/>
        </dgm:presLayoutVars>
      </dgm:prSet>
      <dgm:spPr/>
    </dgm:pt>
    <dgm:pt modelId="{0F4F0625-61AA-8443-B55D-8DAFCB29B801}" type="pres">
      <dgm:prSet presAssocID="{ADBABB81-133E-FC43-AEB3-275468DCF440}" presName="Accent2" presStyleCnt="0"/>
      <dgm:spPr/>
    </dgm:pt>
    <dgm:pt modelId="{92554178-5179-4641-95CD-C5163763A535}" type="pres">
      <dgm:prSet presAssocID="{ADBABB81-133E-FC43-AEB3-275468DCF440}" presName="Accent" presStyleLbl="node1" presStyleIdx="1" presStyleCnt="3"/>
      <dgm:spPr/>
    </dgm:pt>
    <dgm:pt modelId="{8DA206B5-60E7-384B-9A23-E1C8996B3EB9}" type="pres">
      <dgm:prSet presAssocID="{ADBABB81-133E-FC43-AEB3-275468DCF440}" presName="Child2" presStyleLbl="revTx" presStyleIdx="2" presStyleCnt="6" custScaleX="315804" custLinFactX="7323" custLinFactNeighborX="100000" custLinFactNeighborY="5458">
        <dgm:presLayoutVars>
          <dgm:chMax val="0"/>
          <dgm:chPref val="0"/>
          <dgm:bulletEnabled val="1"/>
        </dgm:presLayoutVars>
      </dgm:prSet>
      <dgm:spPr/>
    </dgm:pt>
    <dgm:pt modelId="{E8C46E7F-2CDB-9F46-BC77-DA64A464FA5F}" type="pres">
      <dgm:prSet presAssocID="{ADBABB81-133E-FC43-AEB3-275468DCF440}" presName="Parent2" presStyleLbl="revTx" presStyleIdx="3" presStyleCnt="6">
        <dgm:presLayoutVars>
          <dgm:chMax val="1"/>
          <dgm:chPref val="1"/>
          <dgm:bulletEnabled val="1"/>
        </dgm:presLayoutVars>
      </dgm:prSet>
      <dgm:spPr/>
    </dgm:pt>
    <dgm:pt modelId="{804DA027-F969-AC40-B56C-545EDA14F5AA}" type="pres">
      <dgm:prSet presAssocID="{17043154-E4A8-8746-8415-F878EE61E413}" presName="Accent3" presStyleCnt="0"/>
      <dgm:spPr/>
    </dgm:pt>
    <dgm:pt modelId="{44F43435-8BBC-5A43-9F2D-BF9E5637FE96}" type="pres">
      <dgm:prSet presAssocID="{17043154-E4A8-8746-8415-F878EE61E413}" presName="Accent" presStyleLbl="node1" presStyleIdx="2" presStyleCnt="3"/>
      <dgm:spPr/>
    </dgm:pt>
    <dgm:pt modelId="{F17CBD3E-C4BD-5147-BA1F-7E1CDF8B149C}" type="pres">
      <dgm:prSet presAssocID="{17043154-E4A8-8746-8415-F878EE61E413}" presName="Child3" presStyleLbl="revTx" presStyleIdx="4" presStyleCnt="6" custScaleX="207238" custLinFactNeighborX="52768" custLinFactNeighborY="8540">
        <dgm:presLayoutVars>
          <dgm:chMax val="0"/>
          <dgm:chPref val="0"/>
          <dgm:bulletEnabled val="1"/>
        </dgm:presLayoutVars>
      </dgm:prSet>
      <dgm:spPr/>
    </dgm:pt>
    <dgm:pt modelId="{477C341F-21EB-5941-AECD-0978FE160BBF}" type="pres">
      <dgm:prSet presAssocID="{17043154-E4A8-8746-8415-F878EE61E413}" presName="Parent3" presStyleLbl="revTx" presStyleIdx="5" presStyleCnt="6">
        <dgm:presLayoutVars>
          <dgm:chMax val="1"/>
          <dgm:chPref val="1"/>
          <dgm:bulletEnabled val="1"/>
        </dgm:presLayoutVars>
      </dgm:prSet>
      <dgm:spPr/>
    </dgm:pt>
  </dgm:ptLst>
  <dgm:cxnLst>
    <dgm:cxn modelId="{5A241BF5-41FC-594F-B9CF-85650B1E34CE}" srcId="{17043154-E4A8-8746-8415-F878EE61E413}" destId="{A06C544C-6915-AB4D-9B6E-19C55E381097}" srcOrd="0" destOrd="0" parTransId="{A52770BB-A8FE-4D42-821D-36D582DB31B4}" sibTransId="{8FB3918A-0121-F944-A50C-AE896AB6D27F}"/>
    <dgm:cxn modelId="{B0133FD6-BB26-9148-9CD8-C6F86198B086}" type="presOf" srcId="{ADBABB81-133E-FC43-AEB3-275468DCF440}" destId="{E8C46E7F-2CDB-9F46-BC77-DA64A464FA5F}" srcOrd="0" destOrd="0" presId="urn:microsoft.com/office/officeart/2009/layout/CircleArrowProcess"/>
    <dgm:cxn modelId="{3A783359-3768-FD45-8E72-A83B3C2E71D8}" type="presOf" srcId="{A06C544C-6915-AB4D-9B6E-19C55E381097}" destId="{F17CBD3E-C4BD-5147-BA1F-7E1CDF8B149C}" srcOrd="0" destOrd="0" presId="urn:microsoft.com/office/officeart/2009/layout/CircleArrowProcess"/>
    <dgm:cxn modelId="{AA73A41D-9AB1-624E-A0E4-2F9A35FB579F}" srcId="{A8E660F8-B096-854D-92E0-C34909425C4F}" destId="{174FDDBB-9F2D-F042-9D33-00953E383947}" srcOrd="0" destOrd="0" parTransId="{D3BE84A1-DA26-E14F-818F-3419C6F950CF}" sibTransId="{322FF7C0-B0BD-A742-BC1E-F68CA0D18DC4}"/>
    <dgm:cxn modelId="{257AA895-2D73-CF45-A1A4-DE6CE7D86060}" type="presOf" srcId="{17043154-E4A8-8746-8415-F878EE61E413}" destId="{477C341F-21EB-5941-AECD-0978FE160BBF}" srcOrd="0" destOrd="0" presId="urn:microsoft.com/office/officeart/2009/layout/CircleArrowProcess"/>
    <dgm:cxn modelId="{DAA0CB1F-0383-FB4D-A556-1E7CFD48908A}" type="presOf" srcId="{4DA9573B-1C72-9F4C-9DD1-1A49DF1AAC46}" destId="{465F6B11-6CB4-3D40-9371-77704237BFBD}" srcOrd="0" destOrd="0" presId="urn:microsoft.com/office/officeart/2009/layout/CircleArrowProcess"/>
    <dgm:cxn modelId="{873411CD-70BD-FB40-9BF1-94FC1910D788}" srcId="{174FDDBB-9F2D-F042-9D33-00953E383947}" destId="{4DA9573B-1C72-9F4C-9DD1-1A49DF1AAC46}" srcOrd="0" destOrd="0" parTransId="{F78848C1-5623-2449-A32A-C52AFDC32CD4}" sibTransId="{6AEE8379-F21F-9841-9F2F-C5D63A5B40CD}"/>
    <dgm:cxn modelId="{54987D81-83AA-1041-985D-B21B80EC2F3F}" type="presOf" srcId="{3769AD78-18C6-114E-8C05-DDE4CF1968B0}" destId="{8DA206B5-60E7-384B-9A23-E1C8996B3EB9}" srcOrd="0" destOrd="0" presId="urn:microsoft.com/office/officeart/2009/layout/CircleArrowProcess"/>
    <dgm:cxn modelId="{0DE440AB-78F8-3F4E-8A6C-9BB796C4BEFB}" type="presOf" srcId="{A8E660F8-B096-854D-92E0-C34909425C4F}" destId="{289C8C4F-A275-6949-A69D-34E6EB7E5743}" srcOrd="0" destOrd="0" presId="urn:microsoft.com/office/officeart/2009/layout/CircleArrowProcess"/>
    <dgm:cxn modelId="{30A419F2-C349-B041-A37B-C8AE567A7815}" srcId="{A8E660F8-B096-854D-92E0-C34909425C4F}" destId="{17043154-E4A8-8746-8415-F878EE61E413}" srcOrd="2" destOrd="0" parTransId="{C337300F-229A-5741-AA7F-DCAED923F864}" sibTransId="{7018E11C-197E-FB41-9849-BA2D71317736}"/>
    <dgm:cxn modelId="{1C6614EB-1DFD-0E45-8D6E-0A30E84A3863}" srcId="{ADBABB81-133E-FC43-AEB3-275468DCF440}" destId="{3769AD78-18C6-114E-8C05-DDE4CF1968B0}" srcOrd="0" destOrd="0" parTransId="{4DCA559A-ADD3-274C-BDB1-848A16F5146C}" sibTransId="{E9887966-ABF6-C145-AB50-87A6707E0B70}"/>
    <dgm:cxn modelId="{AD244D61-51BF-224F-9EBE-1E6BD97F1A7B}" type="presOf" srcId="{174FDDBB-9F2D-F042-9D33-00953E383947}" destId="{8288A960-27AC-0A49-AABD-9C44F3A473E9}" srcOrd="0" destOrd="0" presId="urn:microsoft.com/office/officeart/2009/layout/CircleArrowProcess"/>
    <dgm:cxn modelId="{DDEA9E1C-A53F-7441-B64F-91641AD6E18E}" srcId="{A8E660F8-B096-854D-92E0-C34909425C4F}" destId="{ADBABB81-133E-FC43-AEB3-275468DCF440}" srcOrd="1" destOrd="0" parTransId="{CA971DEF-0F7A-B147-8DE8-5AB2B6D9845A}" sibTransId="{BDBBA9CA-7A20-8E47-BB75-243061739D4B}"/>
    <dgm:cxn modelId="{AFCA3E3C-8624-994A-B874-FB17366D261D}" type="presParOf" srcId="{289C8C4F-A275-6949-A69D-34E6EB7E5743}" destId="{A38F13BF-1985-AD43-A609-3C6566BC89C8}" srcOrd="0" destOrd="0" presId="urn:microsoft.com/office/officeart/2009/layout/CircleArrowProcess"/>
    <dgm:cxn modelId="{0581CFD2-5CE9-2C49-BACC-58D2213097A7}" type="presParOf" srcId="{A38F13BF-1985-AD43-A609-3C6566BC89C8}" destId="{03D9114B-37E8-4841-B4A3-0FF896C729FC}" srcOrd="0" destOrd="0" presId="urn:microsoft.com/office/officeart/2009/layout/CircleArrowProcess"/>
    <dgm:cxn modelId="{C5D4A4B4-2ABA-0241-A1DC-CAB5D5D157FF}" type="presParOf" srcId="{289C8C4F-A275-6949-A69D-34E6EB7E5743}" destId="{465F6B11-6CB4-3D40-9371-77704237BFBD}" srcOrd="1" destOrd="0" presId="urn:microsoft.com/office/officeart/2009/layout/CircleArrowProcess"/>
    <dgm:cxn modelId="{8DAE17C7-0365-E840-9597-6546B96F5BC3}" type="presParOf" srcId="{289C8C4F-A275-6949-A69D-34E6EB7E5743}" destId="{8288A960-27AC-0A49-AABD-9C44F3A473E9}" srcOrd="2" destOrd="0" presId="urn:microsoft.com/office/officeart/2009/layout/CircleArrowProcess"/>
    <dgm:cxn modelId="{7E4EAF64-EAFD-0948-8A09-3B8D978A0DEB}" type="presParOf" srcId="{289C8C4F-A275-6949-A69D-34E6EB7E5743}" destId="{0F4F0625-61AA-8443-B55D-8DAFCB29B801}" srcOrd="3" destOrd="0" presId="urn:microsoft.com/office/officeart/2009/layout/CircleArrowProcess"/>
    <dgm:cxn modelId="{7C418523-370B-FD48-9F33-9B2DE621A9E2}" type="presParOf" srcId="{0F4F0625-61AA-8443-B55D-8DAFCB29B801}" destId="{92554178-5179-4641-95CD-C5163763A535}" srcOrd="0" destOrd="0" presId="urn:microsoft.com/office/officeart/2009/layout/CircleArrowProcess"/>
    <dgm:cxn modelId="{0530AC07-ED3A-E84E-8981-4FFB91B33C6D}" type="presParOf" srcId="{289C8C4F-A275-6949-A69D-34E6EB7E5743}" destId="{8DA206B5-60E7-384B-9A23-E1C8996B3EB9}" srcOrd="4" destOrd="0" presId="urn:microsoft.com/office/officeart/2009/layout/CircleArrowProcess"/>
    <dgm:cxn modelId="{B5797692-3F66-BC47-BAC2-D461C0C804B0}" type="presParOf" srcId="{289C8C4F-A275-6949-A69D-34E6EB7E5743}" destId="{E8C46E7F-2CDB-9F46-BC77-DA64A464FA5F}" srcOrd="5" destOrd="0" presId="urn:microsoft.com/office/officeart/2009/layout/CircleArrowProcess"/>
    <dgm:cxn modelId="{12E73602-5F87-B04D-A3A2-5FAD53D784C5}" type="presParOf" srcId="{289C8C4F-A275-6949-A69D-34E6EB7E5743}" destId="{804DA027-F969-AC40-B56C-545EDA14F5AA}" srcOrd="6" destOrd="0" presId="urn:microsoft.com/office/officeart/2009/layout/CircleArrowProcess"/>
    <dgm:cxn modelId="{C09D90B5-958E-9649-9A73-FEE2E9662256}" type="presParOf" srcId="{804DA027-F969-AC40-B56C-545EDA14F5AA}" destId="{44F43435-8BBC-5A43-9F2D-BF9E5637FE96}" srcOrd="0" destOrd="0" presId="urn:microsoft.com/office/officeart/2009/layout/CircleArrowProcess"/>
    <dgm:cxn modelId="{CEE5625A-F3BC-DA40-8D6B-9C454A8D0C0D}" type="presParOf" srcId="{289C8C4F-A275-6949-A69D-34E6EB7E5743}" destId="{F17CBD3E-C4BD-5147-BA1F-7E1CDF8B149C}" srcOrd="7" destOrd="0" presId="urn:microsoft.com/office/officeart/2009/layout/CircleArrowProcess"/>
    <dgm:cxn modelId="{9FD95EF9-8BA7-AF48-85BC-9F923CEF1ABE}" type="presParOf" srcId="{289C8C4F-A275-6949-A69D-34E6EB7E5743}" destId="{477C341F-21EB-5941-AECD-0978FE160BBF}" srcOrd="8" destOrd="0" presId="urn:microsoft.com/office/officeart/2009/layout/CircleArrowProcess"/>
  </dgm:cxnLst>
  <dgm:bg>
    <a:solidFill>
      <a:srgbClr val="FFFFFF"/>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a:effectLst>
          <a:glow rad="228600">
            <a:schemeClr val="accent2">
              <a:satMod val="175000"/>
              <a:alpha val="40000"/>
            </a:schemeClr>
          </a:glow>
        </a:effectLs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DC7C6D81-A724-3F4D-A493-E046DA96DFFB}">
      <dgm:prSet phldrT="[Text]"/>
      <dgm:spPr/>
      <dgm:t>
        <a:bodyPr/>
        <a:lstStyle/>
        <a:p>
          <a:r>
            <a:rPr lang="it-IT" b="1" dirty="0">
              <a:solidFill>
                <a:schemeClr val="tx1"/>
              </a:solidFill>
            </a:rPr>
            <a:t>“CULTURA ORGANIZZATIVA”</a:t>
          </a:r>
        </a:p>
      </dgm:t>
    </dgm:pt>
    <dgm:pt modelId="{4942027D-E144-754C-97AB-7E3559B53718}" type="parTrans" cxnId="{AD1972D7-9938-4642-AB31-E24A9E146D40}">
      <dgm:prSet/>
      <dgm:spPr/>
      <dgm:t>
        <a:bodyPr/>
        <a:lstStyle/>
        <a:p>
          <a:endParaRPr lang="it-IT" b="1">
            <a:solidFill>
              <a:schemeClr val="tx1"/>
            </a:solidFill>
          </a:endParaRPr>
        </a:p>
      </dgm:t>
    </dgm:pt>
    <dgm:pt modelId="{3E0CA8AE-9EB4-6D42-8B19-00B3CDF0AE34}" type="sibTrans" cxnId="{AD1972D7-9938-4642-AB31-E24A9E146D40}">
      <dgm:prSet/>
      <dgm:spPr/>
      <dgm:t>
        <a:bodyPr/>
        <a:lstStyle/>
        <a:p>
          <a:endParaRPr lang="it-IT" b="1">
            <a:solidFill>
              <a:schemeClr val="tx1"/>
            </a:solidFill>
          </a:endParaRPr>
        </a:p>
      </dgm:t>
    </dgm:pt>
    <dgm:pt modelId="{3B9FE45B-0B0E-F645-BFC8-A870734CDA3F}">
      <dgm:prSet phldrT="[Text]"/>
      <dgm:spPr/>
      <dgm:t>
        <a:bodyPr/>
        <a:lstStyle/>
        <a:p>
          <a:r>
            <a:rPr lang="it-IT" b="1" dirty="0">
              <a:solidFill>
                <a:schemeClr val="tx1"/>
              </a:solidFill>
            </a:rPr>
            <a:t>“CULTURA SOCIALE”</a:t>
          </a:r>
        </a:p>
      </dgm:t>
    </dgm:pt>
    <dgm:pt modelId="{A8F257EE-CECB-C44A-A969-7B3600B8E8EA}" type="parTrans" cxnId="{03892DCC-B5E1-BC41-9343-D009EE56599D}">
      <dgm:prSet/>
      <dgm:spPr/>
      <dgm:t>
        <a:bodyPr/>
        <a:lstStyle/>
        <a:p>
          <a:endParaRPr lang="it-IT" b="1">
            <a:solidFill>
              <a:schemeClr val="tx1"/>
            </a:solidFill>
          </a:endParaRPr>
        </a:p>
      </dgm:t>
    </dgm:pt>
    <dgm:pt modelId="{8915327D-DD8A-8241-B8E5-1FE02E810461}" type="sibTrans" cxnId="{03892DCC-B5E1-BC41-9343-D009EE56599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3">
        <dgm:presLayoutVars>
          <dgm:bulletEnabled val="1"/>
        </dgm:presLayoutVars>
      </dgm:prSet>
      <dgm:spPr/>
    </dgm:pt>
    <dgm:pt modelId="{416F7B90-14B6-5B4A-B824-AF294C6DD33B}" type="pres">
      <dgm:prSet presAssocID="{FC33F1B7-B081-5842-82B0-81EF55407FE3}" presName="sibTrans" presStyleLbl="sibTrans2D1" presStyleIdx="0" presStyleCnt="2"/>
      <dgm:spPr/>
    </dgm:pt>
    <dgm:pt modelId="{7BFBE58A-4E86-0644-BD2F-2C49B89D1C66}" type="pres">
      <dgm:prSet presAssocID="{FC33F1B7-B081-5842-82B0-81EF55407FE3}" presName="connectorText" presStyleLbl="sibTrans2D1" presStyleIdx="0" presStyleCnt="2"/>
      <dgm:spPr/>
    </dgm:pt>
    <dgm:pt modelId="{4B61323A-EB4C-144C-9F16-D0CE2E3888C6}" type="pres">
      <dgm:prSet presAssocID="{DC7C6D81-A724-3F4D-A493-E046DA96DFFB}" presName="node" presStyleLbl="node1" presStyleIdx="1" presStyleCnt="3">
        <dgm:presLayoutVars>
          <dgm:bulletEnabled val="1"/>
        </dgm:presLayoutVars>
      </dgm:prSet>
      <dgm:spPr/>
    </dgm:pt>
    <dgm:pt modelId="{8F236B1F-4933-9A43-939A-FC84A2AA69F3}" type="pres">
      <dgm:prSet presAssocID="{3E0CA8AE-9EB4-6D42-8B19-00B3CDF0AE34}" presName="sibTrans" presStyleLbl="sibTrans2D1" presStyleIdx="1" presStyleCnt="2"/>
      <dgm:spPr/>
    </dgm:pt>
    <dgm:pt modelId="{BC504734-D1C9-094D-AFEC-CB7F681F771C}" type="pres">
      <dgm:prSet presAssocID="{3E0CA8AE-9EB4-6D42-8B19-00B3CDF0AE34}" presName="connectorText" presStyleLbl="sibTrans2D1" presStyleIdx="1" presStyleCnt="2"/>
      <dgm:spPr/>
    </dgm:pt>
    <dgm:pt modelId="{E09FD224-A304-AF44-A2AA-7FD78201EEBA}" type="pres">
      <dgm:prSet presAssocID="{3B9FE45B-0B0E-F645-BFC8-A870734CDA3F}" presName="node" presStyleLbl="node1" presStyleIdx="2" presStyleCnt="3">
        <dgm:presLayoutVars>
          <dgm:bulletEnabled val="1"/>
        </dgm:presLayoutVars>
      </dgm:prSet>
      <dgm:spPr/>
    </dgm:pt>
  </dgm:ptLst>
  <dgm:cxnLst>
    <dgm:cxn modelId="{42F66AC6-BDEC-0D45-A12D-78A117D3EF2B}" type="presOf" srcId="{CEBA7483-6D8A-C045-A131-45F7FFBDBBD4}" destId="{26B5391E-1D56-244E-95F5-D958C1229472}" srcOrd="0" destOrd="0" presId="urn:microsoft.com/office/officeart/2005/8/layout/process1"/>
    <dgm:cxn modelId="{5274078E-728D-A54C-9DB3-68D97199B09E}" type="presOf" srcId="{3B9FE45B-0B0E-F645-BFC8-A870734CDA3F}" destId="{E09FD224-A304-AF44-A2AA-7FD78201EEBA}" srcOrd="0" destOrd="0" presId="urn:microsoft.com/office/officeart/2005/8/layout/process1"/>
    <dgm:cxn modelId="{00DA3EB2-2E8F-E946-BE69-00BE45B94790}" type="presOf" srcId="{3E0CA8AE-9EB4-6D42-8B19-00B3CDF0AE34}" destId="{8F236B1F-4933-9A43-939A-FC84A2AA69F3}" srcOrd="0" destOrd="0" presId="urn:microsoft.com/office/officeart/2005/8/layout/process1"/>
    <dgm:cxn modelId="{9AE6322C-05E2-7143-9070-352780B21CBE}" type="presOf" srcId="{3E0CA8AE-9EB4-6D42-8B19-00B3CDF0AE34}" destId="{BC504734-D1C9-094D-AFEC-CB7F681F771C}" srcOrd="1" destOrd="0" presId="urn:microsoft.com/office/officeart/2005/8/layout/process1"/>
    <dgm:cxn modelId="{03892DCC-B5E1-BC41-9343-D009EE56599D}" srcId="{CEBA7483-6D8A-C045-A131-45F7FFBDBBD4}" destId="{3B9FE45B-0B0E-F645-BFC8-A870734CDA3F}" srcOrd="2" destOrd="0" parTransId="{A8F257EE-CECB-C44A-A969-7B3600B8E8EA}" sibTransId="{8915327D-DD8A-8241-B8E5-1FE02E810461}"/>
    <dgm:cxn modelId="{D2943FC8-E142-3E47-8FFA-BB6ED76E3F0E}" type="presOf" srcId="{FC33F1B7-B081-5842-82B0-81EF55407FE3}" destId="{7BFBE58A-4E86-0644-BD2F-2C49B89D1C66}" srcOrd="1" destOrd="0" presId="urn:microsoft.com/office/officeart/2005/8/layout/process1"/>
    <dgm:cxn modelId="{E2256E88-B541-DE48-BAC4-FA82007C3A83}" type="presOf" srcId="{FC33F1B7-B081-5842-82B0-81EF55407FE3}" destId="{416F7B90-14B6-5B4A-B824-AF294C6DD33B}"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AD1972D7-9938-4642-AB31-E24A9E146D40}" srcId="{CEBA7483-6D8A-C045-A131-45F7FFBDBBD4}" destId="{DC7C6D81-A724-3F4D-A493-E046DA96DFFB}" srcOrd="1" destOrd="0" parTransId="{4942027D-E144-754C-97AB-7E3559B53718}" sibTransId="{3E0CA8AE-9EB4-6D42-8B19-00B3CDF0AE34}"/>
    <dgm:cxn modelId="{B29680A6-2506-654C-84EB-B26BE374C554}" type="presOf" srcId="{95AC27D8-D6F9-6240-880C-251085371E4F}" destId="{F9A2AE78-F3F6-B44F-BE6B-BBACB65D0213}" srcOrd="0" destOrd="0" presId="urn:microsoft.com/office/officeart/2005/8/layout/process1"/>
    <dgm:cxn modelId="{6F4C3FE1-4E70-AD49-84B9-EF14D3A68E90}" type="presOf" srcId="{DC7C6D81-A724-3F4D-A493-E046DA96DFFB}" destId="{4B61323A-EB4C-144C-9F16-D0CE2E3888C6}" srcOrd="0" destOrd="0" presId="urn:microsoft.com/office/officeart/2005/8/layout/process1"/>
    <dgm:cxn modelId="{8E991A93-0ACC-E845-BBC5-11A937FC436A}" type="presParOf" srcId="{26B5391E-1D56-244E-95F5-D958C1229472}" destId="{F9A2AE78-F3F6-B44F-BE6B-BBACB65D0213}" srcOrd="0" destOrd="0" presId="urn:microsoft.com/office/officeart/2005/8/layout/process1"/>
    <dgm:cxn modelId="{30B909C7-EC26-B044-8C80-E6A86E5CE491}" type="presParOf" srcId="{26B5391E-1D56-244E-95F5-D958C1229472}" destId="{416F7B90-14B6-5B4A-B824-AF294C6DD33B}" srcOrd="1" destOrd="0" presId="urn:microsoft.com/office/officeart/2005/8/layout/process1"/>
    <dgm:cxn modelId="{6CEFAC18-CE31-9749-9A56-4C576AC20FC0}" type="presParOf" srcId="{416F7B90-14B6-5B4A-B824-AF294C6DD33B}" destId="{7BFBE58A-4E86-0644-BD2F-2C49B89D1C66}" srcOrd="0" destOrd="0" presId="urn:microsoft.com/office/officeart/2005/8/layout/process1"/>
    <dgm:cxn modelId="{41F784EA-7480-334A-99EE-B43FCAF15175}" type="presParOf" srcId="{26B5391E-1D56-244E-95F5-D958C1229472}" destId="{4B61323A-EB4C-144C-9F16-D0CE2E3888C6}" srcOrd="2" destOrd="0" presId="urn:microsoft.com/office/officeart/2005/8/layout/process1"/>
    <dgm:cxn modelId="{59BE4F2C-3740-3E46-B501-90684F08DBAC}" type="presParOf" srcId="{26B5391E-1D56-244E-95F5-D958C1229472}" destId="{8F236B1F-4933-9A43-939A-FC84A2AA69F3}" srcOrd="3" destOrd="0" presId="urn:microsoft.com/office/officeart/2005/8/layout/process1"/>
    <dgm:cxn modelId="{EF0578C8-7FE0-4445-B99E-568F901E7A19}" type="presParOf" srcId="{8F236B1F-4933-9A43-939A-FC84A2AA69F3}" destId="{BC504734-D1C9-094D-AFEC-CB7F681F771C}" srcOrd="0" destOrd="0" presId="urn:microsoft.com/office/officeart/2005/8/layout/process1"/>
    <dgm:cxn modelId="{F19AC4A9-A496-734A-83B6-948EC9B13588}" type="presParOf" srcId="{26B5391E-1D56-244E-95F5-D958C1229472}" destId="{E09FD224-A304-AF44-A2AA-7FD78201EEBA}"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09973C26-B157-B34B-A928-0113D1AEFBD0}" type="presOf" srcId="{CEBA7483-6D8A-C045-A131-45F7FFBDBBD4}" destId="{26B5391E-1D56-244E-95F5-D958C1229472}"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DA46309B-FD47-3F42-A7DF-484C848D1E3E}" type="presOf" srcId="{95AC27D8-D6F9-6240-880C-251085371E4F}" destId="{F9A2AE78-F3F6-B44F-BE6B-BBACB65D0213}" srcOrd="0" destOrd="0" presId="urn:microsoft.com/office/officeart/2005/8/layout/process1"/>
    <dgm:cxn modelId="{8A03CA42-3049-0B4A-9326-EB83FF844D0C}"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p>
      </dgm:t>
    </dgm:pt>
    <dgm:pt modelId="{FC33F1B7-B081-5842-82B0-81EF55407FE3}" type="sibTrans" cxnId="{2A18E903-999D-CE45-89B7-BA60585ABBCD}">
      <dgm:prSet/>
      <dgm:spPr/>
      <dgm:t>
        <a:bodyPr/>
        <a:lstStyle/>
        <a:p>
          <a:endParaRPr lang="it-IT" b="1"/>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32105A4C-30B2-2740-BA3E-F569A1F117F1}" type="presOf" srcId="{CEBA7483-6D8A-C045-A131-45F7FFBDBBD4}" destId="{26B5391E-1D56-244E-95F5-D958C1229472}"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105CF3DA-BBF0-4843-9166-7D4A6CE78D43}" type="presOf" srcId="{95AC27D8-D6F9-6240-880C-251085371E4F}" destId="{F9A2AE78-F3F6-B44F-BE6B-BBACB65D0213}" srcOrd="0" destOrd="0" presId="urn:microsoft.com/office/officeart/2005/8/layout/process1"/>
    <dgm:cxn modelId="{F82180D4-F797-6640-9E41-117C0369A43E}"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F9EE1273-B143-3D47-B1C4-06C06A33CD0C}" type="presOf" srcId="{95AC27D8-D6F9-6240-880C-251085371E4F}" destId="{F9A2AE78-F3F6-B44F-BE6B-BBACB65D0213}"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B810DF49-0FCE-EA47-9057-D2E7F78145B6}" type="presOf" srcId="{CEBA7483-6D8A-C045-A131-45F7FFBDBBD4}" destId="{26B5391E-1D56-244E-95F5-D958C1229472}" srcOrd="0" destOrd="0" presId="urn:microsoft.com/office/officeart/2005/8/layout/process1"/>
    <dgm:cxn modelId="{A197B54B-C8C8-D844-9385-9F9AED5F6200}"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2A18E903-999D-CE45-89B7-BA60585ABBCD}" srcId="{CEBA7483-6D8A-C045-A131-45F7FFBDBBD4}" destId="{95AC27D8-D6F9-6240-880C-251085371E4F}" srcOrd="0" destOrd="0" parTransId="{31D74E52-91D9-B64A-BAF7-C8419876A5D1}" sibTransId="{FC33F1B7-B081-5842-82B0-81EF55407FE3}"/>
    <dgm:cxn modelId="{449E9D3F-AB6D-0F43-93BF-3E55B6F1749C}" type="presOf" srcId="{95AC27D8-D6F9-6240-880C-251085371E4F}" destId="{F9A2AE78-F3F6-B44F-BE6B-BBACB65D0213}" srcOrd="0" destOrd="0" presId="urn:microsoft.com/office/officeart/2005/8/layout/process1"/>
    <dgm:cxn modelId="{9C1618D6-F874-9E44-A3E6-F633EBE95F13}" type="presOf" srcId="{CEBA7483-6D8A-C045-A131-45F7FFBDBBD4}" destId="{26B5391E-1D56-244E-95F5-D958C1229472}" srcOrd="0" destOrd="0" presId="urn:microsoft.com/office/officeart/2005/8/layout/process1"/>
    <dgm:cxn modelId="{375AEFD4-2434-C94C-A9A7-7E39EC1554E0}"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p>
      </dgm:t>
    </dgm:pt>
    <dgm:pt modelId="{FC33F1B7-B081-5842-82B0-81EF55407FE3}" type="sibTrans" cxnId="{2A18E903-999D-CE45-89B7-BA60585ABBCD}">
      <dgm:prSet/>
      <dgm:spPr/>
      <dgm:t>
        <a:bodyPr/>
        <a:lstStyle/>
        <a:p>
          <a:endParaRPr lang="it-IT" b="1"/>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2A18E903-999D-CE45-89B7-BA60585ABBCD}" srcId="{CEBA7483-6D8A-C045-A131-45F7FFBDBBD4}" destId="{95AC27D8-D6F9-6240-880C-251085371E4F}" srcOrd="0" destOrd="0" parTransId="{31D74E52-91D9-B64A-BAF7-C8419876A5D1}" sibTransId="{FC33F1B7-B081-5842-82B0-81EF55407FE3}"/>
    <dgm:cxn modelId="{4920A51A-769D-FD4D-A2EE-1AB29B180F6C}" type="presOf" srcId="{95AC27D8-D6F9-6240-880C-251085371E4F}" destId="{F9A2AE78-F3F6-B44F-BE6B-BBACB65D0213}" srcOrd="0" destOrd="0" presId="urn:microsoft.com/office/officeart/2005/8/layout/process1"/>
    <dgm:cxn modelId="{5D07317B-8358-054F-83A3-A01B9FFD9471}" type="presOf" srcId="{CEBA7483-6D8A-C045-A131-45F7FFBDBBD4}" destId="{26B5391E-1D56-244E-95F5-D958C1229472}" srcOrd="0" destOrd="0" presId="urn:microsoft.com/office/officeart/2005/8/layout/process1"/>
    <dgm:cxn modelId="{E84F5420-71C0-8844-BC17-D236B29EE563}"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p>
      </dgm:t>
    </dgm:pt>
    <dgm:pt modelId="{FC33F1B7-B081-5842-82B0-81EF55407FE3}" type="sibTrans" cxnId="{2A18E903-999D-CE45-89B7-BA60585ABBCD}">
      <dgm:prSet/>
      <dgm:spPr/>
      <dgm:t>
        <a:bodyPr/>
        <a:lstStyle/>
        <a:p>
          <a:endParaRPr lang="it-IT" b="1"/>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custLinFactNeighborX="-38662" custLinFactNeighborY="1134">
        <dgm:presLayoutVars>
          <dgm:bulletEnabled val="1"/>
        </dgm:presLayoutVars>
      </dgm:prSet>
      <dgm:spPr/>
    </dgm:pt>
  </dgm:ptLst>
  <dgm:cxnLst>
    <dgm:cxn modelId="{63AC6DCF-0E0D-1A4B-9BA7-F72AF047120F}" type="presOf" srcId="{95AC27D8-D6F9-6240-880C-251085371E4F}" destId="{F9A2AE78-F3F6-B44F-BE6B-BBACB65D0213}"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0E2A9600-274D-614F-A466-D83FAAE1F6E8}" type="presOf" srcId="{CEBA7483-6D8A-C045-A131-45F7FFBDBBD4}" destId="{26B5391E-1D56-244E-95F5-D958C1229472}" srcOrd="0" destOrd="0" presId="urn:microsoft.com/office/officeart/2005/8/layout/process1"/>
    <dgm:cxn modelId="{94F72B8F-9885-7F46-A542-BF2F5EBB64AD}"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DC7C6D81-A724-3F4D-A493-E046DA96DFFB}">
      <dgm:prSet phldrT="[Text]"/>
      <dgm:spPr>
        <a:effectLst>
          <a:glow rad="228600">
            <a:schemeClr val="accent2">
              <a:satMod val="175000"/>
              <a:alpha val="40000"/>
            </a:schemeClr>
          </a:glow>
        </a:effectLst>
      </dgm:spPr>
      <dgm:t>
        <a:bodyPr/>
        <a:lstStyle/>
        <a:p>
          <a:r>
            <a:rPr lang="it-IT" b="1" dirty="0">
              <a:solidFill>
                <a:schemeClr val="tx1"/>
              </a:solidFill>
            </a:rPr>
            <a:t>“CULTURA ORGANIZZATIVA”</a:t>
          </a:r>
        </a:p>
      </dgm:t>
    </dgm:pt>
    <dgm:pt modelId="{4942027D-E144-754C-97AB-7E3559B53718}" type="parTrans" cxnId="{AD1972D7-9938-4642-AB31-E24A9E146D40}">
      <dgm:prSet/>
      <dgm:spPr/>
      <dgm:t>
        <a:bodyPr/>
        <a:lstStyle/>
        <a:p>
          <a:endParaRPr lang="it-IT" b="1">
            <a:solidFill>
              <a:schemeClr val="tx1"/>
            </a:solidFill>
          </a:endParaRPr>
        </a:p>
      </dgm:t>
    </dgm:pt>
    <dgm:pt modelId="{3E0CA8AE-9EB4-6D42-8B19-00B3CDF0AE34}" type="sibTrans" cxnId="{AD1972D7-9938-4642-AB31-E24A9E146D40}">
      <dgm:prSet/>
      <dgm:spPr/>
      <dgm:t>
        <a:bodyPr/>
        <a:lstStyle/>
        <a:p>
          <a:endParaRPr lang="it-IT" b="1">
            <a:solidFill>
              <a:schemeClr val="tx1"/>
            </a:solidFill>
          </a:endParaRPr>
        </a:p>
      </dgm:t>
    </dgm:pt>
    <dgm:pt modelId="{C9DFF46A-8ED6-CA4E-9BE3-A3E5E5D181BC}">
      <dgm:prSet phldrT="[Text]"/>
      <dgm:spPr/>
      <dgm:t>
        <a:bodyPr/>
        <a:lstStyle/>
        <a:p>
          <a:r>
            <a:rPr lang="it-IT" b="1" dirty="0">
              <a:solidFill>
                <a:schemeClr val="tx1"/>
              </a:solidFill>
            </a:rPr>
            <a:t>“CULTURA SOCIALE”</a:t>
          </a:r>
        </a:p>
      </dgm:t>
    </dgm:pt>
    <dgm:pt modelId="{C2762865-B370-2048-9963-43C4240F321A}" type="parTrans" cxnId="{E88BF330-3090-804D-A56E-E45D3F4645B1}">
      <dgm:prSet/>
      <dgm:spPr/>
      <dgm:t>
        <a:bodyPr/>
        <a:lstStyle/>
        <a:p>
          <a:endParaRPr lang="it-IT">
            <a:solidFill>
              <a:schemeClr val="tx1"/>
            </a:solidFill>
          </a:endParaRPr>
        </a:p>
      </dgm:t>
    </dgm:pt>
    <dgm:pt modelId="{027121A8-F68D-064E-AB05-4A010386F736}" type="sibTrans" cxnId="{E88BF330-3090-804D-A56E-E45D3F4645B1}">
      <dgm:prSet/>
      <dgm:spPr/>
      <dgm:t>
        <a:bodyPr/>
        <a:lstStyle/>
        <a:p>
          <a:endParaRPr lang="it-IT">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3">
        <dgm:presLayoutVars>
          <dgm:bulletEnabled val="1"/>
        </dgm:presLayoutVars>
      </dgm:prSet>
      <dgm:spPr/>
    </dgm:pt>
    <dgm:pt modelId="{416F7B90-14B6-5B4A-B824-AF294C6DD33B}" type="pres">
      <dgm:prSet presAssocID="{FC33F1B7-B081-5842-82B0-81EF55407FE3}" presName="sibTrans" presStyleLbl="sibTrans2D1" presStyleIdx="0" presStyleCnt="2"/>
      <dgm:spPr/>
    </dgm:pt>
    <dgm:pt modelId="{7BFBE58A-4E86-0644-BD2F-2C49B89D1C66}" type="pres">
      <dgm:prSet presAssocID="{FC33F1B7-B081-5842-82B0-81EF55407FE3}" presName="connectorText" presStyleLbl="sibTrans2D1" presStyleIdx="0" presStyleCnt="2"/>
      <dgm:spPr/>
    </dgm:pt>
    <dgm:pt modelId="{4B61323A-EB4C-144C-9F16-D0CE2E3888C6}" type="pres">
      <dgm:prSet presAssocID="{DC7C6D81-A724-3F4D-A493-E046DA96DFFB}" presName="node" presStyleLbl="node1" presStyleIdx="1" presStyleCnt="3">
        <dgm:presLayoutVars>
          <dgm:bulletEnabled val="1"/>
        </dgm:presLayoutVars>
      </dgm:prSet>
      <dgm:spPr/>
    </dgm:pt>
    <dgm:pt modelId="{8F236B1F-4933-9A43-939A-FC84A2AA69F3}" type="pres">
      <dgm:prSet presAssocID="{3E0CA8AE-9EB4-6D42-8B19-00B3CDF0AE34}" presName="sibTrans" presStyleLbl="sibTrans2D1" presStyleIdx="1" presStyleCnt="2"/>
      <dgm:spPr/>
    </dgm:pt>
    <dgm:pt modelId="{BC504734-D1C9-094D-AFEC-CB7F681F771C}" type="pres">
      <dgm:prSet presAssocID="{3E0CA8AE-9EB4-6D42-8B19-00B3CDF0AE34}" presName="connectorText" presStyleLbl="sibTrans2D1" presStyleIdx="1" presStyleCnt="2"/>
      <dgm:spPr/>
    </dgm:pt>
    <dgm:pt modelId="{2EB2A804-5FE0-4440-88F2-26553E0FF28E}" type="pres">
      <dgm:prSet presAssocID="{C9DFF46A-8ED6-CA4E-9BE3-A3E5E5D181BC}" presName="node" presStyleLbl="node1" presStyleIdx="2" presStyleCnt="3">
        <dgm:presLayoutVars>
          <dgm:bulletEnabled val="1"/>
        </dgm:presLayoutVars>
      </dgm:prSet>
      <dgm:spPr/>
    </dgm:pt>
  </dgm:ptLst>
  <dgm:cxnLst>
    <dgm:cxn modelId="{E67CE37A-FFA4-C248-BDFF-0A528F1664CA}" type="presOf" srcId="{FC33F1B7-B081-5842-82B0-81EF55407FE3}" destId="{7BFBE58A-4E86-0644-BD2F-2C49B89D1C66}" srcOrd="1" destOrd="0" presId="urn:microsoft.com/office/officeart/2005/8/layout/process1"/>
    <dgm:cxn modelId="{5168B8D8-0B03-EA4E-8172-DDD169D7CAFB}" type="presOf" srcId="{FC33F1B7-B081-5842-82B0-81EF55407FE3}" destId="{416F7B90-14B6-5B4A-B824-AF294C6DD33B}" srcOrd="0" destOrd="0" presId="urn:microsoft.com/office/officeart/2005/8/layout/process1"/>
    <dgm:cxn modelId="{2DA26587-C1B1-7D4E-8FB5-E1C5040792A7}" type="presOf" srcId="{C9DFF46A-8ED6-CA4E-9BE3-A3E5E5D181BC}" destId="{2EB2A804-5FE0-4440-88F2-26553E0FF28E}" srcOrd="0" destOrd="0" presId="urn:microsoft.com/office/officeart/2005/8/layout/process1"/>
    <dgm:cxn modelId="{0C2E76A6-8CDB-0B42-8BC0-FE61F3A85782}" type="presOf" srcId="{3E0CA8AE-9EB4-6D42-8B19-00B3CDF0AE34}" destId="{BC504734-D1C9-094D-AFEC-CB7F681F771C}" srcOrd="1" destOrd="0" presId="urn:microsoft.com/office/officeart/2005/8/layout/process1"/>
    <dgm:cxn modelId="{E2E6B747-710F-F241-85C1-9BB7AC75C223}" type="presOf" srcId="{CEBA7483-6D8A-C045-A131-45F7FFBDBBD4}" destId="{26B5391E-1D56-244E-95F5-D958C1229472}" srcOrd="0" destOrd="0" presId="urn:microsoft.com/office/officeart/2005/8/layout/process1"/>
    <dgm:cxn modelId="{F333E011-137F-444E-9011-B8950341A93E}" type="presOf" srcId="{3E0CA8AE-9EB4-6D42-8B19-00B3CDF0AE34}" destId="{8F236B1F-4933-9A43-939A-FC84A2AA69F3}" srcOrd="0" destOrd="0" presId="urn:microsoft.com/office/officeart/2005/8/layout/process1"/>
    <dgm:cxn modelId="{6BE1D2E4-3A48-AA46-A6F7-36B9D964C6F8}" type="presOf" srcId="{95AC27D8-D6F9-6240-880C-251085371E4F}" destId="{F9A2AE78-F3F6-B44F-BE6B-BBACB65D0213}" srcOrd="0" destOrd="0" presId="urn:microsoft.com/office/officeart/2005/8/layout/process1"/>
    <dgm:cxn modelId="{E88BF330-3090-804D-A56E-E45D3F4645B1}" srcId="{CEBA7483-6D8A-C045-A131-45F7FFBDBBD4}" destId="{C9DFF46A-8ED6-CA4E-9BE3-A3E5E5D181BC}" srcOrd="2" destOrd="0" parTransId="{C2762865-B370-2048-9963-43C4240F321A}" sibTransId="{027121A8-F68D-064E-AB05-4A010386F736}"/>
    <dgm:cxn modelId="{2A18E903-999D-CE45-89B7-BA60585ABBCD}" srcId="{CEBA7483-6D8A-C045-A131-45F7FFBDBBD4}" destId="{95AC27D8-D6F9-6240-880C-251085371E4F}" srcOrd="0" destOrd="0" parTransId="{31D74E52-91D9-B64A-BAF7-C8419876A5D1}" sibTransId="{FC33F1B7-B081-5842-82B0-81EF55407FE3}"/>
    <dgm:cxn modelId="{553C5C0A-8606-FF4C-866D-D8FDB8E5F73D}" type="presOf" srcId="{DC7C6D81-A724-3F4D-A493-E046DA96DFFB}" destId="{4B61323A-EB4C-144C-9F16-D0CE2E3888C6}" srcOrd="0" destOrd="0" presId="urn:microsoft.com/office/officeart/2005/8/layout/process1"/>
    <dgm:cxn modelId="{AD1972D7-9938-4642-AB31-E24A9E146D40}" srcId="{CEBA7483-6D8A-C045-A131-45F7FFBDBBD4}" destId="{DC7C6D81-A724-3F4D-A493-E046DA96DFFB}" srcOrd="1" destOrd="0" parTransId="{4942027D-E144-754C-97AB-7E3559B53718}" sibTransId="{3E0CA8AE-9EB4-6D42-8B19-00B3CDF0AE34}"/>
    <dgm:cxn modelId="{D7C97C66-A11E-1746-8431-4DD5B71CBD11}" type="presParOf" srcId="{26B5391E-1D56-244E-95F5-D958C1229472}" destId="{F9A2AE78-F3F6-B44F-BE6B-BBACB65D0213}" srcOrd="0" destOrd="0" presId="urn:microsoft.com/office/officeart/2005/8/layout/process1"/>
    <dgm:cxn modelId="{3107C2BE-8F66-1A48-BC8D-64290254B03E}" type="presParOf" srcId="{26B5391E-1D56-244E-95F5-D958C1229472}" destId="{416F7B90-14B6-5B4A-B824-AF294C6DD33B}" srcOrd="1" destOrd="0" presId="urn:microsoft.com/office/officeart/2005/8/layout/process1"/>
    <dgm:cxn modelId="{BB797967-959A-8442-AB15-C30B3A591978}" type="presParOf" srcId="{416F7B90-14B6-5B4A-B824-AF294C6DD33B}" destId="{7BFBE58A-4E86-0644-BD2F-2C49B89D1C66}" srcOrd="0" destOrd="0" presId="urn:microsoft.com/office/officeart/2005/8/layout/process1"/>
    <dgm:cxn modelId="{80A2BD0B-0026-7B44-925A-DA3585B2B6B2}" type="presParOf" srcId="{26B5391E-1D56-244E-95F5-D958C1229472}" destId="{4B61323A-EB4C-144C-9F16-D0CE2E3888C6}" srcOrd="2" destOrd="0" presId="urn:microsoft.com/office/officeart/2005/8/layout/process1"/>
    <dgm:cxn modelId="{F05E09AC-3715-1B41-937D-6537D73927A8}" type="presParOf" srcId="{26B5391E-1D56-244E-95F5-D958C1229472}" destId="{8F236B1F-4933-9A43-939A-FC84A2AA69F3}" srcOrd="3" destOrd="0" presId="urn:microsoft.com/office/officeart/2005/8/layout/process1"/>
    <dgm:cxn modelId="{BBF9D003-86D5-6345-BBAD-FE5AED831F15}" type="presParOf" srcId="{8F236B1F-4933-9A43-939A-FC84A2AA69F3}" destId="{BC504734-D1C9-094D-AFEC-CB7F681F771C}" srcOrd="0" destOrd="0" presId="urn:microsoft.com/office/officeart/2005/8/layout/process1"/>
    <dgm:cxn modelId="{86EDD932-24D9-5548-A95C-E26EFAFBCFFA}" type="presParOf" srcId="{26B5391E-1D56-244E-95F5-D958C1229472}" destId="{2EB2A804-5FE0-4440-88F2-26553E0FF28E}"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“CULTURA ORGANIZZATIVA”</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5EC838F9-22D8-0E48-A49C-969848C88CA8}" type="presOf" srcId="{CEBA7483-6D8A-C045-A131-45F7FFBDBBD4}" destId="{26B5391E-1D56-244E-95F5-D958C1229472}"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801FB303-FCC4-DF42-9E22-348F25CAE7FB}" type="presOf" srcId="{95AC27D8-D6F9-6240-880C-251085371E4F}" destId="{F9A2AE78-F3F6-B44F-BE6B-BBACB65D0213}" srcOrd="0" destOrd="0" presId="urn:microsoft.com/office/officeart/2005/8/layout/process1"/>
    <dgm:cxn modelId="{5BD9D79F-7A47-7F48-AAB4-6B17A813D917}"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“CULTURA ORGANIZZATIVA”</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0C2002D4-2D4B-5349-BFAF-5926BAF80448}" type="presOf" srcId="{95AC27D8-D6F9-6240-880C-251085371E4F}" destId="{F9A2AE78-F3F6-B44F-BE6B-BBACB65D0213}"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CB1F42B7-469E-3241-8609-61FE7F973C9C}" type="presOf" srcId="{CEBA7483-6D8A-C045-A131-45F7FFBDBBD4}" destId="{26B5391E-1D56-244E-95F5-D958C1229472}" srcOrd="0" destOrd="0" presId="urn:microsoft.com/office/officeart/2005/8/layout/process1"/>
    <dgm:cxn modelId="{E7BD1094-FF12-0A46-9ECC-9B353F8C9F14}"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9024723-6151-8740-B79C-D26DB0611E23}" type="doc">
      <dgm:prSet loTypeId="urn:microsoft.com/office/officeart/2005/8/layout/list1" loCatId="" qsTypeId="urn:microsoft.com/office/officeart/2005/8/quickstyle/3D3" qsCatId="3D" csTypeId="urn:microsoft.com/office/officeart/2005/8/colors/accent0_1" csCatId="mainScheme" phldr="1"/>
      <dgm:spPr/>
      <dgm:t>
        <a:bodyPr/>
        <a:lstStyle/>
        <a:p>
          <a:endParaRPr lang="it-IT"/>
        </a:p>
      </dgm:t>
    </dgm:pt>
    <dgm:pt modelId="{D2B4BE30-2AB9-DD4B-9454-AD17896105B7}">
      <dgm:prSet phldrT="[Text]" custT="1"/>
      <dgm:spPr/>
      <dgm:t>
        <a:bodyPr/>
        <a:lstStyle/>
        <a:p>
          <a:r>
            <a:rPr lang="it-IT" sz="1800" b="1" dirty="0"/>
            <a:t>Regali, compensi e altre utilità</a:t>
          </a:r>
        </a:p>
      </dgm:t>
    </dgm:pt>
    <dgm:pt modelId="{F5226B5D-2D5B-2945-8C49-9ED0FE9D6E6E}" type="parTrans" cxnId="{17ED1ABE-4E2C-344D-8929-97F2CEEC137E}">
      <dgm:prSet/>
      <dgm:spPr/>
      <dgm:t>
        <a:bodyPr/>
        <a:lstStyle/>
        <a:p>
          <a:endParaRPr lang="it-IT" sz="1800" b="1"/>
        </a:p>
      </dgm:t>
    </dgm:pt>
    <dgm:pt modelId="{E18315BA-5927-4043-8BF8-34E3FDC1642D}" type="sibTrans" cxnId="{17ED1ABE-4E2C-344D-8929-97F2CEEC137E}">
      <dgm:prSet/>
      <dgm:spPr/>
      <dgm:t>
        <a:bodyPr/>
        <a:lstStyle/>
        <a:p>
          <a:endParaRPr lang="it-IT" sz="1800" b="1"/>
        </a:p>
      </dgm:t>
    </dgm:pt>
    <dgm:pt modelId="{2B74F94B-47E0-2D4B-BB5F-782421301E22}">
      <dgm:prSet phldrT="[Text]" custT="1"/>
      <dgm:spPr/>
      <dgm:t>
        <a:bodyPr/>
        <a:lstStyle/>
        <a:p>
          <a:r>
            <a:rPr lang="it-IT" sz="1800" b="1" dirty="0"/>
            <a:t>Astensione</a:t>
          </a:r>
        </a:p>
      </dgm:t>
    </dgm:pt>
    <dgm:pt modelId="{87E21C43-29A9-6849-8A6E-0756FCF07221}" type="parTrans" cxnId="{332D7F18-DA7F-FC41-89AA-47C7EE0AF943}">
      <dgm:prSet/>
      <dgm:spPr/>
      <dgm:t>
        <a:bodyPr/>
        <a:lstStyle/>
        <a:p>
          <a:endParaRPr lang="it-IT" sz="1800" b="1"/>
        </a:p>
      </dgm:t>
    </dgm:pt>
    <dgm:pt modelId="{28C1DB89-30E9-9447-B27F-DD621A1802C1}" type="sibTrans" cxnId="{332D7F18-DA7F-FC41-89AA-47C7EE0AF943}">
      <dgm:prSet/>
      <dgm:spPr/>
      <dgm:t>
        <a:bodyPr/>
        <a:lstStyle/>
        <a:p>
          <a:endParaRPr lang="it-IT" sz="1800" b="1"/>
        </a:p>
      </dgm:t>
    </dgm:pt>
    <dgm:pt modelId="{3108CFAB-54CA-FC43-839E-4DEEFC61887A}">
      <dgm:prSet phldrT="[Text]" custT="1"/>
      <dgm:spPr/>
      <dgm:t>
        <a:bodyPr/>
        <a:lstStyle/>
        <a:p>
          <a:r>
            <a:rPr lang="it-IT" sz="1800" b="1" dirty="0"/>
            <a:t>Prevenzione della corruzione</a:t>
          </a:r>
        </a:p>
      </dgm:t>
    </dgm:pt>
    <dgm:pt modelId="{865336E9-FB74-1944-AA05-3A1C50896455}" type="parTrans" cxnId="{0179A76E-0F41-2C46-B082-939B68DF660D}">
      <dgm:prSet/>
      <dgm:spPr/>
      <dgm:t>
        <a:bodyPr/>
        <a:lstStyle/>
        <a:p>
          <a:endParaRPr lang="it-IT" sz="1800" b="1"/>
        </a:p>
      </dgm:t>
    </dgm:pt>
    <dgm:pt modelId="{D630619D-D2F1-084F-BAD9-9A78D1B49B6F}" type="sibTrans" cxnId="{0179A76E-0F41-2C46-B082-939B68DF660D}">
      <dgm:prSet/>
      <dgm:spPr/>
      <dgm:t>
        <a:bodyPr/>
        <a:lstStyle/>
        <a:p>
          <a:endParaRPr lang="it-IT" sz="1800" b="1"/>
        </a:p>
      </dgm:t>
    </dgm:pt>
    <dgm:pt modelId="{4142392A-76D6-E349-A21C-BE9F7B40927E}">
      <dgm:prSet phldrT="[Text]" custT="1"/>
      <dgm:spPr/>
      <dgm:t>
        <a:bodyPr/>
        <a:lstStyle/>
        <a:p>
          <a:r>
            <a:rPr lang="it-IT" sz="1800" b="1" dirty="0"/>
            <a:t>Trasparenza e tracciabilità</a:t>
          </a:r>
        </a:p>
      </dgm:t>
    </dgm:pt>
    <dgm:pt modelId="{619A71DE-CD83-4E46-95E4-56AB335874F8}" type="parTrans" cxnId="{D282AB3F-4E48-C842-AE3A-8B524884F717}">
      <dgm:prSet/>
      <dgm:spPr/>
      <dgm:t>
        <a:bodyPr/>
        <a:lstStyle/>
        <a:p>
          <a:endParaRPr lang="it-IT" sz="1800" b="1"/>
        </a:p>
      </dgm:t>
    </dgm:pt>
    <dgm:pt modelId="{2101FF98-FEFC-5943-8B7A-EA606480298A}" type="sibTrans" cxnId="{D282AB3F-4E48-C842-AE3A-8B524884F717}">
      <dgm:prSet/>
      <dgm:spPr/>
      <dgm:t>
        <a:bodyPr/>
        <a:lstStyle/>
        <a:p>
          <a:endParaRPr lang="it-IT" sz="1800" b="1"/>
        </a:p>
      </dgm:t>
    </dgm:pt>
    <dgm:pt modelId="{C5069352-73B6-4040-94C1-BDFB26CEE9D0}">
      <dgm:prSet phldrT="[Text]" custT="1"/>
      <dgm:spPr/>
      <dgm:t>
        <a:bodyPr/>
        <a:lstStyle/>
        <a:p>
          <a:r>
            <a:rPr lang="it-IT" sz="1800" b="1" dirty="0"/>
            <a:t>Comportamento nei rapporti privati</a:t>
          </a:r>
        </a:p>
      </dgm:t>
    </dgm:pt>
    <dgm:pt modelId="{A21A5702-EC83-344C-88D9-52587BF72479}" type="parTrans" cxnId="{395457F7-768C-044B-A6D1-37A8EB642807}">
      <dgm:prSet/>
      <dgm:spPr/>
      <dgm:t>
        <a:bodyPr/>
        <a:lstStyle/>
        <a:p>
          <a:endParaRPr lang="it-IT" sz="1800" b="1"/>
        </a:p>
      </dgm:t>
    </dgm:pt>
    <dgm:pt modelId="{C875D7ED-BC00-A441-AAB6-2F6756361FE3}" type="sibTrans" cxnId="{395457F7-768C-044B-A6D1-37A8EB642807}">
      <dgm:prSet/>
      <dgm:spPr/>
      <dgm:t>
        <a:bodyPr/>
        <a:lstStyle/>
        <a:p>
          <a:endParaRPr lang="it-IT" sz="1800" b="1"/>
        </a:p>
      </dgm:t>
    </dgm:pt>
    <dgm:pt modelId="{52E52CC1-F402-264A-A970-4FC65243BB79}">
      <dgm:prSet phldrT="[Text]" custT="1"/>
      <dgm:spPr/>
      <dgm:t>
        <a:bodyPr/>
        <a:lstStyle/>
        <a:p>
          <a:r>
            <a:rPr lang="it-IT" sz="1700" b="1" dirty="0"/>
            <a:t>Partecipazione ad associazioni e organizzazioni</a:t>
          </a:r>
        </a:p>
      </dgm:t>
    </dgm:pt>
    <dgm:pt modelId="{A29818C7-080F-C847-AE4E-156BFB211B33}" type="parTrans" cxnId="{42EDC775-B677-2642-974D-1E2E5C20E43B}">
      <dgm:prSet/>
      <dgm:spPr/>
      <dgm:t>
        <a:bodyPr/>
        <a:lstStyle/>
        <a:p>
          <a:endParaRPr lang="it-IT" sz="1800" b="1"/>
        </a:p>
      </dgm:t>
    </dgm:pt>
    <dgm:pt modelId="{5BE8619D-9CE9-4E46-8CC9-C8F427E29EB5}" type="sibTrans" cxnId="{42EDC775-B677-2642-974D-1E2E5C20E43B}">
      <dgm:prSet/>
      <dgm:spPr/>
      <dgm:t>
        <a:bodyPr/>
        <a:lstStyle/>
        <a:p>
          <a:endParaRPr lang="it-IT" sz="1800" b="1"/>
        </a:p>
      </dgm:t>
    </dgm:pt>
    <dgm:pt modelId="{20BA952B-D596-3B48-B6C8-AF55137257DD}">
      <dgm:prSet phldrT="[Text]" custT="1"/>
      <dgm:spPr/>
      <dgm:t>
        <a:bodyPr/>
        <a:lstStyle/>
        <a:p>
          <a:r>
            <a:rPr lang="it-IT" sz="1800" b="1" dirty="0"/>
            <a:t>Comportamento in servizio</a:t>
          </a:r>
        </a:p>
      </dgm:t>
    </dgm:pt>
    <dgm:pt modelId="{8057E564-2560-4840-B330-85C2E8E6271F}" type="parTrans" cxnId="{1D400618-AC0B-BD4A-84AB-5900C32C7BA6}">
      <dgm:prSet/>
      <dgm:spPr/>
      <dgm:t>
        <a:bodyPr/>
        <a:lstStyle/>
        <a:p>
          <a:endParaRPr lang="it-IT" sz="1800" b="1"/>
        </a:p>
      </dgm:t>
    </dgm:pt>
    <dgm:pt modelId="{D9F9F331-4243-C34E-9FEB-99098EB9EF26}" type="sibTrans" cxnId="{1D400618-AC0B-BD4A-84AB-5900C32C7BA6}">
      <dgm:prSet/>
      <dgm:spPr/>
      <dgm:t>
        <a:bodyPr/>
        <a:lstStyle/>
        <a:p>
          <a:endParaRPr lang="it-IT" sz="1800" b="1"/>
        </a:p>
      </dgm:t>
    </dgm:pt>
    <dgm:pt modelId="{C0E0596A-9EF2-2C49-B137-27184EB8DB66}">
      <dgm:prSet phldrT="[Text]" custT="1"/>
      <dgm:spPr/>
      <dgm:t>
        <a:bodyPr/>
        <a:lstStyle/>
        <a:p>
          <a:r>
            <a:rPr lang="it-IT" sz="1800" b="1" dirty="0"/>
            <a:t>Rapporti con il pubblico</a:t>
          </a:r>
        </a:p>
      </dgm:t>
    </dgm:pt>
    <dgm:pt modelId="{AF99230F-6F9A-8049-A5B0-34860D2CE350}" type="parTrans" cxnId="{2A718F28-B673-0E41-8DAF-4815C7485020}">
      <dgm:prSet/>
      <dgm:spPr/>
      <dgm:t>
        <a:bodyPr/>
        <a:lstStyle/>
        <a:p>
          <a:endParaRPr lang="it-IT" sz="1800" b="1"/>
        </a:p>
      </dgm:t>
    </dgm:pt>
    <dgm:pt modelId="{45714CE6-B25F-4641-9A09-9A2A43B87D39}" type="sibTrans" cxnId="{2A718F28-B673-0E41-8DAF-4815C7485020}">
      <dgm:prSet/>
      <dgm:spPr/>
      <dgm:t>
        <a:bodyPr/>
        <a:lstStyle/>
        <a:p>
          <a:endParaRPr lang="it-IT" sz="1800" b="1"/>
        </a:p>
      </dgm:t>
    </dgm:pt>
    <dgm:pt modelId="{ABCD7AC9-D7CD-2A41-B032-E1019BBCDA45}">
      <dgm:prSet phldrT="[Text]" custT="1"/>
      <dgm:spPr/>
      <dgm:t>
        <a:bodyPr/>
        <a:lstStyle/>
        <a:p>
          <a:r>
            <a:rPr lang="it-IT" sz="1800" b="1" dirty="0"/>
            <a:t>Disposizioni per i dirigenti</a:t>
          </a:r>
        </a:p>
      </dgm:t>
    </dgm:pt>
    <dgm:pt modelId="{8B235BCD-CE61-354C-9FB5-55359A358962}" type="parTrans" cxnId="{C10911C2-DB8D-D44A-B46D-4A1C61060272}">
      <dgm:prSet/>
      <dgm:spPr/>
      <dgm:t>
        <a:bodyPr/>
        <a:lstStyle/>
        <a:p>
          <a:endParaRPr lang="it-IT" sz="1800" b="1"/>
        </a:p>
      </dgm:t>
    </dgm:pt>
    <dgm:pt modelId="{DF20FE51-6D6A-9F4E-A73B-3D2EC50EFADF}" type="sibTrans" cxnId="{C10911C2-DB8D-D44A-B46D-4A1C61060272}">
      <dgm:prSet/>
      <dgm:spPr/>
      <dgm:t>
        <a:bodyPr/>
        <a:lstStyle/>
        <a:p>
          <a:endParaRPr lang="it-IT" sz="1800" b="1"/>
        </a:p>
      </dgm:t>
    </dgm:pt>
    <dgm:pt modelId="{AD19AACF-7AC9-7845-BAFB-821326C1AB8F}">
      <dgm:prSet phldrT="[Text]" custT="1"/>
      <dgm:spPr/>
      <dgm:t>
        <a:bodyPr/>
        <a:lstStyle/>
        <a:p>
          <a:r>
            <a:rPr lang="it-IT" sz="1800" b="1" dirty="0"/>
            <a:t>Contratti ed altri atti negoziali</a:t>
          </a:r>
        </a:p>
      </dgm:t>
    </dgm:pt>
    <dgm:pt modelId="{47674FD4-B290-8A40-845A-9424E805AE5E}" type="parTrans" cxnId="{6E6D4CE7-84DE-604D-BBC8-B8B817A81C63}">
      <dgm:prSet/>
      <dgm:spPr/>
      <dgm:t>
        <a:bodyPr/>
        <a:lstStyle/>
        <a:p>
          <a:endParaRPr lang="it-IT" sz="1800" b="1"/>
        </a:p>
      </dgm:t>
    </dgm:pt>
    <dgm:pt modelId="{0660B3F7-9E42-7047-9038-B2567FC1C5CE}" type="sibTrans" cxnId="{6E6D4CE7-84DE-604D-BBC8-B8B817A81C63}">
      <dgm:prSet/>
      <dgm:spPr/>
      <dgm:t>
        <a:bodyPr/>
        <a:lstStyle/>
        <a:p>
          <a:endParaRPr lang="it-IT" sz="1800" b="1"/>
        </a:p>
      </dgm:t>
    </dgm:pt>
    <dgm:pt modelId="{7DEC67B4-6F46-1D43-9AB2-90A230D18A77}">
      <dgm:prSet phldrT="[Text]" custT="1"/>
      <dgm:spPr/>
      <dgm:t>
        <a:bodyPr/>
        <a:lstStyle/>
        <a:p>
          <a:r>
            <a:rPr lang="it-IT" sz="1500" b="1" dirty="0"/>
            <a:t>Comunicazione degli interessi finanziari e conflitto di interessi</a:t>
          </a:r>
        </a:p>
      </dgm:t>
    </dgm:pt>
    <dgm:pt modelId="{6B94E9E6-691F-114F-ACAA-FD03D7E875B2}" type="parTrans" cxnId="{4FE87C28-BA03-8C44-8596-571C15B2B2C2}">
      <dgm:prSet/>
      <dgm:spPr/>
      <dgm:t>
        <a:bodyPr/>
        <a:lstStyle/>
        <a:p>
          <a:endParaRPr lang="it-IT"/>
        </a:p>
      </dgm:t>
    </dgm:pt>
    <dgm:pt modelId="{D264A767-0FAD-3548-A761-C052F69BD62B}" type="sibTrans" cxnId="{4FE87C28-BA03-8C44-8596-571C15B2B2C2}">
      <dgm:prSet/>
      <dgm:spPr/>
      <dgm:t>
        <a:bodyPr/>
        <a:lstStyle/>
        <a:p>
          <a:endParaRPr lang="it-IT"/>
        </a:p>
      </dgm:t>
    </dgm:pt>
    <dgm:pt modelId="{6882F21F-E8EA-9948-9238-0AC1B8F0880D}" type="pres">
      <dgm:prSet presAssocID="{B9024723-6151-8740-B79C-D26DB0611E23}" presName="linear" presStyleCnt="0">
        <dgm:presLayoutVars>
          <dgm:dir/>
          <dgm:animLvl val="lvl"/>
          <dgm:resizeHandles val="exact"/>
        </dgm:presLayoutVars>
      </dgm:prSet>
      <dgm:spPr/>
    </dgm:pt>
    <dgm:pt modelId="{468015DE-B216-3F4F-A660-2B38D48CBEF5}" type="pres">
      <dgm:prSet presAssocID="{D2B4BE30-2AB9-DD4B-9454-AD17896105B7}" presName="parentLin" presStyleCnt="0"/>
      <dgm:spPr/>
    </dgm:pt>
    <dgm:pt modelId="{19A402CC-8021-3A4F-9E5C-B099BB3A4D32}" type="pres">
      <dgm:prSet presAssocID="{D2B4BE30-2AB9-DD4B-9454-AD17896105B7}" presName="parentLeftMargin" presStyleLbl="node1" presStyleIdx="0" presStyleCnt="11"/>
      <dgm:spPr/>
    </dgm:pt>
    <dgm:pt modelId="{FA315320-C758-314F-996F-42201E6641E6}" type="pres">
      <dgm:prSet presAssocID="{D2B4BE30-2AB9-DD4B-9454-AD17896105B7}" presName="parentText" presStyleLbl="node1" presStyleIdx="0" presStyleCnt="11">
        <dgm:presLayoutVars>
          <dgm:chMax val="0"/>
          <dgm:bulletEnabled val="1"/>
        </dgm:presLayoutVars>
      </dgm:prSet>
      <dgm:spPr/>
    </dgm:pt>
    <dgm:pt modelId="{037FD12F-CEE8-2149-A352-1EF3C0CB4528}" type="pres">
      <dgm:prSet presAssocID="{D2B4BE30-2AB9-DD4B-9454-AD17896105B7}" presName="negativeSpace" presStyleCnt="0"/>
      <dgm:spPr/>
    </dgm:pt>
    <dgm:pt modelId="{E5CE9509-C1D4-DE43-9D39-A0A2DA16EBA3}" type="pres">
      <dgm:prSet presAssocID="{D2B4BE30-2AB9-DD4B-9454-AD17896105B7}" presName="childText" presStyleLbl="conFgAcc1" presStyleIdx="0" presStyleCnt="11">
        <dgm:presLayoutVars>
          <dgm:bulletEnabled val="1"/>
        </dgm:presLayoutVars>
      </dgm:prSet>
      <dgm:spPr/>
    </dgm:pt>
    <dgm:pt modelId="{B5482194-8816-CB40-A471-D689249271E0}" type="pres">
      <dgm:prSet presAssocID="{E18315BA-5927-4043-8BF8-34E3FDC1642D}" presName="spaceBetweenRectangles" presStyleCnt="0"/>
      <dgm:spPr/>
    </dgm:pt>
    <dgm:pt modelId="{F599DAE1-01A5-D549-9F15-7F99A86AD66D}" type="pres">
      <dgm:prSet presAssocID="{52E52CC1-F402-264A-A970-4FC65243BB79}" presName="parentLin" presStyleCnt="0"/>
      <dgm:spPr/>
    </dgm:pt>
    <dgm:pt modelId="{61C1B1F0-8D22-E043-9091-B38643D4B609}" type="pres">
      <dgm:prSet presAssocID="{52E52CC1-F402-264A-A970-4FC65243BB79}" presName="parentLeftMargin" presStyleLbl="node1" presStyleIdx="0" presStyleCnt="11"/>
      <dgm:spPr/>
    </dgm:pt>
    <dgm:pt modelId="{C0C82084-3131-D448-BDE6-EC2D72558BA1}" type="pres">
      <dgm:prSet presAssocID="{52E52CC1-F402-264A-A970-4FC65243BB79}" presName="parentText" presStyleLbl="node1" presStyleIdx="1" presStyleCnt="11">
        <dgm:presLayoutVars>
          <dgm:chMax val="0"/>
          <dgm:bulletEnabled val="1"/>
        </dgm:presLayoutVars>
      </dgm:prSet>
      <dgm:spPr/>
    </dgm:pt>
    <dgm:pt modelId="{E4CF4568-662B-C248-8867-AB4F8B759600}" type="pres">
      <dgm:prSet presAssocID="{52E52CC1-F402-264A-A970-4FC65243BB79}" presName="negativeSpace" presStyleCnt="0"/>
      <dgm:spPr/>
    </dgm:pt>
    <dgm:pt modelId="{BBD1F733-877D-8E4C-BD89-17DA4D375EA7}" type="pres">
      <dgm:prSet presAssocID="{52E52CC1-F402-264A-A970-4FC65243BB79}" presName="childText" presStyleLbl="conFgAcc1" presStyleIdx="1" presStyleCnt="11">
        <dgm:presLayoutVars>
          <dgm:bulletEnabled val="1"/>
        </dgm:presLayoutVars>
      </dgm:prSet>
      <dgm:spPr/>
    </dgm:pt>
    <dgm:pt modelId="{2BFDEFCB-8316-C94C-B967-6BFDFCE3D45A}" type="pres">
      <dgm:prSet presAssocID="{5BE8619D-9CE9-4E46-8CC9-C8F427E29EB5}" presName="spaceBetweenRectangles" presStyleCnt="0"/>
      <dgm:spPr/>
    </dgm:pt>
    <dgm:pt modelId="{6CBED4C0-A792-A740-A3BD-5145F45661D7}" type="pres">
      <dgm:prSet presAssocID="{7DEC67B4-6F46-1D43-9AB2-90A230D18A77}" presName="parentLin" presStyleCnt="0"/>
      <dgm:spPr/>
    </dgm:pt>
    <dgm:pt modelId="{CC15E32E-4560-9F40-AAC4-400C1A8F5900}" type="pres">
      <dgm:prSet presAssocID="{7DEC67B4-6F46-1D43-9AB2-90A230D18A77}" presName="parentLeftMargin" presStyleLbl="node1" presStyleIdx="1" presStyleCnt="11"/>
      <dgm:spPr/>
    </dgm:pt>
    <dgm:pt modelId="{060ACFEB-071B-7B43-8E42-52E0EECF301E}" type="pres">
      <dgm:prSet presAssocID="{7DEC67B4-6F46-1D43-9AB2-90A230D18A77}" presName="parentText" presStyleLbl="node1" presStyleIdx="2" presStyleCnt="11" custScaleX="100001" custScaleY="111558">
        <dgm:presLayoutVars>
          <dgm:chMax val="0"/>
          <dgm:bulletEnabled val="1"/>
        </dgm:presLayoutVars>
      </dgm:prSet>
      <dgm:spPr/>
    </dgm:pt>
    <dgm:pt modelId="{5EE49C63-AAD4-FA4E-B6E2-4C44805969F1}" type="pres">
      <dgm:prSet presAssocID="{7DEC67B4-6F46-1D43-9AB2-90A230D18A77}" presName="negativeSpace" presStyleCnt="0"/>
      <dgm:spPr/>
    </dgm:pt>
    <dgm:pt modelId="{9297D724-F336-7846-8A06-FDCA14D0D5C9}" type="pres">
      <dgm:prSet presAssocID="{7DEC67B4-6F46-1D43-9AB2-90A230D18A77}" presName="childText" presStyleLbl="conFgAcc1" presStyleIdx="2" presStyleCnt="11">
        <dgm:presLayoutVars>
          <dgm:bulletEnabled val="1"/>
        </dgm:presLayoutVars>
      </dgm:prSet>
      <dgm:spPr/>
    </dgm:pt>
    <dgm:pt modelId="{42026A0C-C6E4-9F48-9427-80368D59E080}" type="pres">
      <dgm:prSet presAssocID="{D264A767-0FAD-3548-A761-C052F69BD62B}" presName="spaceBetweenRectangles" presStyleCnt="0"/>
      <dgm:spPr/>
    </dgm:pt>
    <dgm:pt modelId="{706900E8-F772-524B-89E9-5573EEC7B295}" type="pres">
      <dgm:prSet presAssocID="{2B74F94B-47E0-2D4B-BB5F-782421301E22}" presName="parentLin" presStyleCnt="0"/>
      <dgm:spPr/>
    </dgm:pt>
    <dgm:pt modelId="{D37D9ACA-A5D3-0746-A094-6A2BD22C99B8}" type="pres">
      <dgm:prSet presAssocID="{2B74F94B-47E0-2D4B-BB5F-782421301E22}" presName="parentLeftMargin" presStyleLbl="node1" presStyleIdx="2" presStyleCnt="11"/>
      <dgm:spPr/>
    </dgm:pt>
    <dgm:pt modelId="{6A8C7B5C-6797-0347-A1C0-66CD441CBAED}" type="pres">
      <dgm:prSet presAssocID="{2B74F94B-47E0-2D4B-BB5F-782421301E22}" presName="parentText" presStyleLbl="node1" presStyleIdx="3" presStyleCnt="11">
        <dgm:presLayoutVars>
          <dgm:chMax val="0"/>
          <dgm:bulletEnabled val="1"/>
        </dgm:presLayoutVars>
      </dgm:prSet>
      <dgm:spPr/>
    </dgm:pt>
    <dgm:pt modelId="{92494938-DD4E-EC40-B2E4-E298E2C620B2}" type="pres">
      <dgm:prSet presAssocID="{2B74F94B-47E0-2D4B-BB5F-782421301E22}" presName="negativeSpace" presStyleCnt="0"/>
      <dgm:spPr/>
    </dgm:pt>
    <dgm:pt modelId="{66488426-5489-6648-AFAB-FFF11203EBD1}" type="pres">
      <dgm:prSet presAssocID="{2B74F94B-47E0-2D4B-BB5F-782421301E22}" presName="childText" presStyleLbl="conFgAcc1" presStyleIdx="3" presStyleCnt="11">
        <dgm:presLayoutVars>
          <dgm:bulletEnabled val="1"/>
        </dgm:presLayoutVars>
      </dgm:prSet>
      <dgm:spPr/>
    </dgm:pt>
    <dgm:pt modelId="{FE41CD2E-664E-7C4A-AD59-D4E526237194}" type="pres">
      <dgm:prSet presAssocID="{28C1DB89-30E9-9447-B27F-DD621A1802C1}" presName="spaceBetweenRectangles" presStyleCnt="0"/>
      <dgm:spPr/>
    </dgm:pt>
    <dgm:pt modelId="{3BAB7D4F-9550-BB49-8D85-F6FBED130BAF}" type="pres">
      <dgm:prSet presAssocID="{3108CFAB-54CA-FC43-839E-4DEEFC61887A}" presName="parentLin" presStyleCnt="0"/>
      <dgm:spPr/>
    </dgm:pt>
    <dgm:pt modelId="{46A71AF1-C801-B149-AB26-CA0EC328D89D}" type="pres">
      <dgm:prSet presAssocID="{3108CFAB-54CA-FC43-839E-4DEEFC61887A}" presName="parentLeftMargin" presStyleLbl="node1" presStyleIdx="3" presStyleCnt="11"/>
      <dgm:spPr/>
    </dgm:pt>
    <dgm:pt modelId="{4F45699C-8B68-F241-A7AD-2723D994063D}" type="pres">
      <dgm:prSet presAssocID="{3108CFAB-54CA-FC43-839E-4DEEFC61887A}" presName="parentText" presStyleLbl="node1" presStyleIdx="4" presStyleCnt="11">
        <dgm:presLayoutVars>
          <dgm:chMax val="0"/>
          <dgm:bulletEnabled val="1"/>
        </dgm:presLayoutVars>
      </dgm:prSet>
      <dgm:spPr/>
    </dgm:pt>
    <dgm:pt modelId="{4F407489-43D1-AC47-A559-C04B6533CE54}" type="pres">
      <dgm:prSet presAssocID="{3108CFAB-54CA-FC43-839E-4DEEFC61887A}" presName="negativeSpace" presStyleCnt="0"/>
      <dgm:spPr/>
    </dgm:pt>
    <dgm:pt modelId="{FF1C4899-8B8B-9945-B2DB-35A388D2958B}" type="pres">
      <dgm:prSet presAssocID="{3108CFAB-54CA-FC43-839E-4DEEFC61887A}" presName="childText" presStyleLbl="conFgAcc1" presStyleIdx="4" presStyleCnt="11">
        <dgm:presLayoutVars>
          <dgm:bulletEnabled val="1"/>
        </dgm:presLayoutVars>
      </dgm:prSet>
      <dgm:spPr/>
    </dgm:pt>
    <dgm:pt modelId="{056C9123-1085-3F4E-8524-9279883D7204}" type="pres">
      <dgm:prSet presAssocID="{D630619D-D2F1-084F-BAD9-9A78D1B49B6F}" presName="spaceBetweenRectangles" presStyleCnt="0"/>
      <dgm:spPr/>
    </dgm:pt>
    <dgm:pt modelId="{28F58D31-5683-2A4D-9858-6FEA6B0D25D2}" type="pres">
      <dgm:prSet presAssocID="{4142392A-76D6-E349-A21C-BE9F7B40927E}" presName="parentLin" presStyleCnt="0"/>
      <dgm:spPr/>
    </dgm:pt>
    <dgm:pt modelId="{3DB6226F-C39E-F544-9E26-1BF814F37F16}" type="pres">
      <dgm:prSet presAssocID="{4142392A-76D6-E349-A21C-BE9F7B40927E}" presName="parentLeftMargin" presStyleLbl="node1" presStyleIdx="4" presStyleCnt="11"/>
      <dgm:spPr/>
    </dgm:pt>
    <dgm:pt modelId="{3141EFC2-4549-0A44-8142-3C43FB659DD6}" type="pres">
      <dgm:prSet presAssocID="{4142392A-76D6-E349-A21C-BE9F7B40927E}" presName="parentText" presStyleLbl="node1" presStyleIdx="5" presStyleCnt="11">
        <dgm:presLayoutVars>
          <dgm:chMax val="0"/>
          <dgm:bulletEnabled val="1"/>
        </dgm:presLayoutVars>
      </dgm:prSet>
      <dgm:spPr/>
    </dgm:pt>
    <dgm:pt modelId="{F648840F-9733-2B4B-8EF5-E8A1C179D54C}" type="pres">
      <dgm:prSet presAssocID="{4142392A-76D6-E349-A21C-BE9F7B40927E}" presName="negativeSpace" presStyleCnt="0"/>
      <dgm:spPr/>
    </dgm:pt>
    <dgm:pt modelId="{FAB1688A-ACC9-DF40-B9BC-4F630D88A5F1}" type="pres">
      <dgm:prSet presAssocID="{4142392A-76D6-E349-A21C-BE9F7B40927E}" presName="childText" presStyleLbl="conFgAcc1" presStyleIdx="5" presStyleCnt="11">
        <dgm:presLayoutVars>
          <dgm:bulletEnabled val="1"/>
        </dgm:presLayoutVars>
      </dgm:prSet>
      <dgm:spPr/>
    </dgm:pt>
    <dgm:pt modelId="{A27FB1F3-4F64-6E47-AE39-DB298F96597D}" type="pres">
      <dgm:prSet presAssocID="{2101FF98-FEFC-5943-8B7A-EA606480298A}" presName="spaceBetweenRectangles" presStyleCnt="0"/>
      <dgm:spPr/>
    </dgm:pt>
    <dgm:pt modelId="{A100625F-94CD-F949-9D3B-2189AE12407D}" type="pres">
      <dgm:prSet presAssocID="{C5069352-73B6-4040-94C1-BDFB26CEE9D0}" presName="parentLin" presStyleCnt="0"/>
      <dgm:spPr/>
    </dgm:pt>
    <dgm:pt modelId="{39D85F42-49AA-084D-972D-8BCC561D3DF7}" type="pres">
      <dgm:prSet presAssocID="{C5069352-73B6-4040-94C1-BDFB26CEE9D0}" presName="parentLeftMargin" presStyleLbl="node1" presStyleIdx="5" presStyleCnt="11"/>
      <dgm:spPr/>
    </dgm:pt>
    <dgm:pt modelId="{C2B88B02-B00D-804D-876E-B9E29D6B1183}" type="pres">
      <dgm:prSet presAssocID="{C5069352-73B6-4040-94C1-BDFB26CEE9D0}" presName="parentText" presStyleLbl="node1" presStyleIdx="6" presStyleCnt="11">
        <dgm:presLayoutVars>
          <dgm:chMax val="0"/>
          <dgm:bulletEnabled val="1"/>
        </dgm:presLayoutVars>
      </dgm:prSet>
      <dgm:spPr/>
    </dgm:pt>
    <dgm:pt modelId="{7E95491D-A980-5646-B652-44DB633E3E9E}" type="pres">
      <dgm:prSet presAssocID="{C5069352-73B6-4040-94C1-BDFB26CEE9D0}" presName="negativeSpace" presStyleCnt="0"/>
      <dgm:spPr/>
    </dgm:pt>
    <dgm:pt modelId="{667BDA76-1CB3-5A4C-B35D-EEE4C6BBFD11}" type="pres">
      <dgm:prSet presAssocID="{C5069352-73B6-4040-94C1-BDFB26CEE9D0}" presName="childText" presStyleLbl="conFgAcc1" presStyleIdx="6" presStyleCnt="11">
        <dgm:presLayoutVars>
          <dgm:bulletEnabled val="1"/>
        </dgm:presLayoutVars>
      </dgm:prSet>
      <dgm:spPr/>
    </dgm:pt>
    <dgm:pt modelId="{F1E5FFBA-0435-1C4F-B8BF-77077344D5ED}" type="pres">
      <dgm:prSet presAssocID="{C875D7ED-BC00-A441-AAB6-2F6756361FE3}" presName="spaceBetweenRectangles" presStyleCnt="0"/>
      <dgm:spPr/>
    </dgm:pt>
    <dgm:pt modelId="{C9C67C19-E2CA-3E4C-A954-4F759FA84C3D}" type="pres">
      <dgm:prSet presAssocID="{20BA952B-D596-3B48-B6C8-AF55137257DD}" presName="parentLin" presStyleCnt="0"/>
      <dgm:spPr/>
    </dgm:pt>
    <dgm:pt modelId="{483211ED-F167-494F-8D1F-3651703D099D}" type="pres">
      <dgm:prSet presAssocID="{20BA952B-D596-3B48-B6C8-AF55137257DD}" presName="parentLeftMargin" presStyleLbl="node1" presStyleIdx="6" presStyleCnt="11"/>
      <dgm:spPr/>
    </dgm:pt>
    <dgm:pt modelId="{0B8A3B88-1263-B14C-B76B-9AAFB493037F}" type="pres">
      <dgm:prSet presAssocID="{20BA952B-D596-3B48-B6C8-AF55137257DD}" presName="parentText" presStyleLbl="node1" presStyleIdx="7" presStyleCnt="11">
        <dgm:presLayoutVars>
          <dgm:chMax val="0"/>
          <dgm:bulletEnabled val="1"/>
        </dgm:presLayoutVars>
      </dgm:prSet>
      <dgm:spPr/>
    </dgm:pt>
    <dgm:pt modelId="{D86C0C43-87F1-FE45-90CD-DF7276E73036}" type="pres">
      <dgm:prSet presAssocID="{20BA952B-D596-3B48-B6C8-AF55137257DD}" presName="negativeSpace" presStyleCnt="0"/>
      <dgm:spPr/>
    </dgm:pt>
    <dgm:pt modelId="{6C875BAA-5EF3-4F4D-B3C8-5B504FBDA381}" type="pres">
      <dgm:prSet presAssocID="{20BA952B-D596-3B48-B6C8-AF55137257DD}" presName="childText" presStyleLbl="conFgAcc1" presStyleIdx="7" presStyleCnt="11">
        <dgm:presLayoutVars>
          <dgm:bulletEnabled val="1"/>
        </dgm:presLayoutVars>
      </dgm:prSet>
      <dgm:spPr/>
    </dgm:pt>
    <dgm:pt modelId="{09F188CD-C0E6-5E41-A0DE-4F675BD811EE}" type="pres">
      <dgm:prSet presAssocID="{D9F9F331-4243-C34E-9FEB-99098EB9EF26}" presName="spaceBetweenRectangles" presStyleCnt="0"/>
      <dgm:spPr/>
    </dgm:pt>
    <dgm:pt modelId="{CF33E96D-F817-FB4C-A99F-FBBACAEFB77B}" type="pres">
      <dgm:prSet presAssocID="{C0E0596A-9EF2-2C49-B137-27184EB8DB66}" presName="parentLin" presStyleCnt="0"/>
      <dgm:spPr/>
    </dgm:pt>
    <dgm:pt modelId="{4B5B650E-F276-3F41-8A1B-5192F891F16C}" type="pres">
      <dgm:prSet presAssocID="{C0E0596A-9EF2-2C49-B137-27184EB8DB66}" presName="parentLeftMargin" presStyleLbl="node1" presStyleIdx="7" presStyleCnt="11"/>
      <dgm:spPr/>
    </dgm:pt>
    <dgm:pt modelId="{45C6D9A5-F51E-8644-BB7C-858742BB515E}" type="pres">
      <dgm:prSet presAssocID="{C0E0596A-9EF2-2C49-B137-27184EB8DB66}" presName="parentText" presStyleLbl="node1" presStyleIdx="8" presStyleCnt="11">
        <dgm:presLayoutVars>
          <dgm:chMax val="0"/>
          <dgm:bulletEnabled val="1"/>
        </dgm:presLayoutVars>
      </dgm:prSet>
      <dgm:spPr/>
    </dgm:pt>
    <dgm:pt modelId="{5F845FBD-1EE2-5E4D-B4CE-6691665D9460}" type="pres">
      <dgm:prSet presAssocID="{C0E0596A-9EF2-2C49-B137-27184EB8DB66}" presName="negativeSpace" presStyleCnt="0"/>
      <dgm:spPr/>
    </dgm:pt>
    <dgm:pt modelId="{4C058317-D85A-3947-97C9-DB0BEDFC350F}" type="pres">
      <dgm:prSet presAssocID="{C0E0596A-9EF2-2C49-B137-27184EB8DB66}" presName="childText" presStyleLbl="conFgAcc1" presStyleIdx="8" presStyleCnt="11">
        <dgm:presLayoutVars>
          <dgm:bulletEnabled val="1"/>
        </dgm:presLayoutVars>
      </dgm:prSet>
      <dgm:spPr/>
    </dgm:pt>
    <dgm:pt modelId="{4404BC31-3E59-B143-B7B8-13EAA9F899E4}" type="pres">
      <dgm:prSet presAssocID="{45714CE6-B25F-4641-9A09-9A2A43B87D39}" presName="spaceBetweenRectangles" presStyleCnt="0"/>
      <dgm:spPr/>
    </dgm:pt>
    <dgm:pt modelId="{D288FFE7-BD7B-3246-B341-930F2BA5B19B}" type="pres">
      <dgm:prSet presAssocID="{ABCD7AC9-D7CD-2A41-B032-E1019BBCDA45}" presName="parentLin" presStyleCnt="0"/>
      <dgm:spPr/>
    </dgm:pt>
    <dgm:pt modelId="{C5D7F13C-8300-3247-BDBB-EA080CDB844C}" type="pres">
      <dgm:prSet presAssocID="{ABCD7AC9-D7CD-2A41-B032-E1019BBCDA45}" presName="parentLeftMargin" presStyleLbl="node1" presStyleIdx="8" presStyleCnt="11"/>
      <dgm:spPr/>
    </dgm:pt>
    <dgm:pt modelId="{977D80CF-3788-D849-9391-B44469B6C2C9}" type="pres">
      <dgm:prSet presAssocID="{ABCD7AC9-D7CD-2A41-B032-E1019BBCDA45}" presName="parentText" presStyleLbl="node1" presStyleIdx="9" presStyleCnt="11">
        <dgm:presLayoutVars>
          <dgm:chMax val="0"/>
          <dgm:bulletEnabled val="1"/>
        </dgm:presLayoutVars>
      </dgm:prSet>
      <dgm:spPr/>
    </dgm:pt>
    <dgm:pt modelId="{C48E7DA1-6188-174A-B3D3-085B53A2DF97}" type="pres">
      <dgm:prSet presAssocID="{ABCD7AC9-D7CD-2A41-B032-E1019BBCDA45}" presName="negativeSpace" presStyleCnt="0"/>
      <dgm:spPr/>
    </dgm:pt>
    <dgm:pt modelId="{54C3F3AA-A2B1-E244-8DE1-CCBFE1569789}" type="pres">
      <dgm:prSet presAssocID="{ABCD7AC9-D7CD-2A41-B032-E1019BBCDA45}" presName="childText" presStyleLbl="conFgAcc1" presStyleIdx="9" presStyleCnt="11">
        <dgm:presLayoutVars>
          <dgm:bulletEnabled val="1"/>
        </dgm:presLayoutVars>
      </dgm:prSet>
      <dgm:spPr/>
    </dgm:pt>
    <dgm:pt modelId="{47E7FA49-85D4-E54E-BD8E-FFFB34AEBB27}" type="pres">
      <dgm:prSet presAssocID="{DF20FE51-6D6A-9F4E-A73B-3D2EC50EFADF}" presName="spaceBetweenRectangles" presStyleCnt="0"/>
      <dgm:spPr/>
    </dgm:pt>
    <dgm:pt modelId="{29172615-8AFE-7544-9534-AD9F2567C568}" type="pres">
      <dgm:prSet presAssocID="{AD19AACF-7AC9-7845-BAFB-821326C1AB8F}" presName="parentLin" presStyleCnt="0"/>
      <dgm:spPr/>
    </dgm:pt>
    <dgm:pt modelId="{2F1E0619-0393-ED49-9739-303909E99463}" type="pres">
      <dgm:prSet presAssocID="{AD19AACF-7AC9-7845-BAFB-821326C1AB8F}" presName="parentLeftMargin" presStyleLbl="node1" presStyleIdx="9" presStyleCnt="11"/>
      <dgm:spPr/>
    </dgm:pt>
    <dgm:pt modelId="{56629F90-DA37-EB4F-AA6B-582949E0CC61}" type="pres">
      <dgm:prSet presAssocID="{AD19AACF-7AC9-7845-BAFB-821326C1AB8F}" presName="parentText" presStyleLbl="node1" presStyleIdx="10" presStyleCnt="11">
        <dgm:presLayoutVars>
          <dgm:chMax val="0"/>
          <dgm:bulletEnabled val="1"/>
        </dgm:presLayoutVars>
      </dgm:prSet>
      <dgm:spPr/>
    </dgm:pt>
    <dgm:pt modelId="{3F208791-24F2-1C4B-A714-3C26A156BCBA}" type="pres">
      <dgm:prSet presAssocID="{AD19AACF-7AC9-7845-BAFB-821326C1AB8F}" presName="negativeSpace" presStyleCnt="0"/>
      <dgm:spPr/>
    </dgm:pt>
    <dgm:pt modelId="{93E3BEE8-D228-F048-8382-63D4246A3E11}" type="pres">
      <dgm:prSet presAssocID="{AD19AACF-7AC9-7845-BAFB-821326C1AB8F}" presName="childText" presStyleLbl="conFgAcc1" presStyleIdx="10" presStyleCnt="11">
        <dgm:presLayoutVars>
          <dgm:bulletEnabled val="1"/>
        </dgm:presLayoutVars>
      </dgm:prSet>
      <dgm:spPr/>
    </dgm:pt>
  </dgm:ptLst>
  <dgm:cxnLst>
    <dgm:cxn modelId="{AF177697-0D82-2C42-9D96-35CB592EC791}" type="presOf" srcId="{20BA952B-D596-3B48-B6C8-AF55137257DD}" destId="{483211ED-F167-494F-8D1F-3651703D099D}" srcOrd="0" destOrd="0" presId="urn:microsoft.com/office/officeart/2005/8/layout/list1"/>
    <dgm:cxn modelId="{1AFA99D2-EED0-434B-821C-81D1A2462B06}" type="presOf" srcId="{AD19AACF-7AC9-7845-BAFB-821326C1AB8F}" destId="{2F1E0619-0393-ED49-9739-303909E99463}" srcOrd="0" destOrd="0" presId="urn:microsoft.com/office/officeart/2005/8/layout/list1"/>
    <dgm:cxn modelId="{2241DF1A-0944-A549-A867-123B50D3FE7A}" type="presOf" srcId="{4142392A-76D6-E349-A21C-BE9F7B40927E}" destId="{3DB6226F-C39E-F544-9E26-1BF814F37F16}" srcOrd="0" destOrd="0" presId="urn:microsoft.com/office/officeart/2005/8/layout/list1"/>
    <dgm:cxn modelId="{9B739983-5419-7A44-9A70-5017878AB78D}" type="presOf" srcId="{C0E0596A-9EF2-2C49-B137-27184EB8DB66}" destId="{45C6D9A5-F51E-8644-BB7C-858742BB515E}" srcOrd="1" destOrd="0" presId="urn:microsoft.com/office/officeart/2005/8/layout/list1"/>
    <dgm:cxn modelId="{0576FF65-87CB-AF4C-846A-0307B0BD6C00}" type="presOf" srcId="{2B74F94B-47E0-2D4B-BB5F-782421301E22}" destId="{6A8C7B5C-6797-0347-A1C0-66CD441CBAED}" srcOrd="1" destOrd="0" presId="urn:microsoft.com/office/officeart/2005/8/layout/list1"/>
    <dgm:cxn modelId="{4FB8D887-994D-1347-A4B8-7FCF46CC696D}" type="presOf" srcId="{ABCD7AC9-D7CD-2A41-B032-E1019BBCDA45}" destId="{C5D7F13C-8300-3247-BDBB-EA080CDB844C}" srcOrd="0" destOrd="0" presId="urn:microsoft.com/office/officeart/2005/8/layout/list1"/>
    <dgm:cxn modelId="{4FE87C28-BA03-8C44-8596-571C15B2B2C2}" srcId="{B9024723-6151-8740-B79C-D26DB0611E23}" destId="{7DEC67B4-6F46-1D43-9AB2-90A230D18A77}" srcOrd="2" destOrd="0" parTransId="{6B94E9E6-691F-114F-ACAA-FD03D7E875B2}" sibTransId="{D264A767-0FAD-3548-A761-C052F69BD62B}"/>
    <dgm:cxn modelId="{332D7F18-DA7F-FC41-89AA-47C7EE0AF943}" srcId="{B9024723-6151-8740-B79C-D26DB0611E23}" destId="{2B74F94B-47E0-2D4B-BB5F-782421301E22}" srcOrd="3" destOrd="0" parTransId="{87E21C43-29A9-6849-8A6E-0756FCF07221}" sibTransId="{28C1DB89-30E9-9447-B27F-DD621A1802C1}"/>
    <dgm:cxn modelId="{77090DA3-1F98-3C4C-8DD1-791DDFDAB541}" type="presOf" srcId="{7DEC67B4-6F46-1D43-9AB2-90A230D18A77}" destId="{060ACFEB-071B-7B43-8E42-52E0EECF301E}" srcOrd="1" destOrd="0" presId="urn:microsoft.com/office/officeart/2005/8/layout/list1"/>
    <dgm:cxn modelId="{D92F661C-D795-D142-8973-40A35B7C16D3}" type="presOf" srcId="{4142392A-76D6-E349-A21C-BE9F7B40927E}" destId="{3141EFC2-4549-0A44-8142-3C43FB659DD6}" srcOrd="1" destOrd="0" presId="urn:microsoft.com/office/officeart/2005/8/layout/list1"/>
    <dgm:cxn modelId="{FA7F3C1F-436C-F540-9BB2-9ACDB762FF0D}" type="presOf" srcId="{C0E0596A-9EF2-2C49-B137-27184EB8DB66}" destId="{4B5B650E-F276-3F41-8A1B-5192F891F16C}" srcOrd="0" destOrd="0" presId="urn:microsoft.com/office/officeart/2005/8/layout/list1"/>
    <dgm:cxn modelId="{7C18FA2E-6A92-EE48-817B-AA74052BA942}" type="presOf" srcId="{3108CFAB-54CA-FC43-839E-4DEEFC61887A}" destId="{46A71AF1-C801-B149-AB26-CA0EC328D89D}" srcOrd="0" destOrd="0" presId="urn:microsoft.com/office/officeart/2005/8/layout/list1"/>
    <dgm:cxn modelId="{A4DB8A40-8B1D-6541-86D9-35206C36ACA3}" type="presOf" srcId="{C5069352-73B6-4040-94C1-BDFB26CEE9D0}" destId="{39D85F42-49AA-084D-972D-8BCC561D3DF7}" srcOrd="0" destOrd="0" presId="urn:microsoft.com/office/officeart/2005/8/layout/list1"/>
    <dgm:cxn modelId="{BF6B5C3D-C11E-BF4B-860D-C32479A300C0}" type="presOf" srcId="{B9024723-6151-8740-B79C-D26DB0611E23}" destId="{6882F21F-E8EA-9948-9238-0AC1B8F0880D}" srcOrd="0" destOrd="0" presId="urn:microsoft.com/office/officeart/2005/8/layout/list1"/>
    <dgm:cxn modelId="{D282AB3F-4E48-C842-AE3A-8B524884F717}" srcId="{B9024723-6151-8740-B79C-D26DB0611E23}" destId="{4142392A-76D6-E349-A21C-BE9F7B40927E}" srcOrd="5" destOrd="0" parTransId="{619A71DE-CD83-4E46-95E4-56AB335874F8}" sibTransId="{2101FF98-FEFC-5943-8B7A-EA606480298A}"/>
    <dgm:cxn modelId="{42EDC775-B677-2642-974D-1E2E5C20E43B}" srcId="{B9024723-6151-8740-B79C-D26DB0611E23}" destId="{52E52CC1-F402-264A-A970-4FC65243BB79}" srcOrd="1" destOrd="0" parTransId="{A29818C7-080F-C847-AE4E-156BFB211B33}" sibTransId="{5BE8619D-9CE9-4E46-8CC9-C8F427E29EB5}"/>
    <dgm:cxn modelId="{0EACF2F4-A545-6D4A-8369-7CCFDFA91BAD}" type="presOf" srcId="{AD19AACF-7AC9-7845-BAFB-821326C1AB8F}" destId="{56629F90-DA37-EB4F-AA6B-582949E0CC61}" srcOrd="1" destOrd="0" presId="urn:microsoft.com/office/officeart/2005/8/layout/list1"/>
    <dgm:cxn modelId="{A7014065-45A5-3642-BBE8-B35BC1BF8F6F}" type="presOf" srcId="{52E52CC1-F402-264A-A970-4FC65243BB79}" destId="{C0C82084-3131-D448-BDE6-EC2D72558BA1}" srcOrd="1" destOrd="0" presId="urn:microsoft.com/office/officeart/2005/8/layout/list1"/>
    <dgm:cxn modelId="{6E6D4CE7-84DE-604D-BBC8-B8B817A81C63}" srcId="{B9024723-6151-8740-B79C-D26DB0611E23}" destId="{AD19AACF-7AC9-7845-BAFB-821326C1AB8F}" srcOrd="10" destOrd="0" parTransId="{47674FD4-B290-8A40-845A-9424E805AE5E}" sibTransId="{0660B3F7-9E42-7047-9038-B2567FC1C5CE}"/>
    <dgm:cxn modelId="{943EDF5C-4F0D-B64D-A3EF-7C3458C30765}" type="presOf" srcId="{52E52CC1-F402-264A-A970-4FC65243BB79}" destId="{61C1B1F0-8D22-E043-9091-B38643D4B609}" srcOrd="0" destOrd="0" presId="urn:microsoft.com/office/officeart/2005/8/layout/list1"/>
    <dgm:cxn modelId="{48405BFE-FF32-484C-B9C1-E7460313B881}" type="presOf" srcId="{7DEC67B4-6F46-1D43-9AB2-90A230D18A77}" destId="{CC15E32E-4560-9F40-AAC4-400C1A8F5900}" srcOrd="0" destOrd="0" presId="urn:microsoft.com/office/officeart/2005/8/layout/list1"/>
    <dgm:cxn modelId="{2A718F28-B673-0E41-8DAF-4815C7485020}" srcId="{B9024723-6151-8740-B79C-D26DB0611E23}" destId="{C0E0596A-9EF2-2C49-B137-27184EB8DB66}" srcOrd="8" destOrd="0" parTransId="{AF99230F-6F9A-8049-A5B0-34860D2CE350}" sibTransId="{45714CE6-B25F-4641-9A09-9A2A43B87D39}"/>
    <dgm:cxn modelId="{1D400618-AC0B-BD4A-84AB-5900C32C7BA6}" srcId="{B9024723-6151-8740-B79C-D26DB0611E23}" destId="{20BA952B-D596-3B48-B6C8-AF55137257DD}" srcOrd="7" destOrd="0" parTransId="{8057E564-2560-4840-B330-85C2E8E6271F}" sibTransId="{D9F9F331-4243-C34E-9FEB-99098EB9EF26}"/>
    <dgm:cxn modelId="{17ED1ABE-4E2C-344D-8929-97F2CEEC137E}" srcId="{B9024723-6151-8740-B79C-D26DB0611E23}" destId="{D2B4BE30-2AB9-DD4B-9454-AD17896105B7}" srcOrd="0" destOrd="0" parTransId="{F5226B5D-2D5B-2945-8C49-9ED0FE9D6E6E}" sibTransId="{E18315BA-5927-4043-8BF8-34E3FDC1642D}"/>
    <dgm:cxn modelId="{395457F7-768C-044B-A6D1-37A8EB642807}" srcId="{B9024723-6151-8740-B79C-D26DB0611E23}" destId="{C5069352-73B6-4040-94C1-BDFB26CEE9D0}" srcOrd="6" destOrd="0" parTransId="{A21A5702-EC83-344C-88D9-52587BF72479}" sibTransId="{C875D7ED-BC00-A441-AAB6-2F6756361FE3}"/>
    <dgm:cxn modelId="{A40889D4-5CE5-984A-8E56-D63617300373}" type="presOf" srcId="{D2B4BE30-2AB9-DD4B-9454-AD17896105B7}" destId="{19A402CC-8021-3A4F-9E5C-B099BB3A4D32}" srcOrd="0" destOrd="0" presId="urn:microsoft.com/office/officeart/2005/8/layout/list1"/>
    <dgm:cxn modelId="{CD9A0151-C997-1944-8B88-647634B1816B}" type="presOf" srcId="{2B74F94B-47E0-2D4B-BB5F-782421301E22}" destId="{D37D9ACA-A5D3-0746-A094-6A2BD22C99B8}" srcOrd="0" destOrd="0" presId="urn:microsoft.com/office/officeart/2005/8/layout/list1"/>
    <dgm:cxn modelId="{3008C328-DB90-A645-8384-3293DA2668BC}" type="presOf" srcId="{ABCD7AC9-D7CD-2A41-B032-E1019BBCDA45}" destId="{977D80CF-3788-D849-9391-B44469B6C2C9}" srcOrd="1" destOrd="0" presId="urn:microsoft.com/office/officeart/2005/8/layout/list1"/>
    <dgm:cxn modelId="{06263936-DA67-2442-B658-9A407A5C3585}" type="presOf" srcId="{20BA952B-D596-3B48-B6C8-AF55137257DD}" destId="{0B8A3B88-1263-B14C-B76B-9AAFB493037F}" srcOrd="1" destOrd="0" presId="urn:microsoft.com/office/officeart/2005/8/layout/list1"/>
    <dgm:cxn modelId="{77971D6B-8FF1-3347-9FC7-15294D7911E5}" type="presOf" srcId="{C5069352-73B6-4040-94C1-BDFB26CEE9D0}" destId="{C2B88B02-B00D-804D-876E-B9E29D6B1183}" srcOrd="1" destOrd="0" presId="urn:microsoft.com/office/officeart/2005/8/layout/list1"/>
    <dgm:cxn modelId="{4D08D92B-EE59-784F-A24C-2DDD6D90A90B}" type="presOf" srcId="{D2B4BE30-2AB9-DD4B-9454-AD17896105B7}" destId="{FA315320-C758-314F-996F-42201E6641E6}" srcOrd="1" destOrd="0" presId="urn:microsoft.com/office/officeart/2005/8/layout/list1"/>
    <dgm:cxn modelId="{C10911C2-DB8D-D44A-B46D-4A1C61060272}" srcId="{B9024723-6151-8740-B79C-D26DB0611E23}" destId="{ABCD7AC9-D7CD-2A41-B032-E1019BBCDA45}" srcOrd="9" destOrd="0" parTransId="{8B235BCD-CE61-354C-9FB5-55359A358962}" sibTransId="{DF20FE51-6D6A-9F4E-A73B-3D2EC50EFADF}"/>
    <dgm:cxn modelId="{0179A76E-0F41-2C46-B082-939B68DF660D}" srcId="{B9024723-6151-8740-B79C-D26DB0611E23}" destId="{3108CFAB-54CA-FC43-839E-4DEEFC61887A}" srcOrd="4" destOrd="0" parTransId="{865336E9-FB74-1944-AA05-3A1C50896455}" sibTransId="{D630619D-D2F1-084F-BAD9-9A78D1B49B6F}"/>
    <dgm:cxn modelId="{1C57C1AF-7A43-CB48-8EB4-0B9F7D059F69}" type="presOf" srcId="{3108CFAB-54CA-FC43-839E-4DEEFC61887A}" destId="{4F45699C-8B68-F241-A7AD-2723D994063D}" srcOrd="1" destOrd="0" presId="urn:microsoft.com/office/officeart/2005/8/layout/list1"/>
    <dgm:cxn modelId="{1580B0C9-4090-084D-9597-28F3083A00AC}" type="presParOf" srcId="{6882F21F-E8EA-9948-9238-0AC1B8F0880D}" destId="{468015DE-B216-3F4F-A660-2B38D48CBEF5}" srcOrd="0" destOrd="0" presId="urn:microsoft.com/office/officeart/2005/8/layout/list1"/>
    <dgm:cxn modelId="{539EDF0B-D1E8-8640-98D9-3DDF0C7ACAFE}" type="presParOf" srcId="{468015DE-B216-3F4F-A660-2B38D48CBEF5}" destId="{19A402CC-8021-3A4F-9E5C-B099BB3A4D32}" srcOrd="0" destOrd="0" presId="urn:microsoft.com/office/officeart/2005/8/layout/list1"/>
    <dgm:cxn modelId="{4E1415EE-E90D-424F-B65C-A0AB1EDC8EF6}" type="presParOf" srcId="{468015DE-B216-3F4F-A660-2B38D48CBEF5}" destId="{FA315320-C758-314F-996F-42201E6641E6}" srcOrd="1" destOrd="0" presId="urn:microsoft.com/office/officeart/2005/8/layout/list1"/>
    <dgm:cxn modelId="{24BD394B-10E1-2440-9C4C-B4EBFC62D3CF}" type="presParOf" srcId="{6882F21F-E8EA-9948-9238-0AC1B8F0880D}" destId="{037FD12F-CEE8-2149-A352-1EF3C0CB4528}" srcOrd="1" destOrd="0" presId="urn:microsoft.com/office/officeart/2005/8/layout/list1"/>
    <dgm:cxn modelId="{2DC7B4E1-A646-6849-8E5A-2E13ABEA98E2}" type="presParOf" srcId="{6882F21F-E8EA-9948-9238-0AC1B8F0880D}" destId="{E5CE9509-C1D4-DE43-9D39-A0A2DA16EBA3}" srcOrd="2" destOrd="0" presId="urn:microsoft.com/office/officeart/2005/8/layout/list1"/>
    <dgm:cxn modelId="{5770FE16-8F82-4E47-8652-973B6C29EE8E}" type="presParOf" srcId="{6882F21F-E8EA-9948-9238-0AC1B8F0880D}" destId="{B5482194-8816-CB40-A471-D689249271E0}" srcOrd="3" destOrd="0" presId="urn:microsoft.com/office/officeart/2005/8/layout/list1"/>
    <dgm:cxn modelId="{F2725114-BEDC-FD4B-A04B-55DB00AF2B15}" type="presParOf" srcId="{6882F21F-E8EA-9948-9238-0AC1B8F0880D}" destId="{F599DAE1-01A5-D549-9F15-7F99A86AD66D}" srcOrd="4" destOrd="0" presId="urn:microsoft.com/office/officeart/2005/8/layout/list1"/>
    <dgm:cxn modelId="{E605B3A1-7C92-3343-8825-35ADE94894B3}" type="presParOf" srcId="{F599DAE1-01A5-D549-9F15-7F99A86AD66D}" destId="{61C1B1F0-8D22-E043-9091-B38643D4B609}" srcOrd="0" destOrd="0" presId="urn:microsoft.com/office/officeart/2005/8/layout/list1"/>
    <dgm:cxn modelId="{2EA5D8E7-0111-A740-AE55-2D386F782DB9}" type="presParOf" srcId="{F599DAE1-01A5-D549-9F15-7F99A86AD66D}" destId="{C0C82084-3131-D448-BDE6-EC2D72558BA1}" srcOrd="1" destOrd="0" presId="urn:microsoft.com/office/officeart/2005/8/layout/list1"/>
    <dgm:cxn modelId="{AB5A7F52-0D05-114E-995A-87C0409942B2}" type="presParOf" srcId="{6882F21F-E8EA-9948-9238-0AC1B8F0880D}" destId="{E4CF4568-662B-C248-8867-AB4F8B759600}" srcOrd="5" destOrd="0" presId="urn:microsoft.com/office/officeart/2005/8/layout/list1"/>
    <dgm:cxn modelId="{39D0F891-9B47-574F-80F2-BB7BE9AAE8B0}" type="presParOf" srcId="{6882F21F-E8EA-9948-9238-0AC1B8F0880D}" destId="{BBD1F733-877D-8E4C-BD89-17DA4D375EA7}" srcOrd="6" destOrd="0" presId="urn:microsoft.com/office/officeart/2005/8/layout/list1"/>
    <dgm:cxn modelId="{9CF05FB2-098B-ED42-970F-E14132CB4E51}" type="presParOf" srcId="{6882F21F-E8EA-9948-9238-0AC1B8F0880D}" destId="{2BFDEFCB-8316-C94C-B967-6BFDFCE3D45A}" srcOrd="7" destOrd="0" presId="urn:microsoft.com/office/officeart/2005/8/layout/list1"/>
    <dgm:cxn modelId="{CB67DF3F-86E0-FA46-85B2-CFC927711CFE}" type="presParOf" srcId="{6882F21F-E8EA-9948-9238-0AC1B8F0880D}" destId="{6CBED4C0-A792-A740-A3BD-5145F45661D7}" srcOrd="8" destOrd="0" presId="urn:microsoft.com/office/officeart/2005/8/layout/list1"/>
    <dgm:cxn modelId="{4B33EEA6-0F9D-9443-BF1F-19F82023CFF2}" type="presParOf" srcId="{6CBED4C0-A792-A740-A3BD-5145F45661D7}" destId="{CC15E32E-4560-9F40-AAC4-400C1A8F5900}" srcOrd="0" destOrd="0" presId="urn:microsoft.com/office/officeart/2005/8/layout/list1"/>
    <dgm:cxn modelId="{8DB9C1AF-1853-4540-A2E7-EE5E0AC6E911}" type="presParOf" srcId="{6CBED4C0-A792-A740-A3BD-5145F45661D7}" destId="{060ACFEB-071B-7B43-8E42-52E0EECF301E}" srcOrd="1" destOrd="0" presId="urn:microsoft.com/office/officeart/2005/8/layout/list1"/>
    <dgm:cxn modelId="{8C929B7E-EF4E-E048-9F16-C7757846AEEF}" type="presParOf" srcId="{6882F21F-E8EA-9948-9238-0AC1B8F0880D}" destId="{5EE49C63-AAD4-FA4E-B6E2-4C44805969F1}" srcOrd="9" destOrd="0" presId="urn:microsoft.com/office/officeart/2005/8/layout/list1"/>
    <dgm:cxn modelId="{CBEE57D1-D23B-C54F-823E-39B88ED5986E}" type="presParOf" srcId="{6882F21F-E8EA-9948-9238-0AC1B8F0880D}" destId="{9297D724-F336-7846-8A06-FDCA14D0D5C9}" srcOrd="10" destOrd="0" presId="urn:microsoft.com/office/officeart/2005/8/layout/list1"/>
    <dgm:cxn modelId="{C29F674B-98D4-814F-A1AF-4FA6A59D0930}" type="presParOf" srcId="{6882F21F-E8EA-9948-9238-0AC1B8F0880D}" destId="{42026A0C-C6E4-9F48-9427-80368D59E080}" srcOrd="11" destOrd="0" presId="urn:microsoft.com/office/officeart/2005/8/layout/list1"/>
    <dgm:cxn modelId="{D6FEFFE2-CBCE-3340-B1B9-43791EF1807B}" type="presParOf" srcId="{6882F21F-E8EA-9948-9238-0AC1B8F0880D}" destId="{706900E8-F772-524B-89E9-5573EEC7B295}" srcOrd="12" destOrd="0" presId="urn:microsoft.com/office/officeart/2005/8/layout/list1"/>
    <dgm:cxn modelId="{9AE3E6C1-59F8-8349-99F5-ED006A395402}" type="presParOf" srcId="{706900E8-F772-524B-89E9-5573EEC7B295}" destId="{D37D9ACA-A5D3-0746-A094-6A2BD22C99B8}" srcOrd="0" destOrd="0" presId="urn:microsoft.com/office/officeart/2005/8/layout/list1"/>
    <dgm:cxn modelId="{1D35E73A-8CD0-BB40-9E8F-2723731DDB8E}" type="presParOf" srcId="{706900E8-F772-524B-89E9-5573EEC7B295}" destId="{6A8C7B5C-6797-0347-A1C0-66CD441CBAED}" srcOrd="1" destOrd="0" presId="urn:microsoft.com/office/officeart/2005/8/layout/list1"/>
    <dgm:cxn modelId="{2A3ADB90-A6A5-0E47-8F52-9EA38B2B68F3}" type="presParOf" srcId="{6882F21F-E8EA-9948-9238-0AC1B8F0880D}" destId="{92494938-DD4E-EC40-B2E4-E298E2C620B2}" srcOrd="13" destOrd="0" presId="urn:microsoft.com/office/officeart/2005/8/layout/list1"/>
    <dgm:cxn modelId="{7DF0D5CD-6E36-A148-92C8-EFE36712390E}" type="presParOf" srcId="{6882F21F-E8EA-9948-9238-0AC1B8F0880D}" destId="{66488426-5489-6648-AFAB-FFF11203EBD1}" srcOrd="14" destOrd="0" presId="urn:microsoft.com/office/officeart/2005/8/layout/list1"/>
    <dgm:cxn modelId="{8F2727E4-3310-534C-AD4B-BB09434DEA37}" type="presParOf" srcId="{6882F21F-E8EA-9948-9238-0AC1B8F0880D}" destId="{FE41CD2E-664E-7C4A-AD59-D4E526237194}" srcOrd="15" destOrd="0" presId="urn:microsoft.com/office/officeart/2005/8/layout/list1"/>
    <dgm:cxn modelId="{5DD090B2-6C7B-3D48-A0B0-DC9FD095951B}" type="presParOf" srcId="{6882F21F-E8EA-9948-9238-0AC1B8F0880D}" destId="{3BAB7D4F-9550-BB49-8D85-F6FBED130BAF}" srcOrd="16" destOrd="0" presId="urn:microsoft.com/office/officeart/2005/8/layout/list1"/>
    <dgm:cxn modelId="{AB8085B5-462E-044A-A1EF-52B5C790050F}" type="presParOf" srcId="{3BAB7D4F-9550-BB49-8D85-F6FBED130BAF}" destId="{46A71AF1-C801-B149-AB26-CA0EC328D89D}" srcOrd="0" destOrd="0" presId="urn:microsoft.com/office/officeart/2005/8/layout/list1"/>
    <dgm:cxn modelId="{5B5F12B3-0618-884A-99FA-84C376E9A44F}" type="presParOf" srcId="{3BAB7D4F-9550-BB49-8D85-F6FBED130BAF}" destId="{4F45699C-8B68-F241-A7AD-2723D994063D}" srcOrd="1" destOrd="0" presId="urn:microsoft.com/office/officeart/2005/8/layout/list1"/>
    <dgm:cxn modelId="{ACFCF146-DACE-6445-B273-E4A7D8E60051}" type="presParOf" srcId="{6882F21F-E8EA-9948-9238-0AC1B8F0880D}" destId="{4F407489-43D1-AC47-A559-C04B6533CE54}" srcOrd="17" destOrd="0" presId="urn:microsoft.com/office/officeart/2005/8/layout/list1"/>
    <dgm:cxn modelId="{98E8F0C6-17DA-B644-A9B3-A524218AC488}" type="presParOf" srcId="{6882F21F-E8EA-9948-9238-0AC1B8F0880D}" destId="{FF1C4899-8B8B-9945-B2DB-35A388D2958B}" srcOrd="18" destOrd="0" presId="urn:microsoft.com/office/officeart/2005/8/layout/list1"/>
    <dgm:cxn modelId="{D8737BC6-57DB-8146-A9F9-47D73D831302}" type="presParOf" srcId="{6882F21F-E8EA-9948-9238-0AC1B8F0880D}" destId="{056C9123-1085-3F4E-8524-9279883D7204}" srcOrd="19" destOrd="0" presId="urn:microsoft.com/office/officeart/2005/8/layout/list1"/>
    <dgm:cxn modelId="{2361B80A-1D07-7741-BA88-C3C1F1700731}" type="presParOf" srcId="{6882F21F-E8EA-9948-9238-0AC1B8F0880D}" destId="{28F58D31-5683-2A4D-9858-6FEA6B0D25D2}" srcOrd="20" destOrd="0" presId="urn:microsoft.com/office/officeart/2005/8/layout/list1"/>
    <dgm:cxn modelId="{73AC0D75-3755-544C-96B6-F050BDD40BC5}" type="presParOf" srcId="{28F58D31-5683-2A4D-9858-6FEA6B0D25D2}" destId="{3DB6226F-C39E-F544-9E26-1BF814F37F16}" srcOrd="0" destOrd="0" presId="urn:microsoft.com/office/officeart/2005/8/layout/list1"/>
    <dgm:cxn modelId="{C071ACA3-8191-534F-A3F3-14D623B296BB}" type="presParOf" srcId="{28F58D31-5683-2A4D-9858-6FEA6B0D25D2}" destId="{3141EFC2-4549-0A44-8142-3C43FB659DD6}" srcOrd="1" destOrd="0" presId="urn:microsoft.com/office/officeart/2005/8/layout/list1"/>
    <dgm:cxn modelId="{C9C45B47-C684-EC45-ABE2-9E1B0848D903}" type="presParOf" srcId="{6882F21F-E8EA-9948-9238-0AC1B8F0880D}" destId="{F648840F-9733-2B4B-8EF5-E8A1C179D54C}" srcOrd="21" destOrd="0" presId="urn:microsoft.com/office/officeart/2005/8/layout/list1"/>
    <dgm:cxn modelId="{E9F5BF87-6A5A-754D-B91E-FBD7EC3F9370}" type="presParOf" srcId="{6882F21F-E8EA-9948-9238-0AC1B8F0880D}" destId="{FAB1688A-ACC9-DF40-B9BC-4F630D88A5F1}" srcOrd="22" destOrd="0" presId="urn:microsoft.com/office/officeart/2005/8/layout/list1"/>
    <dgm:cxn modelId="{1674A121-5875-1849-91A2-D58149C9FEB9}" type="presParOf" srcId="{6882F21F-E8EA-9948-9238-0AC1B8F0880D}" destId="{A27FB1F3-4F64-6E47-AE39-DB298F96597D}" srcOrd="23" destOrd="0" presId="urn:microsoft.com/office/officeart/2005/8/layout/list1"/>
    <dgm:cxn modelId="{0B949A22-8195-8047-A2C3-1B9A2DF1632C}" type="presParOf" srcId="{6882F21F-E8EA-9948-9238-0AC1B8F0880D}" destId="{A100625F-94CD-F949-9D3B-2189AE12407D}" srcOrd="24" destOrd="0" presId="urn:microsoft.com/office/officeart/2005/8/layout/list1"/>
    <dgm:cxn modelId="{847F51FB-C3B7-5447-B1EA-B79C7C227446}" type="presParOf" srcId="{A100625F-94CD-F949-9D3B-2189AE12407D}" destId="{39D85F42-49AA-084D-972D-8BCC561D3DF7}" srcOrd="0" destOrd="0" presId="urn:microsoft.com/office/officeart/2005/8/layout/list1"/>
    <dgm:cxn modelId="{4EB774FE-0044-FA45-87C4-9028B4CD2014}" type="presParOf" srcId="{A100625F-94CD-F949-9D3B-2189AE12407D}" destId="{C2B88B02-B00D-804D-876E-B9E29D6B1183}" srcOrd="1" destOrd="0" presId="urn:microsoft.com/office/officeart/2005/8/layout/list1"/>
    <dgm:cxn modelId="{E971311D-9001-DC49-8B43-CF6319F768C3}" type="presParOf" srcId="{6882F21F-E8EA-9948-9238-0AC1B8F0880D}" destId="{7E95491D-A980-5646-B652-44DB633E3E9E}" srcOrd="25" destOrd="0" presId="urn:microsoft.com/office/officeart/2005/8/layout/list1"/>
    <dgm:cxn modelId="{EDE442D3-0C06-E443-AB60-99018F2C6458}" type="presParOf" srcId="{6882F21F-E8EA-9948-9238-0AC1B8F0880D}" destId="{667BDA76-1CB3-5A4C-B35D-EEE4C6BBFD11}" srcOrd="26" destOrd="0" presId="urn:microsoft.com/office/officeart/2005/8/layout/list1"/>
    <dgm:cxn modelId="{AB8CBE73-BB0F-804F-9B98-55B442C5ABC1}" type="presParOf" srcId="{6882F21F-E8EA-9948-9238-0AC1B8F0880D}" destId="{F1E5FFBA-0435-1C4F-B8BF-77077344D5ED}" srcOrd="27" destOrd="0" presId="urn:microsoft.com/office/officeart/2005/8/layout/list1"/>
    <dgm:cxn modelId="{563DCC17-A675-B848-A8C7-877C6BB46CBB}" type="presParOf" srcId="{6882F21F-E8EA-9948-9238-0AC1B8F0880D}" destId="{C9C67C19-E2CA-3E4C-A954-4F759FA84C3D}" srcOrd="28" destOrd="0" presId="urn:microsoft.com/office/officeart/2005/8/layout/list1"/>
    <dgm:cxn modelId="{CBADB794-09DB-E843-A825-149386135E6F}" type="presParOf" srcId="{C9C67C19-E2CA-3E4C-A954-4F759FA84C3D}" destId="{483211ED-F167-494F-8D1F-3651703D099D}" srcOrd="0" destOrd="0" presId="urn:microsoft.com/office/officeart/2005/8/layout/list1"/>
    <dgm:cxn modelId="{49D1B47C-B724-C345-96F5-294B98B12078}" type="presParOf" srcId="{C9C67C19-E2CA-3E4C-A954-4F759FA84C3D}" destId="{0B8A3B88-1263-B14C-B76B-9AAFB493037F}" srcOrd="1" destOrd="0" presId="urn:microsoft.com/office/officeart/2005/8/layout/list1"/>
    <dgm:cxn modelId="{13817241-63A4-EE4B-A446-0BB67B97709E}" type="presParOf" srcId="{6882F21F-E8EA-9948-9238-0AC1B8F0880D}" destId="{D86C0C43-87F1-FE45-90CD-DF7276E73036}" srcOrd="29" destOrd="0" presId="urn:microsoft.com/office/officeart/2005/8/layout/list1"/>
    <dgm:cxn modelId="{DB10620F-FEA9-9345-884F-4DD6CB2C774A}" type="presParOf" srcId="{6882F21F-E8EA-9948-9238-0AC1B8F0880D}" destId="{6C875BAA-5EF3-4F4D-B3C8-5B504FBDA381}" srcOrd="30" destOrd="0" presId="urn:microsoft.com/office/officeart/2005/8/layout/list1"/>
    <dgm:cxn modelId="{E3B547E9-93AC-CF41-875C-B3E6645BDC71}" type="presParOf" srcId="{6882F21F-E8EA-9948-9238-0AC1B8F0880D}" destId="{09F188CD-C0E6-5E41-A0DE-4F675BD811EE}" srcOrd="31" destOrd="0" presId="urn:microsoft.com/office/officeart/2005/8/layout/list1"/>
    <dgm:cxn modelId="{B814AE21-DBE5-FF4B-8AD4-2BBC5F8652A5}" type="presParOf" srcId="{6882F21F-E8EA-9948-9238-0AC1B8F0880D}" destId="{CF33E96D-F817-FB4C-A99F-FBBACAEFB77B}" srcOrd="32" destOrd="0" presId="urn:microsoft.com/office/officeart/2005/8/layout/list1"/>
    <dgm:cxn modelId="{633FA59D-E8D2-1548-B190-00CB98ACA3DC}" type="presParOf" srcId="{CF33E96D-F817-FB4C-A99F-FBBACAEFB77B}" destId="{4B5B650E-F276-3F41-8A1B-5192F891F16C}" srcOrd="0" destOrd="0" presId="urn:microsoft.com/office/officeart/2005/8/layout/list1"/>
    <dgm:cxn modelId="{8BF3B636-2855-6C45-A73B-4707D6AC7BFC}" type="presParOf" srcId="{CF33E96D-F817-FB4C-A99F-FBBACAEFB77B}" destId="{45C6D9A5-F51E-8644-BB7C-858742BB515E}" srcOrd="1" destOrd="0" presId="urn:microsoft.com/office/officeart/2005/8/layout/list1"/>
    <dgm:cxn modelId="{653FB4CB-4924-264C-B037-37B686D08B1C}" type="presParOf" srcId="{6882F21F-E8EA-9948-9238-0AC1B8F0880D}" destId="{5F845FBD-1EE2-5E4D-B4CE-6691665D9460}" srcOrd="33" destOrd="0" presId="urn:microsoft.com/office/officeart/2005/8/layout/list1"/>
    <dgm:cxn modelId="{269DC585-FA67-104C-A43D-87D8DE48BD62}" type="presParOf" srcId="{6882F21F-E8EA-9948-9238-0AC1B8F0880D}" destId="{4C058317-D85A-3947-97C9-DB0BEDFC350F}" srcOrd="34" destOrd="0" presId="urn:microsoft.com/office/officeart/2005/8/layout/list1"/>
    <dgm:cxn modelId="{52FDE17E-87E7-574B-9180-0A318ABA2DBB}" type="presParOf" srcId="{6882F21F-E8EA-9948-9238-0AC1B8F0880D}" destId="{4404BC31-3E59-B143-B7B8-13EAA9F899E4}" srcOrd="35" destOrd="0" presId="urn:microsoft.com/office/officeart/2005/8/layout/list1"/>
    <dgm:cxn modelId="{EA150E0F-8089-3F4C-A914-EF2FF60E989A}" type="presParOf" srcId="{6882F21F-E8EA-9948-9238-0AC1B8F0880D}" destId="{D288FFE7-BD7B-3246-B341-930F2BA5B19B}" srcOrd="36" destOrd="0" presId="urn:microsoft.com/office/officeart/2005/8/layout/list1"/>
    <dgm:cxn modelId="{D2B75CB1-F68C-1541-BC3B-9724B7E49148}" type="presParOf" srcId="{D288FFE7-BD7B-3246-B341-930F2BA5B19B}" destId="{C5D7F13C-8300-3247-BDBB-EA080CDB844C}" srcOrd="0" destOrd="0" presId="urn:microsoft.com/office/officeart/2005/8/layout/list1"/>
    <dgm:cxn modelId="{088D985E-8AD8-964A-AC28-013F589D37E3}" type="presParOf" srcId="{D288FFE7-BD7B-3246-B341-930F2BA5B19B}" destId="{977D80CF-3788-D849-9391-B44469B6C2C9}" srcOrd="1" destOrd="0" presId="urn:microsoft.com/office/officeart/2005/8/layout/list1"/>
    <dgm:cxn modelId="{AE5DF8EC-67E7-D04F-9226-030CB022EF4C}" type="presParOf" srcId="{6882F21F-E8EA-9948-9238-0AC1B8F0880D}" destId="{C48E7DA1-6188-174A-B3D3-085B53A2DF97}" srcOrd="37" destOrd="0" presId="urn:microsoft.com/office/officeart/2005/8/layout/list1"/>
    <dgm:cxn modelId="{FF105848-39FC-364E-9067-C448E8C11F5D}" type="presParOf" srcId="{6882F21F-E8EA-9948-9238-0AC1B8F0880D}" destId="{54C3F3AA-A2B1-E244-8DE1-CCBFE1569789}" srcOrd="38" destOrd="0" presId="urn:microsoft.com/office/officeart/2005/8/layout/list1"/>
    <dgm:cxn modelId="{978FFD4B-84F9-D048-B751-0E3F35E5A095}" type="presParOf" srcId="{6882F21F-E8EA-9948-9238-0AC1B8F0880D}" destId="{47E7FA49-85D4-E54E-BD8E-FFFB34AEBB27}" srcOrd="39" destOrd="0" presId="urn:microsoft.com/office/officeart/2005/8/layout/list1"/>
    <dgm:cxn modelId="{A7BF38CE-30C3-6A49-B9D6-BA6A3C9012DB}" type="presParOf" srcId="{6882F21F-E8EA-9948-9238-0AC1B8F0880D}" destId="{29172615-8AFE-7544-9534-AD9F2567C568}" srcOrd="40" destOrd="0" presId="urn:microsoft.com/office/officeart/2005/8/layout/list1"/>
    <dgm:cxn modelId="{3819D08F-31F2-AF46-A83F-CFC72118F854}" type="presParOf" srcId="{29172615-8AFE-7544-9534-AD9F2567C568}" destId="{2F1E0619-0393-ED49-9739-303909E99463}" srcOrd="0" destOrd="0" presId="urn:microsoft.com/office/officeart/2005/8/layout/list1"/>
    <dgm:cxn modelId="{2DF6FBC0-3F36-1942-9166-3325331FA8C9}" type="presParOf" srcId="{29172615-8AFE-7544-9534-AD9F2567C568}" destId="{56629F90-DA37-EB4F-AA6B-582949E0CC61}" srcOrd="1" destOrd="0" presId="urn:microsoft.com/office/officeart/2005/8/layout/list1"/>
    <dgm:cxn modelId="{E90B80B8-C0B8-234F-AE0C-6AEAFC62FCFC}" type="presParOf" srcId="{6882F21F-E8EA-9948-9238-0AC1B8F0880D}" destId="{3F208791-24F2-1C4B-A714-3C26A156BCBA}" srcOrd="41" destOrd="0" presId="urn:microsoft.com/office/officeart/2005/8/layout/list1"/>
    <dgm:cxn modelId="{23A89A43-0AE1-634B-9A52-1F74353C5F1E}" type="presParOf" srcId="{6882F21F-E8EA-9948-9238-0AC1B8F0880D}" destId="{93E3BEE8-D228-F048-8382-63D4246A3E11}" srcOrd="4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“CULTURA ORGANIZZATIVA”</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3C23DD79-06BC-6E4B-A314-620DC7209E13}" type="presOf" srcId="{95AC27D8-D6F9-6240-880C-251085371E4F}" destId="{F9A2AE78-F3F6-B44F-BE6B-BBACB65D0213}"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18FA1361-7F18-0548-82FC-67B3323CFD76}" type="presOf" srcId="{CEBA7483-6D8A-C045-A131-45F7FFBDBBD4}" destId="{26B5391E-1D56-244E-95F5-D958C1229472}" srcOrd="0" destOrd="0" presId="urn:microsoft.com/office/officeart/2005/8/layout/process1"/>
    <dgm:cxn modelId="{8E826B43-07F8-1E42-B3F4-B158C8CADC83}"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“CULTURA ORGANIZZATIVA”</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3C0B4B7B-7E76-7048-8B0C-C9D8E1AE8C5F}" type="presOf" srcId="{CEBA7483-6D8A-C045-A131-45F7FFBDBBD4}" destId="{26B5391E-1D56-244E-95F5-D958C1229472}"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B6266C1D-D2EA-6344-B1E7-44FE3155A082}" type="presOf" srcId="{95AC27D8-D6F9-6240-880C-251085371E4F}" destId="{F9A2AE78-F3F6-B44F-BE6B-BBACB65D0213}" srcOrd="0" destOrd="0" presId="urn:microsoft.com/office/officeart/2005/8/layout/process1"/>
    <dgm:cxn modelId="{52B9D68A-FE82-7541-B3CC-E53044E8DD84}"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DC7C6D81-A724-3F4D-A493-E046DA96DFFB}">
      <dgm:prSet phldrT="[Text]"/>
      <dgm:spPr/>
      <dgm:t>
        <a:bodyPr/>
        <a:lstStyle/>
        <a:p>
          <a:r>
            <a:rPr lang="it-IT" b="1" dirty="0">
              <a:solidFill>
                <a:schemeClr val="tx1"/>
              </a:solidFill>
            </a:rPr>
            <a:t>“CULTURA ORGANIZZATIVA”</a:t>
          </a:r>
        </a:p>
      </dgm:t>
    </dgm:pt>
    <dgm:pt modelId="{4942027D-E144-754C-97AB-7E3559B53718}" type="parTrans" cxnId="{AD1972D7-9938-4642-AB31-E24A9E146D40}">
      <dgm:prSet/>
      <dgm:spPr/>
      <dgm:t>
        <a:bodyPr/>
        <a:lstStyle/>
        <a:p>
          <a:endParaRPr lang="it-IT" b="1">
            <a:solidFill>
              <a:schemeClr val="tx1"/>
            </a:solidFill>
          </a:endParaRPr>
        </a:p>
      </dgm:t>
    </dgm:pt>
    <dgm:pt modelId="{3E0CA8AE-9EB4-6D42-8B19-00B3CDF0AE34}" type="sibTrans" cxnId="{AD1972D7-9938-4642-AB31-E24A9E146D40}">
      <dgm:prSet/>
      <dgm:spPr/>
      <dgm:t>
        <a:bodyPr/>
        <a:lstStyle/>
        <a:p>
          <a:endParaRPr lang="it-IT" b="1">
            <a:solidFill>
              <a:schemeClr val="tx1"/>
            </a:solidFill>
          </a:endParaRPr>
        </a:p>
      </dgm:t>
    </dgm:pt>
    <dgm:pt modelId="{C9DFF46A-8ED6-CA4E-9BE3-A3E5E5D181BC}">
      <dgm:prSet phldrT="[Text]"/>
      <dgm:spPr>
        <a:effectLst>
          <a:glow rad="228600">
            <a:schemeClr val="accent2">
              <a:satMod val="175000"/>
              <a:alpha val="40000"/>
            </a:schemeClr>
          </a:glow>
        </a:effectLst>
      </dgm:spPr>
      <dgm:t>
        <a:bodyPr/>
        <a:lstStyle/>
        <a:p>
          <a:r>
            <a:rPr lang="it-IT" b="1" dirty="0">
              <a:solidFill>
                <a:schemeClr val="tx1"/>
              </a:solidFill>
            </a:rPr>
            <a:t>“CULTURA SOCIALE”</a:t>
          </a:r>
        </a:p>
      </dgm:t>
    </dgm:pt>
    <dgm:pt modelId="{C2762865-B370-2048-9963-43C4240F321A}" type="parTrans" cxnId="{E88BF330-3090-804D-A56E-E45D3F4645B1}">
      <dgm:prSet/>
      <dgm:spPr/>
      <dgm:t>
        <a:bodyPr/>
        <a:lstStyle/>
        <a:p>
          <a:endParaRPr lang="it-IT">
            <a:solidFill>
              <a:schemeClr val="tx1"/>
            </a:solidFill>
          </a:endParaRPr>
        </a:p>
      </dgm:t>
    </dgm:pt>
    <dgm:pt modelId="{027121A8-F68D-064E-AB05-4A010386F736}" type="sibTrans" cxnId="{E88BF330-3090-804D-A56E-E45D3F4645B1}">
      <dgm:prSet/>
      <dgm:spPr/>
      <dgm:t>
        <a:bodyPr/>
        <a:lstStyle/>
        <a:p>
          <a:endParaRPr lang="it-IT">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3">
        <dgm:presLayoutVars>
          <dgm:bulletEnabled val="1"/>
        </dgm:presLayoutVars>
      </dgm:prSet>
      <dgm:spPr/>
    </dgm:pt>
    <dgm:pt modelId="{416F7B90-14B6-5B4A-B824-AF294C6DD33B}" type="pres">
      <dgm:prSet presAssocID="{FC33F1B7-B081-5842-82B0-81EF55407FE3}" presName="sibTrans" presStyleLbl="sibTrans2D1" presStyleIdx="0" presStyleCnt="2"/>
      <dgm:spPr/>
    </dgm:pt>
    <dgm:pt modelId="{7BFBE58A-4E86-0644-BD2F-2C49B89D1C66}" type="pres">
      <dgm:prSet presAssocID="{FC33F1B7-B081-5842-82B0-81EF55407FE3}" presName="connectorText" presStyleLbl="sibTrans2D1" presStyleIdx="0" presStyleCnt="2"/>
      <dgm:spPr/>
    </dgm:pt>
    <dgm:pt modelId="{4B61323A-EB4C-144C-9F16-D0CE2E3888C6}" type="pres">
      <dgm:prSet presAssocID="{DC7C6D81-A724-3F4D-A493-E046DA96DFFB}" presName="node" presStyleLbl="node1" presStyleIdx="1" presStyleCnt="3" custScaleX="110738">
        <dgm:presLayoutVars>
          <dgm:bulletEnabled val="1"/>
        </dgm:presLayoutVars>
      </dgm:prSet>
      <dgm:spPr/>
    </dgm:pt>
    <dgm:pt modelId="{8F236B1F-4933-9A43-939A-FC84A2AA69F3}" type="pres">
      <dgm:prSet presAssocID="{3E0CA8AE-9EB4-6D42-8B19-00B3CDF0AE34}" presName="sibTrans" presStyleLbl="sibTrans2D1" presStyleIdx="1" presStyleCnt="2"/>
      <dgm:spPr/>
    </dgm:pt>
    <dgm:pt modelId="{BC504734-D1C9-094D-AFEC-CB7F681F771C}" type="pres">
      <dgm:prSet presAssocID="{3E0CA8AE-9EB4-6D42-8B19-00B3CDF0AE34}" presName="connectorText" presStyleLbl="sibTrans2D1" presStyleIdx="1" presStyleCnt="2"/>
      <dgm:spPr/>
    </dgm:pt>
    <dgm:pt modelId="{2EB2A804-5FE0-4440-88F2-26553E0FF28E}" type="pres">
      <dgm:prSet presAssocID="{C9DFF46A-8ED6-CA4E-9BE3-A3E5E5D181BC}" presName="node" presStyleLbl="node1" presStyleIdx="2" presStyleCnt="3">
        <dgm:presLayoutVars>
          <dgm:bulletEnabled val="1"/>
        </dgm:presLayoutVars>
      </dgm:prSet>
      <dgm:spPr/>
    </dgm:pt>
  </dgm:ptLst>
  <dgm:cxnLst>
    <dgm:cxn modelId="{27393899-60B2-594E-92B4-F7F9E6CBDFCC}" type="presOf" srcId="{CEBA7483-6D8A-C045-A131-45F7FFBDBBD4}" destId="{26B5391E-1D56-244E-95F5-D958C1229472}" srcOrd="0" destOrd="0" presId="urn:microsoft.com/office/officeart/2005/8/layout/process1"/>
    <dgm:cxn modelId="{63352C1A-B4FC-E842-A01A-C10AA27E1B0F}" type="presOf" srcId="{FC33F1B7-B081-5842-82B0-81EF55407FE3}" destId="{416F7B90-14B6-5B4A-B824-AF294C6DD33B}" srcOrd="0" destOrd="0" presId="urn:microsoft.com/office/officeart/2005/8/layout/process1"/>
    <dgm:cxn modelId="{E1088DD0-EDAE-A444-B771-E85A389946EB}" type="presOf" srcId="{3E0CA8AE-9EB4-6D42-8B19-00B3CDF0AE34}" destId="{8F236B1F-4933-9A43-939A-FC84A2AA69F3}" srcOrd="0" destOrd="0" presId="urn:microsoft.com/office/officeart/2005/8/layout/process1"/>
    <dgm:cxn modelId="{DF0794A8-D40D-6B4E-9084-1D2F0DC5362E}" type="presOf" srcId="{95AC27D8-D6F9-6240-880C-251085371E4F}" destId="{F9A2AE78-F3F6-B44F-BE6B-BBACB65D0213}" srcOrd="0" destOrd="0" presId="urn:microsoft.com/office/officeart/2005/8/layout/process1"/>
    <dgm:cxn modelId="{04B6697F-3A12-3C49-80B7-EAEB1B42075B}" type="presOf" srcId="{FC33F1B7-B081-5842-82B0-81EF55407FE3}" destId="{7BFBE58A-4E86-0644-BD2F-2C49B89D1C66}" srcOrd="1" destOrd="0" presId="urn:microsoft.com/office/officeart/2005/8/layout/process1"/>
    <dgm:cxn modelId="{CD9B3342-E27E-3D40-A5C5-BBB90B2E08CD}" type="presOf" srcId="{3E0CA8AE-9EB4-6D42-8B19-00B3CDF0AE34}" destId="{BC504734-D1C9-094D-AFEC-CB7F681F771C}" srcOrd="1" destOrd="0" presId="urn:microsoft.com/office/officeart/2005/8/layout/process1"/>
    <dgm:cxn modelId="{E88BF330-3090-804D-A56E-E45D3F4645B1}" srcId="{CEBA7483-6D8A-C045-A131-45F7FFBDBBD4}" destId="{C9DFF46A-8ED6-CA4E-9BE3-A3E5E5D181BC}" srcOrd="2" destOrd="0" parTransId="{C2762865-B370-2048-9963-43C4240F321A}" sibTransId="{027121A8-F68D-064E-AB05-4A010386F736}"/>
    <dgm:cxn modelId="{2A18E903-999D-CE45-89B7-BA60585ABBCD}" srcId="{CEBA7483-6D8A-C045-A131-45F7FFBDBBD4}" destId="{95AC27D8-D6F9-6240-880C-251085371E4F}" srcOrd="0" destOrd="0" parTransId="{31D74E52-91D9-B64A-BAF7-C8419876A5D1}" sibTransId="{FC33F1B7-B081-5842-82B0-81EF55407FE3}"/>
    <dgm:cxn modelId="{CDEBA71F-6839-214C-8C74-7B01421ACC57}" type="presOf" srcId="{DC7C6D81-A724-3F4D-A493-E046DA96DFFB}" destId="{4B61323A-EB4C-144C-9F16-D0CE2E3888C6}" srcOrd="0" destOrd="0" presId="urn:microsoft.com/office/officeart/2005/8/layout/process1"/>
    <dgm:cxn modelId="{F5239683-8497-BA49-AC91-B493E91F936A}" type="presOf" srcId="{C9DFF46A-8ED6-CA4E-9BE3-A3E5E5D181BC}" destId="{2EB2A804-5FE0-4440-88F2-26553E0FF28E}" srcOrd="0" destOrd="0" presId="urn:microsoft.com/office/officeart/2005/8/layout/process1"/>
    <dgm:cxn modelId="{AD1972D7-9938-4642-AB31-E24A9E146D40}" srcId="{CEBA7483-6D8A-C045-A131-45F7FFBDBBD4}" destId="{DC7C6D81-A724-3F4D-A493-E046DA96DFFB}" srcOrd="1" destOrd="0" parTransId="{4942027D-E144-754C-97AB-7E3559B53718}" sibTransId="{3E0CA8AE-9EB4-6D42-8B19-00B3CDF0AE34}"/>
    <dgm:cxn modelId="{C63CA7CD-CB74-4B40-9FBC-42F5DA150B20}" type="presParOf" srcId="{26B5391E-1D56-244E-95F5-D958C1229472}" destId="{F9A2AE78-F3F6-B44F-BE6B-BBACB65D0213}" srcOrd="0" destOrd="0" presId="urn:microsoft.com/office/officeart/2005/8/layout/process1"/>
    <dgm:cxn modelId="{5D715119-C63C-F747-9188-2CF77D06C18A}" type="presParOf" srcId="{26B5391E-1D56-244E-95F5-D958C1229472}" destId="{416F7B90-14B6-5B4A-B824-AF294C6DD33B}" srcOrd="1" destOrd="0" presId="urn:microsoft.com/office/officeart/2005/8/layout/process1"/>
    <dgm:cxn modelId="{0DC4CABD-055D-6A48-BA6E-D7148390E8B6}" type="presParOf" srcId="{416F7B90-14B6-5B4A-B824-AF294C6DD33B}" destId="{7BFBE58A-4E86-0644-BD2F-2C49B89D1C66}" srcOrd="0" destOrd="0" presId="urn:microsoft.com/office/officeart/2005/8/layout/process1"/>
    <dgm:cxn modelId="{D62BAFFA-1BF0-1C43-868F-C848FEADA3DE}" type="presParOf" srcId="{26B5391E-1D56-244E-95F5-D958C1229472}" destId="{4B61323A-EB4C-144C-9F16-D0CE2E3888C6}" srcOrd="2" destOrd="0" presId="urn:microsoft.com/office/officeart/2005/8/layout/process1"/>
    <dgm:cxn modelId="{57C1A25E-7C2E-794D-B70B-9F49D31C2451}" type="presParOf" srcId="{26B5391E-1D56-244E-95F5-D958C1229472}" destId="{8F236B1F-4933-9A43-939A-FC84A2AA69F3}" srcOrd="3" destOrd="0" presId="urn:microsoft.com/office/officeart/2005/8/layout/process1"/>
    <dgm:cxn modelId="{FF5056D0-307B-E44C-8A10-C047B98EAEA8}" type="presParOf" srcId="{8F236B1F-4933-9A43-939A-FC84A2AA69F3}" destId="{BC504734-D1C9-094D-AFEC-CB7F681F771C}" srcOrd="0" destOrd="0" presId="urn:microsoft.com/office/officeart/2005/8/layout/process1"/>
    <dgm:cxn modelId="{901970CF-9DCF-4F44-919C-728DDB120DD9}" type="presParOf" srcId="{26B5391E-1D56-244E-95F5-D958C1229472}" destId="{2EB2A804-5FE0-4440-88F2-26553E0FF28E}"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“CULTURA SOCIALE”</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2A18E903-999D-CE45-89B7-BA60585ABBCD}" srcId="{CEBA7483-6D8A-C045-A131-45F7FFBDBBD4}" destId="{95AC27D8-D6F9-6240-880C-251085371E4F}" srcOrd="0" destOrd="0" parTransId="{31D74E52-91D9-B64A-BAF7-C8419876A5D1}" sibTransId="{FC33F1B7-B081-5842-82B0-81EF55407FE3}"/>
    <dgm:cxn modelId="{9A4592AA-671F-B446-94D2-9D40426347AE}" type="presOf" srcId="{CEBA7483-6D8A-C045-A131-45F7FFBDBBD4}" destId="{26B5391E-1D56-244E-95F5-D958C1229472}" srcOrd="0" destOrd="0" presId="urn:microsoft.com/office/officeart/2005/8/layout/process1"/>
    <dgm:cxn modelId="{E45F0B05-F247-6A4C-A074-89794489461F}" type="presOf" srcId="{95AC27D8-D6F9-6240-880C-251085371E4F}" destId="{F9A2AE78-F3F6-B44F-BE6B-BBACB65D0213}" srcOrd="0" destOrd="0" presId="urn:microsoft.com/office/officeart/2005/8/layout/process1"/>
    <dgm:cxn modelId="{BCD4D425-96C5-0D43-8D3F-2CA1DCCF790C}"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“CULTURA SOCIALE”</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E752FA4B-D174-3944-A7D0-D9DC12E5C611}" type="presOf" srcId="{CEBA7483-6D8A-C045-A131-45F7FFBDBBD4}" destId="{26B5391E-1D56-244E-95F5-D958C1229472}" srcOrd="0" destOrd="0" presId="urn:microsoft.com/office/officeart/2005/8/layout/process1"/>
    <dgm:cxn modelId="{D2C6D3EE-B9B7-ED49-9AF2-0EF86EB016FE}" type="presOf" srcId="{95AC27D8-D6F9-6240-880C-251085371E4F}" destId="{F9A2AE78-F3F6-B44F-BE6B-BBACB65D0213}"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CDAC87CF-93AE-DE49-B18D-0AB8A55B056D}"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3" qsCatId="simple" csTypeId="urn:microsoft.com/office/officeart/2005/8/colors/accent1_2" csCatId="accent1" phldr="1"/>
      <dgm:spPr/>
    </dgm:pt>
    <dgm:pt modelId="{95AC27D8-D6F9-6240-880C-251085371E4F}">
      <dgm:prSet phldrT="[Text]"/>
      <dgm:spPr/>
      <dgm:t>
        <a:bodyPr/>
        <a:lstStyle/>
        <a:p>
          <a:r>
            <a:rPr lang="it-IT" b="1" dirty="0"/>
            <a:t>“FATTORE UMANO”</a:t>
          </a:r>
        </a:p>
      </dgm:t>
    </dgm:pt>
    <dgm:pt modelId="{31D74E52-91D9-B64A-BAF7-C8419876A5D1}" type="parTrans" cxnId="{2A18E903-999D-CE45-89B7-BA60585ABBCD}">
      <dgm:prSet/>
      <dgm:spPr/>
      <dgm:t>
        <a:bodyPr/>
        <a:lstStyle/>
        <a:p>
          <a:endParaRPr lang="it-IT" b="1"/>
        </a:p>
      </dgm:t>
    </dgm:pt>
    <dgm:pt modelId="{FC33F1B7-B081-5842-82B0-81EF55407FE3}" type="sibTrans" cxnId="{2A18E903-999D-CE45-89B7-BA60585ABBCD}">
      <dgm:prSet/>
      <dgm:spPr/>
      <dgm:t>
        <a:bodyPr/>
        <a:lstStyle/>
        <a:p>
          <a:endParaRPr lang="it-IT" b="1"/>
        </a:p>
      </dgm:t>
    </dgm:pt>
    <dgm:pt modelId="{DC7C6D81-A724-3F4D-A493-E046DA96DFFB}">
      <dgm:prSet phldrT="[Text]"/>
      <dgm:spPr/>
      <dgm:t>
        <a:bodyPr/>
        <a:lstStyle/>
        <a:p>
          <a:r>
            <a:rPr lang="it-IT" b="1" dirty="0"/>
            <a:t>“CULTURA ORGANIZZATIVA”</a:t>
          </a:r>
        </a:p>
      </dgm:t>
    </dgm:pt>
    <dgm:pt modelId="{4942027D-E144-754C-97AB-7E3559B53718}" type="parTrans" cxnId="{AD1972D7-9938-4642-AB31-E24A9E146D40}">
      <dgm:prSet/>
      <dgm:spPr/>
      <dgm:t>
        <a:bodyPr/>
        <a:lstStyle/>
        <a:p>
          <a:endParaRPr lang="it-IT" b="1"/>
        </a:p>
      </dgm:t>
    </dgm:pt>
    <dgm:pt modelId="{3E0CA8AE-9EB4-6D42-8B19-00B3CDF0AE34}" type="sibTrans" cxnId="{AD1972D7-9938-4642-AB31-E24A9E146D40}">
      <dgm:prSet/>
      <dgm:spPr/>
      <dgm:t>
        <a:bodyPr/>
        <a:lstStyle/>
        <a:p>
          <a:endParaRPr lang="it-IT" b="1"/>
        </a:p>
      </dgm:t>
    </dgm:pt>
    <dgm:pt modelId="{C9DFF46A-8ED6-CA4E-9BE3-A3E5E5D181BC}">
      <dgm:prSet phldrT="[Text]"/>
      <dgm:spPr/>
      <dgm:t>
        <a:bodyPr/>
        <a:lstStyle/>
        <a:p>
          <a:r>
            <a:rPr lang="it-IT" b="1" dirty="0"/>
            <a:t>“CULTURA SOCIALE”</a:t>
          </a:r>
        </a:p>
      </dgm:t>
    </dgm:pt>
    <dgm:pt modelId="{C2762865-B370-2048-9963-43C4240F321A}" type="parTrans" cxnId="{E88BF330-3090-804D-A56E-E45D3F4645B1}">
      <dgm:prSet/>
      <dgm:spPr/>
      <dgm:t>
        <a:bodyPr/>
        <a:lstStyle/>
        <a:p>
          <a:endParaRPr lang="it-IT"/>
        </a:p>
      </dgm:t>
    </dgm:pt>
    <dgm:pt modelId="{027121A8-F68D-064E-AB05-4A010386F736}" type="sibTrans" cxnId="{E88BF330-3090-804D-A56E-E45D3F4645B1}">
      <dgm:prSet/>
      <dgm:spPr/>
      <dgm:t>
        <a:bodyPr/>
        <a:lstStyle/>
        <a:p>
          <a:endParaRPr lang="it-IT"/>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3">
        <dgm:presLayoutVars>
          <dgm:bulletEnabled val="1"/>
        </dgm:presLayoutVars>
      </dgm:prSet>
      <dgm:spPr/>
    </dgm:pt>
    <dgm:pt modelId="{416F7B90-14B6-5B4A-B824-AF294C6DD33B}" type="pres">
      <dgm:prSet presAssocID="{FC33F1B7-B081-5842-82B0-81EF55407FE3}" presName="sibTrans" presStyleLbl="sibTrans2D1" presStyleIdx="0" presStyleCnt="2"/>
      <dgm:spPr/>
    </dgm:pt>
    <dgm:pt modelId="{7BFBE58A-4E86-0644-BD2F-2C49B89D1C66}" type="pres">
      <dgm:prSet presAssocID="{FC33F1B7-B081-5842-82B0-81EF55407FE3}" presName="connectorText" presStyleLbl="sibTrans2D1" presStyleIdx="0" presStyleCnt="2"/>
      <dgm:spPr/>
    </dgm:pt>
    <dgm:pt modelId="{4B61323A-EB4C-144C-9F16-D0CE2E3888C6}" type="pres">
      <dgm:prSet presAssocID="{DC7C6D81-A724-3F4D-A493-E046DA96DFFB}" presName="node" presStyleLbl="node1" presStyleIdx="1" presStyleCnt="3">
        <dgm:presLayoutVars>
          <dgm:bulletEnabled val="1"/>
        </dgm:presLayoutVars>
      </dgm:prSet>
      <dgm:spPr/>
    </dgm:pt>
    <dgm:pt modelId="{8F236B1F-4933-9A43-939A-FC84A2AA69F3}" type="pres">
      <dgm:prSet presAssocID="{3E0CA8AE-9EB4-6D42-8B19-00B3CDF0AE34}" presName="sibTrans" presStyleLbl="sibTrans2D1" presStyleIdx="1" presStyleCnt="2"/>
      <dgm:spPr/>
    </dgm:pt>
    <dgm:pt modelId="{BC504734-D1C9-094D-AFEC-CB7F681F771C}" type="pres">
      <dgm:prSet presAssocID="{3E0CA8AE-9EB4-6D42-8B19-00B3CDF0AE34}" presName="connectorText" presStyleLbl="sibTrans2D1" presStyleIdx="1" presStyleCnt="2"/>
      <dgm:spPr/>
    </dgm:pt>
    <dgm:pt modelId="{2EB2A804-5FE0-4440-88F2-26553E0FF28E}" type="pres">
      <dgm:prSet presAssocID="{C9DFF46A-8ED6-CA4E-9BE3-A3E5E5D181BC}" presName="node" presStyleLbl="node1" presStyleIdx="2" presStyleCnt="3">
        <dgm:presLayoutVars>
          <dgm:bulletEnabled val="1"/>
        </dgm:presLayoutVars>
      </dgm:prSet>
      <dgm:spPr/>
    </dgm:pt>
  </dgm:ptLst>
  <dgm:cxnLst>
    <dgm:cxn modelId="{FF2F3881-896E-414D-82A1-287432995BFD}" type="presOf" srcId="{95AC27D8-D6F9-6240-880C-251085371E4F}" destId="{F9A2AE78-F3F6-B44F-BE6B-BBACB65D0213}" srcOrd="0" destOrd="0" presId="urn:microsoft.com/office/officeart/2005/8/layout/process1"/>
    <dgm:cxn modelId="{E650D7FC-47EF-164D-A26B-DD83390428C7}" type="presOf" srcId="{DC7C6D81-A724-3F4D-A493-E046DA96DFFB}" destId="{4B61323A-EB4C-144C-9F16-D0CE2E3888C6}"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E88BF330-3090-804D-A56E-E45D3F4645B1}" srcId="{CEBA7483-6D8A-C045-A131-45F7FFBDBBD4}" destId="{C9DFF46A-8ED6-CA4E-9BE3-A3E5E5D181BC}" srcOrd="2" destOrd="0" parTransId="{C2762865-B370-2048-9963-43C4240F321A}" sibTransId="{027121A8-F68D-064E-AB05-4A010386F736}"/>
    <dgm:cxn modelId="{AD1972D7-9938-4642-AB31-E24A9E146D40}" srcId="{CEBA7483-6D8A-C045-A131-45F7FFBDBBD4}" destId="{DC7C6D81-A724-3F4D-A493-E046DA96DFFB}" srcOrd="1" destOrd="0" parTransId="{4942027D-E144-754C-97AB-7E3559B53718}" sibTransId="{3E0CA8AE-9EB4-6D42-8B19-00B3CDF0AE34}"/>
    <dgm:cxn modelId="{70A2E14B-B515-6345-B751-D9C39D07068C}" type="presOf" srcId="{CEBA7483-6D8A-C045-A131-45F7FFBDBBD4}" destId="{26B5391E-1D56-244E-95F5-D958C1229472}" srcOrd="0" destOrd="0" presId="urn:microsoft.com/office/officeart/2005/8/layout/process1"/>
    <dgm:cxn modelId="{F1E0E9A2-47B7-2948-A3FE-84C7A82C0E10}" type="presOf" srcId="{3E0CA8AE-9EB4-6D42-8B19-00B3CDF0AE34}" destId="{8F236B1F-4933-9A43-939A-FC84A2AA69F3}" srcOrd="0" destOrd="0" presId="urn:microsoft.com/office/officeart/2005/8/layout/process1"/>
    <dgm:cxn modelId="{45EA4084-F557-4042-B832-BB244163E2DA}" type="presOf" srcId="{C9DFF46A-8ED6-CA4E-9BE3-A3E5E5D181BC}" destId="{2EB2A804-5FE0-4440-88F2-26553E0FF28E}" srcOrd="0" destOrd="0" presId="urn:microsoft.com/office/officeart/2005/8/layout/process1"/>
    <dgm:cxn modelId="{68466ACF-A802-5E4C-83D6-54B22B7B5C98}" type="presOf" srcId="{FC33F1B7-B081-5842-82B0-81EF55407FE3}" destId="{7BFBE58A-4E86-0644-BD2F-2C49B89D1C66}" srcOrd="1" destOrd="0" presId="urn:microsoft.com/office/officeart/2005/8/layout/process1"/>
    <dgm:cxn modelId="{9EECE22C-7138-5C46-BA19-F22881B959F2}" type="presOf" srcId="{3E0CA8AE-9EB4-6D42-8B19-00B3CDF0AE34}" destId="{BC504734-D1C9-094D-AFEC-CB7F681F771C}" srcOrd="1" destOrd="0" presId="urn:microsoft.com/office/officeart/2005/8/layout/process1"/>
    <dgm:cxn modelId="{E0B507FB-DAE0-7742-9D53-8879954F53BA}" type="presOf" srcId="{FC33F1B7-B081-5842-82B0-81EF55407FE3}" destId="{416F7B90-14B6-5B4A-B824-AF294C6DD33B}" srcOrd="0" destOrd="0" presId="urn:microsoft.com/office/officeart/2005/8/layout/process1"/>
    <dgm:cxn modelId="{C1054343-40E6-4E45-AE4C-B4A591F1D622}" type="presParOf" srcId="{26B5391E-1D56-244E-95F5-D958C1229472}" destId="{F9A2AE78-F3F6-B44F-BE6B-BBACB65D0213}" srcOrd="0" destOrd="0" presId="urn:microsoft.com/office/officeart/2005/8/layout/process1"/>
    <dgm:cxn modelId="{06122191-09C5-3641-BB89-68FE571BB832}" type="presParOf" srcId="{26B5391E-1D56-244E-95F5-D958C1229472}" destId="{416F7B90-14B6-5B4A-B824-AF294C6DD33B}" srcOrd="1" destOrd="0" presId="urn:microsoft.com/office/officeart/2005/8/layout/process1"/>
    <dgm:cxn modelId="{39A1F643-7849-B94A-83E2-65F0D561FA28}" type="presParOf" srcId="{416F7B90-14B6-5B4A-B824-AF294C6DD33B}" destId="{7BFBE58A-4E86-0644-BD2F-2C49B89D1C66}" srcOrd="0" destOrd="0" presId="urn:microsoft.com/office/officeart/2005/8/layout/process1"/>
    <dgm:cxn modelId="{76468103-1B80-5E44-A298-AFA0CF86AE69}" type="presParOf" srcId="{26B5391E-1D56-244E-95F5-D958C1229472}" destId="{4B61323A-EB4C-144C-9F16-D0CE2E3888C6}" srcOrd="2" destOrd="0" presId="urn:microsoft.com/office/officeart/2005/8/layout/process1"/>
    <dgm:cxn modelId="{B8BFE320-8311-744B-A6D5-D877948BCF54}" type="presParOf" srcId="{26B5391E-1D56-244E-95F5-D958C1229472}" destId="{8F236B1F-4933-9A43-939A-FC84A2AA69F3}" srcOrd="3" destOrd="0" presId="urn:microsoft.com/office/officeart/2005/8/layout/process1"/>
    <dgm:cxn modelId="{6886A5D4-B9A9-9B4C-A7FE-382513357334}" type="presParOf" srcId="{8F236B1F-4933-9A43-939A-FC84A2AA69F3}" destId="{BC504734-D1C9-094D-AFEC-CB7F681F771C}" srcOrd="0" destOrd="0" presId="urn:microsoft.com/office/officeart/2005/8/layout/process1"/>
    <dgm:cxn modelId="{B47BAD7C-36C0-7347-9638-A91FA08AE6E7}" type="presParOf" srcId="{26B5391E-1D56-244E-95F5-D958C1229472}" destId="{2EB2A804-5FE0-4440-88F2-26553E0FF28E}"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3" qsCatId="simple" csTypeId="urn:microsoft.com/office/officeart/2005/8/colors/accent1_2" csCatId="accent1" phldr="1"/>
      <dgm:spPr/>
    </dgm:pt>
    <dgm:pt modelId="{95AC27D8-D6F9-6240-880C-251085371E4F}">
      <dgm:prSet phldrT="[Text]"/>
      <dgm:spPr/>
      <dgm:t>
        <a:bodyPr/>
        <a:lstStyle/>
        <a:p>
          <a:r>
            <a:rPr lang="it-IT" b="1" dirty="0"/>
            <a:t>Formazione valoriale</a:t>
          </a:r>
        </a:p>
      </dgm:t>
    </dgm:pt>
    <dgm:pt modelId="{31D74E52-91D9-B64A-BAF7-C8419876A5D1}" type="parTrans" cxnId="{2A18E903-999D-CE45-89B7-BA60585ABBCD}">
      <dgm:prSet/>
      <dgm:spPr/>
      <dgm:t>
        <a:bodyPr/>
        <a:lstStyle/>
        <a:p>
          <a:endParaRPr lang="it-IT" b="1"/>
        </a:p>
      </dgm:t>
    </dgm:pt>
    <dgm:pt modelId="{FC33F1B7-B081-5842-82B0-81EF55407FE3}" type="sibTrans" cxnId="{2A18E903-999D-CE45-89B7-BA60585ABBCD}">
      <dgm:prSet/>
      <dgm:spPr/>
      <dgm:t>
        <a:bodyPr/>
        <a:lstStyle/>
        <a:p>
          <a:endParaRPr lang="it-IT" b="1"/>
        </a:p>
      </dgm:t>
    </dgm:pt>
    <dgm:pt modelId="{DC7C6D81-A724-3F4D-A493-E046DA96DFFB}">
      <dgm:prSet phldrT="[Text]"/>
      <dgm:spPr/>
      <dgm:t>
        <a:bodyPr/>
        <a:lstStyle/>
        <a:p>
          <a:r>
            <a:rPr lang="it-IT" b="1" dirty="0"/>
            <a:t>Misure organizzative (RPC + Dirigente apicale)</a:t>
          </a:r>
        </a:p>
      </dgm:t>
    </dgm:pt>
    <dgm:pt modelId="{4942027D-E144-754C-97AB-7E3559B53718}" type="parTrans" cxnId="{AD1972D7-9938-4642-AB31-E24A9E146D40}">
      <dgm:prSet/>
      <dgm:spPr/>
      <dgm:t>
        <a:bodyPr/>
        <a:lstStyle/>
        <a:p>
          <a:endParaRPr lang="it-IT" b="1"/>
        </a:p>
      </dgm:t>
    </dgm:pt>
    <dgm:pt modelId="{3E0CA8AE-9EB4-6D42-8B19-00B3CDF0AE34}" type="sibTrans" cxnId="{AD1972D7-9938-4642-AB31-E24A9E146D40}">
      <dgm:prSet/>
      <dgm:spPr/>
      <dgm:t>
        <a:bodyPr/>
        <a:lstStyle/>
        <a:p>
          <a:endParaRPr lang="it-IT" b="1"/>
        </a:p>
      </dgm:t>
    </dgm:pt>
    <dgm:pt modelId="{905CF6BE-0DC1-9B49-9F06-FEB8B1276EA3}">
      <dgm:prSet phldrT="[Text]"/>
      <dgm:spPr/>
      <dgm:t>
        <a:bodyPr/>
        <a:lstStyle/>
        <a:p>
          <a:r>
            <a:rPr lang="it-IT" b="0" dirty="0"/>
            <a:t>Rafforzamento dello spazio etico, miglioramento della capacità di lettura dei comportamenti propri e altrui e riduzione della malleabilità dei comportamenti, rafforzamento della cultura della segnalazione</a:t>
          </a:r>
        </a:p>
      </dgm:t>
    </dgm:pt>
    <dgm:pt modelId="{1485419A-F47F-794F-A8A3-DB465D73589A}" type="parTrans" cxnId="{01AA1394-E26D-B142-BBFE-3D3EBA292793}">
      <dgm:prSet/>
      <dgm:spPr/>
      <dgm:t>
        <a:bodyPr/>
        <a:lstStyle/>
        <a:p>
          <a:endParaRPr lang="it-IT"/>
        </a:p>
      </dgm:t>
    </dgm:pt>
    <dgm:pt modelId="{1343AA8D-7A1E-B24F-818D-D16A71B3F0BD}" type="sibTrans" cxnId="{01AA1394-E26D-B142-BBFE-3D3EBA292793}">
      <dgm:prSet/>
      <dgm:spPr/>
      <dgm:t>
        <a:bodyPr/>
        <a:lstStyle/>
        <a:p>
          <a:endParaRPr lang="it-IT"/>
        </a:p>
      </dgm:t>
    </dgm:pt>
    <dgm:pt modelId="{7631DE0E-06AA-4A40-9664-B389D012A685}">
      <dgm:prSet phldrT="[Text]"/>
      <dgm:spPr/>
      <dgm:t>
        <a:bodyPr/>
        <a:lstStyle/>
        <a:p>
          <a:r>
            <a:rPr lang="it-IT" b="1" dirty="0"/>
            <a:t>Dialogare con la comunità locale</a:t>
          </a:r>
        </a:p>
      </dgm:t>
    </dgm:pt>
    <dgm:pt modelId="{2453D950-0901-524E-AF4F-9C1834EC8664}" type="parTrans" cxnId="{ADC64B66-5CF5-F742-A5E6-45D3DF691465}">
      <dgm:prSet/>
      <dgm:spPr/>
      <dgm:t>
        <a:bodyPr/>
        <a:lstStyle/>
        <a:p>
          <a:endParaRPr lang="it-IT"/>
        </a:p>
      </dgm:t>
    </dgm:pt>
    <dgm:pt modelId="{3B8B9971-1389-8947-A4F1-E92B7827680E}" type="sibTrans" cxnId="{ADC64B66-5CF5-F742-A5E6-45D3DF691465}">
      <dgm:prSet/>
      <dgm:spPr/>
      <dgm:t>
        <a:bodyPr/>
        <a:lstStyle/>
        <a:p>
          <a:endParaRPr lang="it-IT"/>
        </a:p>
      </dgm:t>
    </dgm:pt>
    <dgm:pt modelId="{FA07B7B6-0A72-C345-BF09-7ED86B284D61}">
      <dgm:prSet phldrT="[Text]"/>
      <dgm:spPr/>
      <dgm:t>
        <a:bodyPr/>
        <a:lstStyle/>
        <a:p>
          <a:r>
            <a:rPr lang="it-IT" b="0" dirty="0"/>
            <a:t>Azioni di comunicazione esterna</a:t>
          </a:r>
        </a:p>
      </dgm:t>
    </dgm:pt>
    <dgm:pt modelId="{9177C746-EF55-9241-9397-8900756EAB37}" type="parTrans" cxnId="{E133CF5B-A8B4-924C-A410-2EAF7AB992D1}">
      <dgm:prSet/>
      <dgm:spPr/>
      <dgm:t>
        <a:bodyPr/>
        <a:lstStyle/>
        <a:p>
          <a:endParaRPr lang="it-IT"/>
        </a:p>
      </dgm:t>
    </dgm:pt>
    <dgm:pt modelId="{4744AE72-F1E3-204B-9D66-5A216B47480B}" type="sibTrans" cxnId="{E133CF5B-A8B4-924C-A410-2EAF7AB992D1}">
      <dgm:prSet/>
      <dgm:spPr/>
      <dgm:t>
        <a:bodyPr/>
        <a:lstStyle/>
        <a:p>
          <a:endParaRPr lang="it-IT"/>
        </a:p>
      </dgm:t>
    </dgm:pt>
    <dgm:pt modelId="{F3E85B46-EC30-5343-9500-0043395FB1BD}">
      <dgm:prSet phldrT="[Text]"/>
      <dgm:spPr/>
      <dgm:t>
        <a:bodyPr/>
        <a:lstStyle/>
        <a:p>
          <a:r>
            <a:rPr lang="en-US" dirty="0" err="1"/>
            <a:t>Introduzione</a:t>
          </a:r>
          <a:r>
            <a:rPr lang="en-US" dirty="0"/>
            <a:t> </a:t>
          </a:r>
          <a:r>
            <a:rPr lang="en-US" dirty="0" err="1"/>
            <a:t>nei</a:t>
          </a:r>
          <a:r>
            <a:rPr lang="en-US" dirty="0"/>
            <a:t> </a:t>
          </a:r>
          <a:r>
            <a:rPr lang="en-US" dirty="0" err="1"/>
            <a:t>codici</a:t>
          </a:r>
          <a:r>
            <a:rPr lang="en-US" dirty="0"/>
            <a:t> di </a:t>
          </a:r>
          <a:r>
            <a:rPr lang="en-US" dirty="0" err="1"/>
            <a:t>comportamento</a:t>
          </a:r>
          <a:r>
            <a:rPr lang="en-US" dirty="0"/>
            <a:t> di </a:t>
          </a:r>
          <a:r>
            <a:rPr lang="en-US" dirty="0" err="1"/>
            <a:t>disposizioni</a:t>
          </a:r>
          <a:r>
            <a:rPr lang="en-US" dirty="0"/>
            <a:t> </a:t>
          </a:r>
          <a:r>
            <a:rPr lang="en-US" dirty="0" err="1"/>
            <a:t>specificamente</a:t>
          </a:r>
          <a:r>
            <a:rPr lang="en-US" dirty="0"/>
            <a:t> dedicate a chi </a:t>
          </a:r>
          <a:r>
            <a:rPr lang="en-US" dirty="0" err="1"/>
            <a:t>lavora</a:t>
          </a:r>
          <a:r>
            <a:rPr lang="en-US" dirty="0"/>
            <a:t> in </a:t>
          </a:r>
          <a:r>
            <a:rPr lang="en-US" dirty="0" err="1"/>
            <a:t>questo</a:t>
          </a:r>
          <a:r>
            <a:rPr lang="en-US" dirty="0"/>
            <a:t> </a:t>
          </a:r>
          <a:r>
            <a:rPr lang="en-US" dirty="0" err="1"/>
            <a:t>settore</a:t>
          </a:r>
          <a:endParaRPr lang="it-IT" b="0" dirty="0"/>
        </a:p>
      </dgm:t>
    </dgm:pt>
    <dgm:pt modelId="{2DA3CE18-560A-4646-837B-45AE42E43104}" type="parTrans" cxnId="{53E6F75F-CD4B-1B46-A7A2-33D295669764}">
      <dgm:prSet/>
      <dgm:spPr/>
      <dgm:t>
        <a:bodyPr/>
        <a:lstStyle/>
        <a:p>
          <a:endParaRPr lang="it-IT"/>
        </a:p>
      </dgm:t>
    </dgm:pt>
    <dgm:pt modelId="{5946F4E7-5AE5-124A-9C21-AEBF0000CD7B}" type="sibTrans" cxnId="{53E6F75F-CD4B-1B46-A7A2-33D295669764}">
      <dgm:prSet/>
      <dgm:spPr/>
      <dgm:t>
        <a:bodyPr/>
        <a:lstStyle/>
        <a:p>
          <a:endParaRPr lang="it-IT"/>
        </a:p>
      </dgm:t>
    </dgm:pt>
    <dgm:pt modelId="{B7C0A8FE-88B7-9846-A5CA-FC332382CFE3}">
      <dgm:prSet phldrT="[Text]"/>
      <dgm:spPr/>
      <dgm:t>
        <a:bodyPr/>
        <a:lstStyle/>
        <a:p>
          <a:r>
            <a:rPr lang="en-US" dirty="0" err="1"/>
            <a:t>Canali</a:t>
          </a:r>
          <a:r>
            <a:rPr lang="en-US" dirty="0"/>
            <a:t> di </a:t>
          </a:r>
          <a:r>
            <a:rPr lang="en-US" dirty="0" err="1"/>
            <a:t>segnalazione</a:t>
          </a:r>
          <a:r>
            <a:rPr lang="en-US" dirty="0"/>
            <a:t> </a:t>
          </a:r>
          <a:r>
            <a:rPr lang="en-US" dirty="0" err="1"/>
            <a:t>interni</a:t>
          </a:r>
          <a:endParaRPr lang="it-IT" b="1" dirty="0"/>
        </a:p>
      </dgm:t>
    </dgm:pt>
    <dgm:pt modelId="{99A9EED2-21F9-0D41-AB98-466D32A1EB34}" type="parTrans" cxnId="{D59601C0-746A-E342-9D2F-686CD48FD371}">
      <dgm:prSet/>
      <dgm:spPr/>
      <dgm:t>
        <a:bodyPr/>
        <a:lstStyle/>
        <a:p>
          <a:endParaRPr lang="it-IT"/>
        </a:p>
      </dgm:t>
    </dgm:pt>
    <dgm:pt modelId="{A5C29BDE-9E9B-1A46-83EE-F4D960A4208C}" type="sibTrans" cxnId="{D59601C0-746A-E342-9D2F-686CD48FD371}">
      <dgm:prSet/>
      <dgm:spPr/>
      <dgm:t>
        <a:bodyPr/>
        <a:lstStyle/>
        <a:p>
          <a:endParaRPr lang="it-IT"/>
        </a:p>
      </dgm:t>
    </dgm:pt>
    <dgm:pt modelId="{9768E641-B1D0-5E47-B581-A64E015C4664}">
      <dgm:prSet phldrT="[Text]"/>
      <dgm:spPr/>
      <dgm:t>
        <a:bodyPr/>
        <a:lstStyle/>
        <a:p>
          <a:r>
            <a:rPr lang="it-IT" b="0" dirty="0"/>
            <a:t>Coinvolgimento di stakeholder esterni </a:t>
          </a:r>
        </a:p>
      </dgm:t>
    </dgm:pt>
    <dgm:pt modelId="{930C8030-81C3-7C4B-A86B-55192DA770BF}" type="parTrans" cxnId="{FB5DA888-DBC6-6648-A6AC-B78A4FF2A8D4}">
      <dgm:prSet/>
      <dgm:spPr/>
      <dgm:t>
        <a:bodyPr/>
        <a:lstStyle/>
        <a:p>
          <a:endParaRPr lang="it-IT"/>
        </a:p>
      </dgm:t>
    </dgm:pt>
    <dgm:pt modelId="{4C3A7E36-94A5-CF45-A97C-C1AB6E0E2910}" type="sibTrans" cxnId="{FB5DA888-DBC6-6648-A6AC-B78A4FF2A8D4}">
      <dgm:prSet/>
      <dgm:spPr/>
      <dgm:t>
        <a:bodyPr/>
        <a:lstStyle/>
        <a:p>
          <a:endParaRPr lang="it-IT"/>
        </a:p>
      </dgm:t>
    </dgm:pt>
    <dgm:pt modelId="{D5FF74D0-94CF-3144-9C3D-BFBDF872E80A}">
      <dgm:prSet phldrT="[Text]"/>
      <dgm:spPr/>
      <dgm:t>
        <a:bodyPr/>
        <a:lstStyle/>
        <a:p>
          <a:r>
            <a:rPr lang="it-IT" b="0" dirty="0"/>
            <a:t>Disponibilità di canali di segnalazione per i cittadini/utenti</a:t>
          </a:r>
        </a:p>
      </dgm:t>
    </dgm:pt>
    <dgm:pt modelId="{5FA5BAD8-7FD2-EF4D-8E07-6193CD46D37D}" type="parTrans" cxnId="{6B839D89-54ED-6B42-A9C4-D06A2E749E06}">
      <dgm:prSet/>
      <dgm:spPr/>
      <dgm:t>
        <a:bodyPr/>
        <a:lstStyle/>
        <a:p>
          <a:endParaRPr lang="it-IT"/>
        </a:p>
      </dgm:t>
    </dgm:pt>
    <dgm:pt modelId="{FE3FA673-BE3E-8248-9690-6EFA4CD7EACF}" type="sibTrans" cxnId="{6B839D89-54ED-6B42-A9C4-D06A2E749E06}">
      <dgm:prSet/>
      <dgm:spPr/>
      <dgm:t>
        <a:bodyPr/>
        <a:lstStyle/>
        <a:p>
          <a:endParaRPr lang="it-IT"/>
        </a:p>
      </dgm:t>
    </dgm:pt>
    <dgm:pt modelId="{FC6C926C-73AE-4C4C-999D-A761BCB6CA70}">
      <dgm:prSet phldrT="[Text]"/>
      <dgm:spPr/>
      <dgm:t>
        <a:bodyPr/>
        <a:lstStyle/>
        <a:p>
          <a:r>
            <a:rPr lang="en-US" dirty="0" err="1"/>
            <a:t>Aumento</a:t>
          </a:r>
          <a:r>
            <a:rPr lang="en-US" dirty="0"/>
            <a:t> </a:t>
          </a:r>
          <a:r>
            <a:rPr lang="en-US" dirty="0" err="1"/>
            <a:t>dei</a:t>
          </a:r>
          <a:r>
            <a:rPr lang="en-US" dirty="0"/>
            <a:t> </a:t>
          </a:r>
          <a:r>
            <a:rPr lang="en-US" dirty="0" err="1"/>
            <a:t>controlli</a:t>
          </a:r>
          <a:r>
            <a:rPr lang="en-US" dirty="0"/>
            <a:t> </a:t>
          </a:r>
          <a:endParaRPr lang="it-IT" b="1" dirty="0"/>
        </a:p>
      </dgm:t>
    </dgm:pt>
    <dgm:pt modelId="{0DBF79D8-82C9-CA44-B0E1-AB12EA57547F}" type="parTrans" cxnId="{7D3E7428-CDB8-0242-B3ED-68DE558387EA}">
      <dgm:prSet/>
      <dgm:spPr/>
      <dgm:t>
        <a:bodyPr/>
        <a:lstStyle/>
        <a:p>
          <a:endParaRPr lang="it-IT"/>
        </a:p>
      </dgm:t>
    </dgm:pt>
    <dgm:pt modelId="{8E474016-DE73-0947-8466-4923061E143B}" type="sibTrans" cxnId="{7D3E7428-CDB8-0242-B3ED-68DE558387EA}">
      <dgm:prSet/>
      <dgm:spPr/>
      <dgm:t>
        <a:bodyPr/>
        <a:lstStyle/>
        <a:p>
          <a:endParaRPr lang="it-IT"/>
        </a:p>
      </dgm:t>
    </dgm:pt>
    <dgm:pt modelId="{C9FF5F7D-584C-4449-B556-A14B6303396D}">
      <dgm:prSet phldrT="[Text]"/>
      <dgm:spPr/>
      <dgm:t>
        <a:bodyPr/>
        <a:lstStyle/>
        <a:p>
          <a:r>
            <a:rPr lang="it-IT" b="0" dirty="0"/>
            <a:t>Educazione alla legalità nelle scuole</a:t>
          </a:r>
        </a:p>
      </dgm:t>
    </dgm:pt>
    <dgm:pt modelId="{D1CF100A-AEDC-3E40-97D7-E3C3C9674B99}" type="parTrans" cxnId="{47A21177-5A01-5548-90D3-BA22B4A48225}">
      <dgm:prSet/>
      <dgm:spPr/>
      <dgm:t>
        <a:bodyPr/>
        <a:lstStyle/>
        <a:p>
          <a:endParaRPr lang="it-IT"/>
        </a:p>
      </dgm:t>
    </dgm:pt>
    <dgm:pt modelId="{3B17B2BC-1D30-694E-AD40-48CB123D36A5}" type="sibTrans" cxnId="{47A21177-5A01-5548-90D3-BA22B4A48225}">
      <dgm:prSet/>
      <dgm:spPr/>
      <dgm:t>
        <a:bodyPr/>
        <a:lstStyle/>
        <a:p>
          <a:endParaRPr lang="it-IT"/>
        </a:p>
      </dgm:t>
    </dgm:pt>
    <dgm:pt modelId="{E2104304-77AE-F04E-9EFB-95F18CBA3694}">
      <dgm:prSet phldrT="[Text]"/>
      <dgm:spPr/>
      <dgm:t>
        <a:bodyPr/>
        <a:lstStyle/>
        <a:p>
          <a:r>
            <a:rPr lang="en-US" dirty="0" err="1"/>
            <a:t>Riqualificazione</a:t>
          </a:r>
          <a:r>
            <a:rPr lang="en-US" dirty="0"/>
            <a:t> micro-</a:t>
          </a:r>
          <a:r>
            <a:rPr lang="en-US" dirty="0" err="1"/>
            <a:t>organizzativa</a:t>
          </a:r>
          <a:r>
            <a:rPr lang="en-US" dirty="0"/>
            <a:t> (leadership)</a:t>
          </a:r>
          <a:endParaRPr lang="it-IT" b="1" dirty="0"/>
        </a:p>
      </dgm:t>
    </dgm:pt>
    <dgm:pt modelId="{9B69178C-746C-D04C-9514-52B76F01B2FA}" type="parTrans" cxnId="{F0805409-7505-FA4B-8EC3-EE1E714313C0}">
      <dgm:prSet/>
      <dgm:spPr/>
      <dgm:t>
        <a:bodyPr/>
        <a:lstStyle/>
        <a:p>
          <a:endParaRPr lang="it-IT"/>
        </a:p>
      </dgm:t>
    </dgm:pt>
    <dgm:pt modelId="{BB87B7D8-FD39-D541-919F-164E90AD2C42}" type="sibTrans" cxnId="{F0805409-7505-FA4B-8EC3-EE1E714313C0}">
      <dgm:prSet/>
      <dgm:spPr/>
      <dgm:t>
        <a:bodyPr/>
        <a:lstStyle/>
        <a:p>
          <a:endParaRPr lang="it-IT"/>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3">
        <dgm:presLayoutVars>
          <dgm:bulletEnabled val="1"/>
        </dgm:presLayoutVars>
      </dgm:prSet>
      <dgm:spPr/>
    </dgm:pt>
    <dgm:pt modelId="{416F7B90-14B6-5B4A-B824-AF294C6DD33B}" type="pres">
      <dgm:prSet presAssocID="{FC33F1B7-B081-5842-82B0-81EF55407FE3}" presName="sibTrans" presStyleLbl="sibTrans2D1" presStyleIdx="0" presStyleCnt="2"/>
      <dgm:spPr/>
    </dgm:pt>
    <dgm:pt modelId="{7BFBE58A-4E86-0644-BD2F-2C49B89D1C66}" type="pres">
      <dgm:prSet presAssocID="{FC33F1B7-B081-5842-82B0-81EF55407FE3}" presName="connectorText" presStyleLbl="sibTrans2D1" presStyleIdx="0" presStyleCnt="2"/>
      <dgm:spPr/>
    </dgm:pt>
    <dgm:pt modelId="{4B61323A-EB4C-144C-9F16-D0CE2E3888C6}" type="pres">
      <dgm:prSet presAssocID="{DC7C6D81-A724-3F4D-A493-E046DA96DFFB}" presName="node" presStyleLbl="node1" presStyleIdx="1" presStyleCnt="3">
        <dgm:presLayoutVars>
          <dgm:bulletEnabled val="1"/>
        </dgm:presLayoutVars>
      </dgm:prSet>
      <dgm:spPr/>
    </dgm:pt>
    <dgm:pt modelId="{8F236B1F-4933-9A43-939A-FC84A2AA69F3}" type="pres">
      <dgm:prSet presAssocID="{3E0CA8AE-9EB4-6D42-8B19-00B3CDF0AE34}" presName="sibTrans" presStyleLbl="sibTrans2D1" presStyleIdx="1" presStyleCnt="2"/>
      <dgm:spPr/>
    </dgm:pt>
    <dgm:pt modelId="{BC504734-D1C9-094D-AFEC-CB7F681F771C}" type="pres">
      <dgm:prSet presAssocID="{3E0CA8AE-9EB4-6D42-8B19-00B3CDF0AE34}" presName="connectorText" presStyleLbl="sibTrans2D1" presStyleIdx="1" presStyleCnt="2"/>
      <dgm:spPr/>
    </dgm:pt>
    <dgm:pt modelId="{697880F9-9FB2-2044-8412-BEC0D667C7B8}" type="pres">
      <dgm:prSet presAssocID="{7631DE0E-06AA-4A40-9664-B389D012A685}" presName="node" presStyleLbl="node1" presStyleIdx="2" presStyleCnt="3">
        <dgm:presLayoutVars>
          <dgm:bulletEnabled val="1"/>
        </dgm:presLayoutVars>
      </dgm:prSet>
      <dgm:spPr/>
    </dgm:pt>
  </dgm:ptLst>
  <dgm:cxnLst>
    <dgm:cxn modelId="{A4517FFD-46C1-9043-8399-511D960EDE8F}" type="presOf" srcId="{7631DE0E-06AA-4A40-9664-B389D012A685}" destId="{697880F9-9FB2-2044-8412-BEC0D667C7B8}" srcOrd="0" destOrd="0" presId="urn:microsoft.com/office/officeart/2005/8/layout/process1"/>
    <dgm:cxn modelId="{7D3E7428-CDB8-0242-B3ED-68DE558387EA}" srcId="{DC7C6D81-A724-3F4D-A493-E046DA96DFFB}" destId="{FC6C926C-73AE-4C4C-999D-A761BCB6CA70}" srcOrd="2" destOrd="0" parTransId="{0DBF79D8-82C9-CA44-B0E1-AB12EA57547F}" sibTransId="{8E474016-DE73-0947-8466-4923061E143B}"/>
    <dgm:cxn modelId="{1A8CD06D-DE25-004C-B019-1337353046EC}" type="presOf" srcId="{D5FF74D0-94CF-3144-9C3D-BFBDF872E80A}" destId="{697880F9-9FB2-2044-8412-BEC0D667C7B8}" srcOrd="0" destOrd="3" presId="urn:microsoft.com/office/officeart/2005/8/layout/process1"/>
    <dgm:cxn modelId="{E9052A7F-FDF9-154E-922B-83F5031E36DB}" type="presOf" srcId="{3E0CA8AE-9EB4-6D42-8B19-00B3CDF0AE34}" destId="{BC504734-D1C9-094D-AFEC-CB7F681F771C}" srcOrd="1" destOrd="0" presId="urn:microsoft.com/office/officeart/2005/8/layout/process1"/>
    <dgm:cxn modelId="{ADC64B66-5CF5-F742-A5E6-45D3DF691465}" srcId="{CEBA7483-6D8A-C045-A131-45F7FFBDBBD4}" destId="{7631DE0E-06AA-4A40-9664-B389D012A685}" srcOrd="2" destOrd="0" parTransId="{2453D950-0901-524E-AF4F-9C1834EC8664}" sibTransId="{3B8B9971-1389-8947-A4F1-E92B7827680E}"/>
    <dgm:cxn modelId="{297B4AF8-100B-A544-A688-4D4EB376A425}" type="presOf" srcId="{905CF6BE-0DC1-9B49-9F06-FEB8B1276EA3}" destId="{F9A2AE78-F3F6-B44F-BE6B-BBACB65D0213}" srcOrd="0" destOrd="1" presId="urn:microsoft.com/office/officeart/2005/8/layout/process1"/>
    <dgm:cxn modelId="{6B839D89-54ED-6B42-A9C4-D06A2E749E06}" srcId="{7631DE0E-06AA-4A40-9664-B389D012A685}" destId="{D5FF74D0-94CF-3144-9C3D-BFBDF872E80A}" srcOrd="2" destOrd="0" parTransId="{5FA5BAD8-7FD2-EF4D-8E07-6193CD46D37D}" sibTransId="{FE3FA673-BE3E-8248-9690-6EFA4CD7EACF}"/>
    <dgm:cxn modelId="{01AA1394-E26D-B142-BBFE-3D3EBA292793}" srcId="{95AC27D8-D6F9-6240-880C-251085371E4F}" destId="{905CF6BE-0DC1-9B49-9F06-FEB8B1276EA3}" srcOrd="0" destOrd="0" parTransId="{1485419A-F47F-794F-A8A3-DB465D73589A}" sibTransId="{1343AA8D-7A1E-B24F-818D-D16A71B3F0BD}"/>
    <dgm:cxn modelId="{3B742A0E-83C4-374C-AFDB-0B1DE6B3C9C1}" type="presOf" srcId="{DC7C6D81-A724-3F4D-A493-E046DA96DFFB}" destId="{4B61323A-EB4C-144C-9F16-D0CE2E3888C6}" srcOrd="0" destOrd="0" presId="urn:microsoft.com/office/officeart/2005/8/layout/process1"/>
    <dgm:cxn modelId="{39374175-D5F7-7C46-9510-AE7DC27822A6}" type="presOf" srcId="{FC6C926C-73AE-4C4C-999D-A761BCB6CA70}" destId="{4B61323A-EB4C-144C-9F16-D0CE2E3888C6}" srcOrd="0" destOrd="3" presId="urn:microsoft.com/office/officeart/2005/8/layout/process1"/>
    <dgm:cxn modelId="{57E29564-1C89-4547-8D07-04DE5EAED07F}" type="presOf" srcId="{E2104304-77AE-F04E-9EFB-95F18CBA3694}" destId="{4B61323A-EB4C-144C-9F16-D0CE2E3888C6}" srcOrd="0" destOrd="2" presId="urn:microsoft.com/office/officeart/2005/8/layout/process1"/>
    <dgm:cxn modelId="{C525C4C6-AF80-654C-83A6-AE5483DBC095}" type="presOf" srcId="{9768E641-B1D0-5E47-B581-A64E015C4664}" destId="{697880F9-9FB2-2044-8412-BEC0D667C7B8}" srcOrd="0" destOrd="2" presId="urn:microsoft.com/office/officeart/2005/8/layout/process1"/>
    <dgm:cxn modelId="{FB5DA888-DBC6-6648-A6AC-B78A4FF2A8D4}" srcId="{7631DE0E-06AA-4A40-9664-B389D012A685}" destId="{9768E641-B1D0-5E47-B581-A64E015C4664}" srcOrd="1" destOrd="0" parTransId="{930C8030-81C3-7C4B-A86B-55192DA770BF}" sibTransId="{4C3A7E36-94A5-CF45-A97C-C1AB6E0E2910}"/>
    <dgm:cxn modelId="{BD690176-3CAE-FA45-976D-12C9AC295E10}" type="presOf" srcId="{CEBA7483-6D8A-C045-A131-45F7FFBDBBD4}" destId="{26B5391E-1D56-244E-95F5-D958C1229472}" srcOrd="0" destOrd="0" presId="urn:microsoft.com/office/officeart/2005/8/layout/process1"/>
    <dgm:cxn modelId="{E133CF5B-A8B4-924C-A410-2EAF7AB992D1}" srcId="{7631DE0E-06AA-4A40-9664-B389D012A685}" destId="{FA07B7B6-0A72-C345-BF09-7ED86B284D61}" srcOrd="0" destOrd="0" parTransId="{9177C746-EF55-9241-9397-8900756EAB37}" sibTransId="{4744AE72-F1E3-204B-9D66-5A216B47480B}"/>
    <dgm:cxn modelId="{661D824B-7943-F44C-B5BC-D90F14C7EA6C}" type="presOf" srcId="{FC33F1B7-B081-5842-82B0-81EF55407FE3}" destId="{416F7B90-14B6-5B4A-B824-AF294C6DD33B}" srcOrd="0" destOrd="0" presId="urn:microsoft.com/office/officeart/2005/8/layout/process1"/>
    <dgm:cxn modelId="{53023F46-F9AD-A84A-B20A-312AA93CB95F}" type="presOf" srcId="{3E0CA8AE-9EB4-6D42-8B19-00B3CDF0AE34}" destId="{8F236B1F-4933-9A43-939A-FC84A2AA69F3}" srcOrd="0" destOrd="0" presId="urn:microsoft.com/office/officeart/2005/8/layout/process1"/>
    <dgm:cxn modelId="{3A23664D-E5CE-BE4B-9284-AE1DD1549ECC}" type="presOf" srcId="{B7C0A8FE-88B7-9846-A5CA-FC332382CFE3}" destId="{4B61323A-EB4C-144C-9F16-D0CE2E3888C6}" srcOrd="0" destOrd="1" presId="urn:microsoft.com/office/officeart/2005/8/layout/process1"/>
    <dgm:cxn modelId="{F0805409-7505-FA4B-8EC3-EE1E714313C0}" srcId="{DC7C6D81-A724-3F4D-A493-E046DA96DFFB}" destId="{E2104304-77AE-F04E-9EFB-95F18CBA3694}" srcOrd="1" destOrd="0" parTransId="{9B69178C-746C-D04C-9514-52B76F01B2FA}" sibTransId="{BB87B7D8-FD39-D541-919F-164E90AD2C42}"/>
    <dgm:cxn modelId="{8A079E28-BDD5-1546-B767-2220E1427F88}" type="presOf" srcId="{FC33F1B7-B081-5842-82B0-81EF55407FE3}" destId="{7BFBE58A-4E86-0644-BD2F-2C49B89D1C66}" srcOrd="1" destOrd="0" presId="urn:microsoft.com/office/officeart/2005/8/layout/process1"/>
    <dgm:cxn modelId="{98DD7EE0-F715-2343-BB36-22D9EED2AB13}" type="presOf" srcId="{F3E85B46-EC30-5343-9500-0043395FB1BD}" destId="{F9A2AE78-F3F6-B44F-BE6B-BBACB65D0213}" srcOrd="0" destOrd="2"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83D4D432-00CF-3247-9F89-68F54EFE7C96}" type="presOf" srcId="{FA07B7B6-0A72-C345-BF09-7ED86B284D61}" destId="{697880F9-9FB2-2044-8412-BEC0D667C7B8}" srcOrd="0" destOrd="1" presId="urn:microsoft.com/office/officeart/2005/8/layout/process1"/>
    <dgm:cxn modelId="{53E6F75F-CD4B-1B46-A7A2-33D295669764}" srcId="{95AC27D8-D6F9-6240-880C-251085371E4F}" destId="{F3E85B46-EC30-5343-9500-0043395FB1BD}" srcOrd="1" destOrd="0" parTransId="{2DA3CE18-560A-4646-837B-45AE42E43104}" sibTransId="{5946F4E7-5AE5-124A-9C21-AEBF0000CD7B}"/>
    <dgm:cxn modelId="{8ABCA8C9-3323-094D-AC00-3564243DAC18}" type="presOf" srcId="{95AC27D8-D6F9-6240-880C-251085371E4F}" destId="{F9A2AE78-F3F6-B44F-BE6B-BBACB65D0213}" srcOrd="0" destOrd="0" presId="urn:microsoft.com/office/officeart/2005/8/layout/process1"/>
    <dgm:cxn modelId="{D59601C0-746A-E342-9D2F-686CD48FD371}" srcId="{DC7C6D81-A724-3F4D-A493-E046DA96DFFB}" destId="{B7C0A8FE-88B7-9846-A5CA-FC332382CFE3}" srcOrd="0" destOrd="0" parTransId="{99A9EED2-21F9-0D41-AB98-466D32A1EB34}" sibTransId="{A5C29BDE-9E9B-1A46-83EE-F4D960A4208C}"/>
    <dgm:cxn modelId="{84F7ACE5-1C57-5548-AE94-E460E7D2FFAE}" type="presOf" srcId="{C9FF5F7D-584C-4449-B556-A14B6303396D}" destId="{697880F9-9FB2-2044-8412-BEC0D667C7B8}" srcOrd="0" destOrd="4" presId="urn:microsoft.com/office/officeart/2005/8/layout/process1"/>
    <dgm:cxn modelId="{AD1972D7-9938-4642-AB31-E24A9E146D40}" srcId="{CEBA7483-6D8A-C045-A131-45F7FFBDBBD4}" destId="{DC7C6D81-A724-3F4D-A493-E046DA96DFFB}" srcOrd="1" destOrd="0" parTransId="{4942027D-E144-754C-97AB-7E3559B53718}" sibTransId="{3E0CA8AE-9EB4-6D42-8B19-00B3CDF0AE34}"/>
    <dgm:cxn modelId="{47A21177-5A01-5548-90D3-BA22B4A48225}" srcId="{7631DE0E-06AA-4A40-9664-B389D012A685}" destId="{C9FF5F7D-584C-4449-B556-A14B6303396D}" srcOrd="3" destOrd="0" parTransId="{D1CF100A-AEDC-3E40-97D7-E3C3C9674B99}" sibTransId="{3B17B2BC-1D30-694E-AD40-48CB123D36A5}"/>
    <dgm:cxn modelId="{7A4C789C-AFE6-AC43-9A68-778AEAB5DCEB}" type="presParOf" srcId="{26B5391E-1D56-244E-95F5-D958C1229472}" destId="{F9A2AE78-F3F6-B44F-BE6B-BBACB65D0213}" srcOrd="0" destOrd="0" presId="urn:microsoft.com/office/officeart/2005/8/layout/process1"/>
    <dgm:cxn modelId="{B672CF25-A428-5A45-9C22-7BF03B85F216}" type="presParOf" srcId="{26B5391E-1D56-244E-95F5-D958C1229472}" destId="{416F7B90-14B6-5B4A-B824-AF294C6DD33B}" srcOrd="1" destOrd="0" presId="urn:microsoft.com/office/officeart/2005/8/layout/process1"/>
    <dgm:cxn modelId="{A3D3C262-CA9A-D44A-8BFE-B17728075A07}" type="presParOf" srcId="{416F7B90-14B6-5B4A-B824-AF294C6DD33B}" destId="{7BFBE58A-4E86-0644-BD2F-2C49B89D1C66}" srcOrd="0" destOrd="0" presId="urn:microsoft.com/office/officeart/2005/8/layout/process1"/>
    <dgm:cxn modelId="{085962BA-E4B4-3144-9FB6-06EBCB62BB34}" type="presParOf" srcId="{26B5391E-1D56-244E-95F5-D958C1229472}" destId="{4B61323A-EB4C-144C-9F16-D0CE2E3888C6}" srcOrd="2" destOrd="0" presId="urn:microsoft.com/office/officeart/2005/8/layout/process1"/>
    <dgm:cxn modelId="{5F060FCE-467F-CB4A-B253-55337E9D9D4A}" type="presParOf" srcId="{26B5391E-1D56-244E-95F5-D958C1229472}" destId="{8F236B1F-4933-9A43-939A-FC84A2AA69F3}" srcOrd="3" destOrd="0" presId="urn:microsoft.com/office/officeart/2005/8/layout/process1"/>
    <dgm:cxn modelId="{8D4049CE-FDAB-1042-88D8-E10D9CD17AB6}" type="presParOf" srcId="{8F236B1F-4933-9A43-939A-FC84A2AA69F3}" destId="{BC504734-D1C9-094D-AFEC-CB7F681F771C}" srcOrd="0" destOrd="0" presId="urn:microsoft.com/office/officeart/2005/8/layout/process1"/>
    <dgm:cxn modelId="{9491EB58-3C74-9B46-9F78-D3A9DAF92A0A}" type="presParOf" srcId="{26B5391E-1D56-244E-95F5-D958C1229472}" destId="{697880F9-9FB2-2044-8412-BEC0D667C7B8}"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1D0F4AC6-FBDE-4D48-A4FD-1C20F1DA4282}" type="doc">
      <dgm:prSet loTypeId="urn:microsoft.com/office/officeart/2005/8/layout/arrow6" loCatId="" qsTypeId="urn:microsoft.com/office/officeart/2005/8/quickstyle/simple4" qsCatId="simple" csTypeId="urn:microsoft.com/office/officeart/2005/8/colors/accent1_2" csCatId="accent1" phldr="1"/>
      <dgm:spPr/>
      <dgm:t>
        <a:bodyPr/>
        <a:lstStyle/>
        <a:p>
          <a:endParaRPr lang="it-IT"/>
        </a:p>
      </dgm:t>
    </dgm:pt>
    <dgm:pt modelId="{47762965-EF3D-CA49-93E8-AC2C9876A2C8}">
      <dgm:prSet phldrT="[Text]" custT="1"/>
      <dgm:spPr/>
      <dgm:t>
        <a:bodyPr/>
        <a:lstStyle/>
        <a:p>
          <a:r>
            <a:rPr lang="it-IT" sz="1800" b="1" dirty="0">
              <a:solidFill>
                <a:schemeClr val="tx1"/>
              </a:solidFill>
            </a:rPr>
            <a:t>DENUNCIA ALL’AUTORITA’ GIUDIZIARIA</a:t>
          </a:r>
        </a:p>
      </dgm:t>
    </dgm:pt>
    <dgm:pt modelId="{D6C25CA7-DE65-1447-A2FA-46722851C0F3}" type="parTrans" cxnId="{0824411D-EB19-5A47-970C-5D2F49495089}">
      <dgm:prSet/>
      <dgm:spPr/>
      <dgm:t>
        <a:bodyPr/>
        <a:lstStyle/>
        <a:p>
          <a:endParaRPr lang="it-IT" sz="1800" b="1">
            <a:solidFill>
              <a:schemeClr val="tx1"/>
            </a:solidFill>
          </a:endParaRPr>
        </a:p>
      </dgm:t>
    </dgm:pt>
    <dgm:pt modelId="{AC8D99B9-42B1-814D-82DC-D044EF83D836}" type="sibTrans" cxnId="{0824411D-EB19-5A47-970C-5D2F49495089}">
      <dgm:prSet/>
      <dgm:spPr/>
      <dgm:t>
        <a:bodyPr/>
        <a:lstStyle/>
        <a:p>
          <a:endParaRPr lang="it-IT" sz="1800" b="1">
            <a:solidFill>
              <a:schemeClr val="tx1"/>
            </a:solidFill>
          </a:endParaRPr>
        </a:p>
      </dgm:t>
    </dgm:pt>
    <dgm:pt modelId="{A3F7D72E-8AD4-FD42-8849-19457CE6E313}">
      <dgm:prSet phldrT="[Text]" custT="1"/>
      <dgm:spPr/>
      <dgm:t>
        <a:bodyPr/>
        <a:lstStyle/>
        <a:p>
          <a:r>
            <a:rPr lang="it-IT" sz="1800" b="1" dirty="0">
              <a:solidFill>
                <a:schemeClr val="tx1"/>
              </a:solidFill>
            </a:rPr>
            <a:t>SEGNALAZIONE INTERNA IN CHIAVE PREVENZIONE DELLA CORRUZIONE</a:t>
          </a:r>
        </a:p>
      </dgm:t>
    </dgm:pt>
    <dgm:pt modelId="{8D2BC1FF-ADCA-4B45-9C25-35CEC236F47D}" type="parTrans" cxnId="{3DD64C53-85BF-EC40-8148-F3530DF7474F}">
      <dgm:prSet/>
      <dgm:spPr/>
      <dgm:t>
        <a:bodyPr/>
        <a:lstStyle/>
        <a:p>
          <a:endParaRPr lang="it-IT" sz="1800" b="1">
            <a:solidFill>
              <a:schemeClr val="tx1"/>
            </a:solidFill>
          </a:endParaRPr>
        </a:p>
      </dgm:t>
    </dgm:pt>
    <dgm:pt modelId="{0F44FC44-9F89-014D-ADFC-1FC7D08AAFA3}" type="sibTrans" cxnId="{3DD64C53-85BF-EC40-8148-F3530DF7474F}">
      <dgm:prSet/>
      <dgm:spPr/>
      <dgm:t>
        <a:bodyPr/>
        <a:lstStyle/>
        <a:p>
          <a:endParaRPr lang="it-IT" sz="1800" b="1">
            <a:solidFill>
              <a:schemeClr val="tx1"/>
            </a:solidFill>
          </a:endParaRPr>
        </a:p>
      </dgm:t>
    </dgm:pt>
    <dgm:pt modelId="{26746400-CE87-714B-A2F4-015A1AD799FD}" type="pres">
      <dgm:prSet presAssocID="{1D0F4AC6-FBDE-4D48-A4FD-1C20F1DA4282}" presName="compositeShape" presStyleCnt="0">
        <dgm:presLayoutVars>
          <dgm:chMax val="2"/>
          <dgm:dir/>
          <dgm:resizeHandles val="exact"/>
        </dgm:presLayoutVars>
      </dgm:prSet>
      <dgm:spPr/>
    </dgm:pt>
    <dgm:pt modelId="{81270C7A-F182-C641-8370-3529FA4CC2B7}" type="pres">
      <dgm:prSet presAssocID="{1D0F4AC6-FBDE-4D48-A4FD-1C20F1DA4282}" presName="ribbon" presStyleLbl="node1" presStyleIdx="0" presStyleCnt="1" custScaleX="108444"/>
      <dgm:spPr/>
    </dgm:pt>
    <dgm:pt modelId="{E22CA22E-A167-214F-830B-5DEE797C0164}" type="pres">
      <dgm:prSet presAssocID="{1D0F4AC6-FBDE-4D48-A4FD-1C20F1DA4282}" presName="leftArrowText" presStyleLbl="node1" presStyleIdx="0" presStyleCnt="1" custScaleX="122896" custLinFactNeighborX="-8081">
        <dgm:presLayoutVars>
          <dgm:chMax val="0"/>
          <dgm:bulletEnabled val="1"/>
        </dgm:presLayoutVars>
      </dgm:prSet>
      <dgm:spPr/>
    </dgm:pt>
    <dgm:pt modelId="{2E144382-CE7E-6C44-BF73-25366654E848}" type="pres">
      <dgm:prSet presAssocID="{1D0F4AC6-FBDE-4D48-A4FD-1C20F1DA4282}" presName="rightArrowText" presStyleLbl="node1" presStyleIdx="0" presStyleCnt="1" custScaleX="114245" custLinFactNeighborX="11396" custLinFactNeighborY="-4875">
        <dgm:presLayoutVars>
          <dgm:chMax val="0"/>
          <dgm:bulletEnabled val="1"/>
        </dgm:presLayoutVars>
      </dgm:prSet>
      <dgm:spPr/>
    </dgm:pt>
  </dgm:ptLst>
  <dgm:cxnLst>
    <dgm:cxn modelId="{3DD64C53-85BF-EC40-8148-F3530DF7474F}" srcId="{1D0F4AC6-FBDE-4D48-A4FD-1C20F1DA4282}" destId="{A3F7D72E-8AD4-FD42-8849-19457CE6E313}" srcOrd="1" destOrd="0" parTransId="{8D2BC1FF-ADCA-4B45-9C25-35CEC236F47D}" sibTransId="{0F44FC44-9F89-014D-ADFC-1FC7D08AAFA3}"/>
    <dgm:cxn modelId="{0824411D-EB19-5A47-970C-5D2F49495089}" srcId="{1D0F4AC6-FBDE-4D48-A4FD-1C20F1DA4282}" destId="{47762965-EF3D-CA49-93E8-AC2C9876A2C8}" srcOrd="0" destOrd="0" parTransId="{D6C25CA7-DE65-1447-A2FA-46722851C0F3}" sibTransId="{AC8D99B9-42B1-814D-82DC-D044EF83D836}"/>
    <dgm:cxn modelId="{0B1F260B-2E7E-274E-8584-459C0A5017D0}" type="presOf" srcId="{A3F7D72E-8AD4-FD42-8849-19457CE6E313}" destId="{2E144382-CE7E-6C44-BF73-25366654E848}" srcOrd="0" destOrd="0" presId="urn:microsoft.com/office/officeart/2005/8/layout/arrow6"/>
    <dgm:cxn modelId="{DCF96A59-07F0-F84E-9371-DAB7437C039F}" type="presOf" srcId="{47762965-EF3D-CA49-93E8-AC2C9876A2C8}" destId="{E22CA22E-A167-214F-830B-5DEE797C0164}" srcOrd="0" destOrd="0" presId="urn:microsoft.com/office/officeart/2005/8/layout/arrow6"/>
    <dgm:cxn modelId="{AA5B963E-A415-4A4B-8FCF-9CAFA933D8B5}" type="presOf" srcId="{1D0F4AC6-FBDE-4D48-A4FD-1C20F1DA4282}" destId="{26746400-CE87-714B-A2F4-015A1AD799FD}" srcOrd="0" destOrd="0" presId="urn:microsoft.com/office/officeart/2005/8/layout/arrow6"/>
    <dgm:cxn modelId="{B90CBD29-9541-3542-B2C8-93B68364C0E3}" type="presParOf" srcId="{26746400-CE87-714B-A2F4-015A1AD799FD}" destId="{81270C7A-F182-C641-8370-3529FA4CC2B7}" srcOrd="0" destOrd="0" presId="urn:microsoft.com/office/officeart/2005/8/layout/arrow6"/>
    <dgm:cxn modelId="{7772086B-0535-654C-B209-C323677D24E2}" type="presParOf" srcId="{26746400-CE87-714B-A2F4-015A1AD799FD}" destId="{E22CA22E-A167-214F-830B-5DEE797C0164}" srcOrd="1" destOrd="0" presId="urn:microsoft.com/office/officeart/2005/8/layout/arrow6"/>
    <dgm:cxn modelId="{4BAD02DD-1834-4943-B712-94F8122CBCBB}" type="presParOf" srcId="{26746400-CE87-714B-A2F4-015A1AD799FD}" destId="{2E144382-CE7E-6C44-BF73-25366654E848}"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831B201F-AB97-8643-ACBB-E79AA9761E14}" type="doc">
      <dgm:prSet loTypeId="urn:microsoft.com/office/officeart/2005/8/layout/hierarchy3" loCatId="" qsTypeId="urn:microsoft.com/office/officeart/2005/8/quickstyle/simple4" qsCatId="simple" csTypeId="urn:microsoft.com/office/officeart/2005/8/colors/accent1_2" csCatId="accent1" phldr="1"/>
      <dgm:spPr/>
      <dgm:t>
        <a:bodyPr/>
        <a:lstStyle/>
        <a:p>
          <a:endParaRPr lang="it-IT"/>
        </a:p>
      </dgm:t>
    </dgm:pt>
    <dgm:pt modelId="{C83D34BA-E8FB-D347-84FF-678F75660AEC}">
      <dgm:prSet phldrT="[Text]"/>
      <dgm:spPr>
        <a:effectLst>
          <a:glow rad="228600">
            <a:schemeClr val="accent3">
              <a:satMod val="175000"/>
              <a:alpha val="40000"/>
            </a:schemeClr>
          </a:glow>
        </a:effectLst>
      </dgm:spPr>
      <dgm:t>
        <a:bodyPr/>
        <a:lstStyle/>
        <a:p>
          <a:r>
            <a:rPr lang="it-IT" b="1" dirty="0"/>
            <a:t>ALERT INDIVIDUALE</a:t>
          </a:r>
        </a:p>
      </dgm:t>
    </dgm:pt>
    <dgm:pt modelId="{2770E1A1-3924-2340-87A7-899928FD8970}" type="parTrans" cxnId="{1D898A55-385A-134E-9F50-0C02B03E874D}">
      <dgm:prSet/>
      <dgm:spPr/>
      <dgm:t>
        <a:bodyPr/>
        <a:lstStyle/>
        <a:p>
          <a:endParaRPr lang="it-IT" b="1"/>
        </a:p>
      </dgm:t>
    </dgm:pt>
    <dgm:pt modelId="{85ACDC08-844F-E042-891C-5E31D315C69C}" type="sibTrans" cxnId="{1D898A55-385A-134E-9F50-0C02B03E874D}">
      <dgm:prSet/>
      <dgm:spPr/>
      <dgm:t>
        <a:bodyPr/>
        <a:lstStyle/>
        <a:p>
          <a:endParaRPr lang="it-IT" b="1"/>
        </a:p>
      </dgm:t>
    </dgm:pt>
    <dgm:pt modelId="{DF0E3455-16D9-9F48-BBD5-14D4A60D01AD}">
      <dgm:prSet phldrT="[Text]"/>
      <dgm:spPr/>
      <dgm:t>
        <a:bodyPr/>
        <a:lstStyle/>
        <a:p>
          <a:r>
            <a:rPr lang="it-IT" b="1" dirty="0"/>
            <a:t>Emersione di un dilemma etico</a:t>
          </a:r>
        </a:p>
      </dgm:t>
    </dgm:pt>
    <dgm:pt modelId="{113A0850-F4C1-794C-BE2C-84FA9071BDA4}" type="parTrans" cxnId="{5B9495B0-C3FF-6740-970C-7725A365ABB7}">
      <dgm:prSet/>
      <dgm:spPr/>
      <dgm:t>
        <a:bodyPr/>
        <a:lstStyle/>
        <a:p>
          <a:endParaRPr lang="it-IT" b="1"/>
        </a:p>
      </dgm:t>
    </dgm:pt>
    <dgm:pt modelId="{C48E93E2-76A4-3047-9F9E-0DD3A6C91921}" type="sibTrans" cxnId="{5B9495B0-C3FF-6740-970C-7725A365ABB7}">
      <dgm:prSet/>
      <dgm:spPr/>
      <dgm:t>
        <a:bodyPr/>
        <a:lstStyle/>
        <a:p>
          <a:endParaRPr lang="it-IT" b="1"/>
        </a:p>
      </dgm:t>
    </dgm:pt>
    <dgm:pt modelId="{52901030-B5D8-1C4A-8C0F-CDD8A0F1E945}">
      <dgm:prSet phldrT="[Text]"/>
      <dgm:spPr/>
      <dgm:t>
        <a:bodyPr/>
        <a:lstStyle/>
        <a:p>
          <a:r>
            <a:rPr lang="it-IT" b="1" dirty="0"/>
            <a:t>Gestione dell’evento critico</a:t>
          </a:r>
        </a:p>
      </dgm:t>
    </dgm:pt>
    <dgm:pt modelId="{66AF73EA-7264-9747-B6D3-7AEBD2C2750F}" type="parTrans" cxnId="{488D9C0D-DCA5-FA4F-A3E3-926ECF02BF35}">
      <dgm:prSet/>
      <dgm:spPr/>
      <dgm:t>
        <a:bodyPr/>
        <a:lstStyle/>
        <a:p>
          <a:endParaRPr lang="it-IT" b="1"/>
        </a:p>
      </dgm:t>
    </dgm:pt>
    <dgm:pt modelId="{BEE11385-EC10-C541-98AF-044654CC961F}" type="sibTrans" cxnId="{488D9C0D-DCA5-FA4F-A3E3-926ECF02BF35}">
      <dgm:prSet/>
      <dgm:spPr/>
      <dgm:t>
        <a:bodyPr/>
        <a:lstStyle/>
        <a:p>
          <a:endParaRPr lang="it-IT" b="1"/>
        </a:p>
      </dgm:t>
    </dgm:pt>
    <dgm:pt modelId="{348827EE-0827-6C4E-83EB-9876ABBF7A45}">
      <dgm:prSet phldrT="[Text]"/>
      <dgm:spPr>
        <a:effectLst>
          <a:glow rad="228600">
            <a:schemeClr val="accent3">
              <a:satMod val="175000"/>
              <a:alpha val="40000"/>
            </a:schemeClr>
          </a:glow>
        </a:effectLst>
      </dgm:spPr>
      <dgm:t>
        <a:bodyPr/>
        <a:lstStyle/>
        <a:p>
          <a:r>
            <a:rPr lang="it-IT" b="1" dirty="0"/>
            <a:t>ALERT ANTICORRUZIONE</a:t>
          </a:r>
        </a:p>
      </dgm:t>
    </dgm:pt>
    <dgm:pt modelId="{BE9C131F-8AC1-1042-8D67-A1CFA1E245ED}" type="parTrans" cxnId="{7411DEA6-13D3-F94F-9024-BB1C4166F623}">
      <dgm:prSet/>
      <dgm:spPr/>
      <dgm:t>
        <a:bodyPr/>
        <a:lstStyle/>
        <a:p>
          <a:endParaRPr lang="it-IT" b="1"/>
        </a:p>
      </dgm:t>
    </dgm:pt>
    <dgm:pt modelId="{E0FFEF70-5AA6-604F-9058-F2B7726A0CBE}" type="sibTrans" cxnId="{7411DEA6-13D3-F94F-9024-BB1C4166F623}">
      <dgm:prSet/>
      <dgm:spPr/>
      <dgm:t>
        <a:bodyPr/>
        <a:lstStyle/>
        <a:p>
          <a:endParaRPr lang="it-IT" b="1"/>
        </a:p>
      </dgm:t>
    </dgm:pt>
    <dgm:pt modelId="{E069BB71-0CEF-2249-91ED-46629A86315C}">
      <dgm:prSet phldrT="[Text]"/>
      <dgm:spPr/>
      <dgm:t>
        <a:bodyPr/>
        <a:lstStyle/>
        <a:p>
          <a:r>
            <a:rPr lang="it-IT" b="1" dirty="0"/>
            <a:t>Informazioni utili per la gestione della strategia anticorruzione</a:t>
          </a:r>
        </a:p>
      </dgm:t>
    </dgm:pt>
    <dgm:pt modelId="{702302B3-D555-394A-A574-249B3A3602FC}" type="parTrans" cxnId="{81CE4940-9C84-4B41-A435-AAFE091694D9}">
      <dgm:prSet/>
      <dgm:spPr/>
      <dgm:t>
        <a:bodyPr/>
        <a:lstStyle/>
        <a:p>
          <a:endParaRPr lang="it-IT" b="1"/>
        </a:p>
      </dgm:t>
    </dgm:pt>
    <dgm:pt modelId="{BEE15D5F-0BCB-964B-A122-424ED8697DBC}" type="sibTrans" cxnId="{81CE4940-9C84-4B41-A435-AAFE091694D9}">
      <dgm:prSet/>
      <dgm:spPr/>
      <dgm:t>
        <a:bodyPr/>
        <a:lstStyle/>
        <a:p>
          <a:endParaRPr lang="it-IT" b="1"/>
        </a:p>
      </dgm:t>
    </dgm:pt>
    <dgm:pt modelId="{5D2D36EF-32F5-7E4C-810C-496595F2EB9A}">
      <dgm:prSet phldrT="[Text]"/>
      <dgm:spPr/>
      <dgm:t>
        <a:bodyPr/>
        <a:lstStyle/>
        <a:p>
          <a:r>
            <a:rPr lang="it-IT" b="1" dirty="0"/>
            <a:t>Informazioni utili per la riqualificazione organizzativa volta a mitigare i rischi</a:t>
          </a:r>
        </a:p>
      </dgm:t>
    </dgm:pt>
    <dgm:pt modelId="{F6218AE0-F4FE-F646-BFBE-3D28D623F5E6}" type="parTrans" cxnId="{717C131D-831B-6043-AFAA-DD415930116A}">
      <dgm:prSet/>
      <dgm:spPr/>
      <dgm:t>
        <a:bodyPr/>
        <a:lstStyle/>
        <a:p>
          <a:endParaRPr lang="it-IT" b="1"/>
        </a:p>
      </dgm:t>
    </dgm:pt>
    <dgm:pt modelId="{7F5083B3-AB26-9C40-9F1E-35C3BC83C2E0}" type="sibTrans" cxnId="{717C131D-831B-6043-AFAA-DD415930116A}">
      <dgm:prSet/>
      <dgm:spPr/>
      <dgm:t>
        <a:bodyPr/>
        <a:lstStyle/>
        <a:p>
          <a:endParaRPr lang="it-IT" b="1"/>
        </a:p>
      </dgm:t>
    </dgm:pt>
    <dgm:pt modelId="{4534D4AF-DB04-0A40-AD03-BD180C530393}" type="pres">
      <dgm:prSet presAssocID="{831B201F-AB97-8643-ACBB-E79AA9761E14}" presName="diagram" presStyleCnt="0">
        <dgm:presLayoutVars>
          <dgm:chPref val="1"/>
          <dgm:dir/>
          <dgm:animOne val="branch"/>
          <dgm:animLvl val="lvl"/>
          <dgm:resizeHandles/>
        </dgm:presLayoutVars>
      </dgm:prSet>
      <dgm:spPr/>
    </dgm:pt>
    <dgm:pt modelId="{AAED5FA5-8A36-F040-9ABF-BD650FAB58A0}" type="pres">
      <dgm:prSet presAssocID="{C83D34BA-E8FB-D347-84FF-678F75660AEC}" presName="root" presStyleCnt="0"/>
      <dgm:spPr/>
    </dgm:pt>
    <dgm:pt modelId="{929F1F42-0C6F-3642-A7D7-AFEF23D0D76A}" type="pres">
      <dgm:prSet presAssocID="{C83D34BA-E8FB-D347-84FF-678F75660AEC}" presName="rootComposite" presStyleCnt="0"/>
      <dgm:spPr/>
    </dgm:pt>
    <dgm:pt modelId="{28CD7FDE-F543-144C-A682-58EEC2EC7836}" type="pres">
      <dgm:prSet presAssocID="{C83D34BA-E8FB-D347-84FF-678F75660AEC}" presName="rootText" presStyleLbl="node1" presStyleIdx="0" presStyleCnt="2" custLinFactNeighborX="-53651" custLinFactNeighborY="3806"/>
      <dgm:spPr/>
    </dgm:pt>
    <dgm:pt modelId="{09DE6D56-C52F-F449-AF4A-70FF44A83E15}" type="pres">
      <dgm:prSet presAssocID="{C83D34BA-E8FB-D347-84FF-678F75660AEC}" presName="rootConnector" presStyleLbl="node1" presStyleIdx="0" presStyleCnt="2"/>
      <dgm:spPr/>
    </dgm:pt>
    <dgm:pt modelId="{2CBE214E-BD68-F241-BD7B-03BD045E49CB}" type="pres">
      <dgm:prSet presAssocID="{C83D34BA-E8FB-D347-84FF-678F75660AEC}" presName="childShape" presStyleCnt="0"/>
      <dgm:spPr/>
    </dgm:pt>
    <dgm:pt modelId="{4F1F3631-9936-AF40-A27A-F5829B5BE275}" type="pres">
      <dgm:prSet presAssocID="{113A0850-F4C1-794C-BE2C-84FA9071BDA4}" presName="Name13" presStyleLbl="parChTrans1D2" presStyleIdx="0" presStyleCnt="4"/>
      <dgm:spPr/>
    </dgm:pt>
    <dgm:pt modelId="{52A71F8A-6671-1948-87F4-6A2AACEE620E}" type="pres">
      <dgm:prSet presAssocID="{DF0E3455-16D9-9F48-BBD5-14D4A60D01AD}" presName="childText" presStyleLbl="bgAcc1" presStyleIdx="0" presStyleCnt="4" custLinFactNeighborX="-67063" custLinFactNeighborY="3806">
        <dgm:presLayoutVars>
          <dgm:bulletEnabled val="1"/>
        </dgm:presLayoutVars>
      </dgm:prSet>
      <dgm:spPr/>
    </dgm:pt>
    <dgm:pt modelId="{1AF788DE-BE75-A144-818D-5EE517E03471}" type="pres">
      <dgm:prSet presAssocID="{66AF73EA-7264-9747-B6D3-7AEBD2C2750F}" presName="Name13" presStyleLbl="parChTrans1D2" presStyleIdx="1" presStyleCnt="4"/>
      <dgm:spPr/>
    </dgm:pt>
    <dgm:pt modelId="{3B711449-B4B7-5C48-A590-1F4560415F5C}" type="pres">
      <dgm:prSet presAssocID="{52901030-B5D8-1C4A-8C0F-CDD8A0F1E945}" presName="childText" presStyleLbl="bgAcc1" presStyleIdx="1" presStyleCnt="4" custLinFactNeighborX="-67063" custLinFactNeighborY="3806">
        <dgm:presLayoutVars>
          <dgm:bulletEnabled val="1"/>
        </dgm:presLayoutVars>
      </dgm:prSet>
      <dgm:spPr/>
    </dgm:pt>
    <dgm:pt modelId="{566CA82F-36BF-BA42-B83F-D4E0EFF30F0B}" type="pres">
      <dgm:prSet presAssocID="{348827EE-0827-6C4E-83EB-9876ABBF7A45}" presName="root" presStyleCnt="0"/>
      <dgm:spPr/>
    </dgm:pt>
    <dgm:pt modelId="{62B68A85-A299-2D43-8F01-DBC1230AE177}" type="pres">
      <dgm:prSet presAssocID="{348827EE-0827-6C4E-83EB-9876ABBF7A45}" presName="rootComposite" presStyleCnt="0"/>
      <dgm:spPr/>
    </dgm:pt>
    <dgm:pt modelId="{E9E6C313-F5EC-7A49-81AC-9E8DD46F2FBB}" type="pres">
      <dgm:prSet presAssocID="{348827EE-0827-6C4E-83EB-9876ABBF7A45}" presName="rootText" presStyleLbl="node1" presStyleIdx="1" presStyleCnt="2" custLinFactNeighborX="57376" custLinFactNeighborY="-2405"/>
      <dgm:spPr/>
    </dgm:pt>
    <dgm:pt modelId="{EA06ABF0-E667-C247-BA5A-0939CD58F8F5}" type="pres">
      <dgm:prSet presAssocID="{348827EE-0827-6C4E-83EB-9876ABBF7A45}" presName="rootConnector" presStyleLbl="node1" presStyleIdx="1" presStyleCnt="2"/>
      <dgm:spPr/>
    </dgm:pt>
    <dgm:pt modelId="{BE8431D8-B808-934B-90B0-595F76B6C59B}" type="pres">
      <dgm:prSet presAssocID="{348827EE-0827-6C4E-83EB-9876ABBF7A45}" presName="childShape" presStyleCnt="0"/>
      <dgm:spPr/>
    </dgm:pt>
    <dgm:pt modelId="{7C7A6C13-0FC1-8E4E-9B5A-9926C7AB33ED}" type="pres">
      <dgm:prSet presAssocID="{702302B3-D555-394A-A574-249B3A3602FC}" presName="Name13" presStyleLbl="parChTrans1D2" presStyleIdx="2" presStyleCnt="4"/>
      <dgm:spPr/>
    </dgm:pt>
    <dgm:pt modelId="{22F24F14-2658-A84B-AB1A-98D989765195}" type="pres">
      <dgm:prSet presAssocID="{E069BB71-0CEF-2249-91ED-46629A86315C}" presName="childText" presStyleLbl="bgAcc1" presStyleIdx="2" presStyleCnt="4" custLinFactNeighborX="71721" custLinFactNeighborY="-2405">
        <dgm:presLayoutVars>
          <dgm:bulletEnabled val="1"/>
        </dgm:presLayoutVars>
      </dgm:prSet>
      <dgm:spPr/>
    </dgm:pt>
    <dgm:pt modelId="{624FAD95-3FDC-DB4C-BBFE-7D1C9D8E13E0}" type="pres">
      <dgm:prSet presAssocID="{F6218AE0-F4FE-F646-BFBE-3D28D623F5E6}" presName="Name13" presStyleLbl="parChTrans1D2" presStyleIdx="3" presStyleCnt="4"/>
      <dgm:spPr/>
    </dgm:pt>
    <dgm:pt modelId="{D2D5F507-5CA0-8F42-B9C1-69D297D17FBE}" type="pres">
      <dgm:prSet presAssocID="{5D2D36EF-32F5-7E4C-810C-496595F2EB9A}" presName="childText" presStyleLbl="bgAcc1" presStyleIdx="3" presStyleCnt="4" custLinFactNeighborX="71721" custLinFactNeighborY="-2405">
        <dgm:presLayoutVars>
          <dgm:bulletEnabled val="1"/>
        </dgm:presLayoutVars>
      </dgm:prSet>
      <dgm:spPr/>
    </dgm:pt>
  </dgm:ptLst>
  <dgm:cxnLst>
    <dgm:cxn modelId="{91A0F801-97C1-2F4A-80A1-6DBD8EC76834}" type="presOf" srcId="{E069BB71-0CEF-2249-91ED-46629A86315C}" destId="{22F24F14-2658-A84B-AB1A-98D989765195}" srcOrd="0" destOrd="0" presId="urn:microsoft.com/office/officeart/2005/8/layout/hierarchy3"/>
    <dgm:cxn modelId="{FB0722BC-5B95-5042-B6EF-4CB9EA4BD411}" type="presOf" srcId="{348827EE-0827-6C4E-83EB-9876ABBF7A45}" destId="{E9E6C313-F5EC-7A49-81AC-9E8DD46F2FBB}" srcOrd="0" destOrd="0" presId="urn:microsoft.com/office/officeart/2005/8/layout/hierarchy3"/>
    <dgm:cxn modelId="{A8D265A6-4248-0649-8156-089A125F7936}" type="presOf" srcId="{831B201F-AB97-8643-ACBB-E79AA9761E14}" destId="{4534D4AF-DB04-0A40-AD03-BD180C530393}" srcOrd="0" destOrd="0" presId="urn:microsoft.com/office/officeart/2005/8/layout/hierarchy3"/>
    <dgm:cxn modelId="{702AC955-9B6F-B843-A596-5272FBBDE256}" type="presOf" srcId="{66AF73EA-7264-9747-B6D3-7AEBD2C2750F}" destId="{1AF788DE-BE75-A144-818D-5EE517E03471}" srcOrd="0" destOrd="0" presId="urn:microsoft.com/office/officeart/2005/8/layout/hierarchy3"/>
    <dgm:cxn modelId="{8FA8262D-C328-CA4F-A04F-CCD0A4F72515}" type="presOf" srcId="{348827EE-0827-6C4E-83EB-9876ABBF7A45}" destId="{EA06ABF0-E667-C247-BA5A-0939CD58F8F5}" srcOrd="1" destOrd="0" presId="urn:microsoft.com/office/officeart/2005/8/layout/hierarchy3"/>
    <dgm:cxn modelId="{984E3489-21DD-504B-A79E-F53E012D364A}" type="presOf" srcId="{52901030-B5D8-1C4A-8C0F-CDD8A0F1E945}" destId="{3B711449-B4B7-5C48-A590-1F4560415F5C}" srcOrd="0" destOrd="0" presId="urn:microsoft.com/office/officeart/2005/8/layout/hierarchy3"/>
    <dgm:cxn modelId="{39F9454D-9019-CA49-8914-7490DA5CA6E9}" type="presOf" srcId="{C83D34BA-E8FB-D347-84FF-678F75660AEC}" destId="{09DE6D56-C52F-F449-AF4A-70FF44A83E15}" srcOrd="1" destOrd="0" presId="urn:microsoft.com/office/officeart/2005/8/layout/hierarchy3"/>
    <dgm:cxn modelId="{81CE4940-9C84-4B41-A435-AAFE091694D9}" srcId="{348827EE-0827-6C4E-83EB-9876ABBF7A45}" destId="{E069BB71-0CEF-2249-91ED-46629A86315C}" srcOrd="0" destOrd="0" parTransId="{702302B3-D555-394A-A574-249B3A3602FC}" sibTransId="{BEE15D5F-0BCB-964B-A122-424ED8697DBC}"/>
    <dgm:cxn modelId="{A93D2002-B1D9-604A-9324-9593FE9BE373}" type="presOf" srcId="{5D2D36EF-32F5-7E4C-810C-496595F2EB9A}" destId="{D2D5F507-5CA0-8F42-B9C1-69D297D17FBE}" srcOrd="0" destOrd="0" presId="urn:microsoft.com/office/officeart/2005/8/layout/hierarchy3"/>
    <dgm:cxn modelId="{E904F5C0-1792-5D48-A0D1-2FDD771B8167}" type="presOf" srcId="{DF0E3455-16D9-9F48-BBD5-14D4A60D01AD}" destId="{52A71F8A-6671-1948-87F4-6A2AACEE620E}" srcOrd="0" destOrd="0" presId="urn:microsoft.com/office/officeart/2005/8/layout/hierarchy3"/>
    <dgm:cxn modelId="{E43B339C-C483-EA49-A00D-739B930B77B3}" type="presOf" srcId="{113A0850-F4C1-794C-BE2C-84FA9071BDA4}" destId="{4F1F3631-9936-AF40-A27A-F5829B5BE275}" srcOrd="0" destOrd="0" presId="urn:microsoft.com/office/officeart/2005/8/layout/hierarchy3"/>
    <dgm:cxn modelId="{5B9495B0-C3FF-6740-970C-7725A365ABB7}" srcId="{C83D34BA-E8FB-D347-84FF-678F75660AEC}" destId="{DF0E3455-16D9-9F48-BBD5-14D4A60D01AD}" srcOrd="0" destOrd="0" parTransId="{113A0850-F4C1-794C-BE2C-84FA9071BDA4}" sibTransId="{C48E93E2-76A4-3047-9F9E-0DD3A6C91921}"/>
    <dgm:cxn modelId="{A4A71912-2014-1F49-9073-496B0053BA1B}" type="presOf" srcId="{F6218AE0-F4FE-F646-BFBE-3D28D623F5E6}" destId="{624FAD95-3FDC-DB4C-BBFE-7D1C9D8E13E0}" srcOrd="0" destOrd="0" presId="urn:microsoft.com/office/officeart/2005/8/layout/hierarchy3"/>
    <dgm:cxn modelId="{717C131D-831B-6043-AFAA-DD415930116A}" srcId="{348827EE-0827-6C4E-83EB-9876ABBF7A45}" destId="{5D2D36EF-32F5-7E4C-810C-496595F2EB9A}" srcOrd="1" destOrd="0" parTransId="{F6218AE0-F4FE-F646-BFBE-3D28D623F5E6}" sibTransId="{7F5083B3-AB26-9C40-9F1E-35C3BC83C2E0}"/>
    <dgm:cxn modelId="{1D898A55-385A-134E-9F50-0C02B03E874D}" srcId="{831B201F-AB97-8643-ACBB-E79AA9761E14}" destId="{C83D34BA-E8FB-D347-84FF-678F75660AEC}" srcOrd="0" destOrd="0" parTransId="{2770E1A1-3924-2340-87A7-899928FD8970}" sibTransId="{85ACDC08-844F-E042-891C-5E31D315C69C}"/>
    <dgm:cxn modelId="{16D0AAB0-4433-A34D-A877-5A99900550C5}" type="presOf" srcId="{C83D34BA-E8FB-D347-84FF-678F75660AEC}" destId="{28CD7FDE-F543-144C-A682-58EEC2EC7836}" srcOrd="0" destOrd="0" presId="urn:microsoft.com/office/officeart/2005/8/layout/hierarchy3"/>
    <dgm:cxn modelId="{7411DEA6-13D3-F94F-9024-BB1C4166F623}" srcId="{831B201F-AB97-8643-ACBB-E79AA9761E14}" destId="{348827EE-0827-6C4E-83EB-9876ABBF7A45}" srcOrd="1" destOrd="0" parTransId="{BE9C131F-8AC1-1042-8D67-A1CFA1E245ED}" sibTransId="{E0FFEF70-5AA6-604F-9058-F2B7726A0CBE}"/>
    <dgm:cxn modelId="{488D9C0D-DCA5-FA4F-A3E3-926ECF02BF35}" srcId="{C83D34BA-E8FB-D347-84FF-678F75660AEC}" destId="{52901030-B5D8-1C4A-8C0F-CDD8A0F1E945}" srcOrd="1" destOrd="0" parTransId="{66AF73EA-7264-9747-B6D3-7AEBD2C2750F}" sibTransId="{BEE11385-EC10-C541-98AF-044654CC961F}"/>
    <dgm:cxn modelId="{C078F8BF-D306-F84A-B518-18C0EFF0CE04}" type="presOf" srcId="{702302B3-D555-394A-A574-249B3A3602FC}" destId="{7C7A6C13-0FC1-8E4E-9B5A-9926C7AB33ED}" srcOrd="0" destOrd="0" presId="urn:microsoft.com/office/officeart/2005/8/layout/hierarchy3"/>
    <dgm:cxn modelId="{562DC8FB-7A31-5248-93E2-40D6CD4337E0}" type="presParOf" srcId="{4534D4AF-DB04-0A40-AD03-BD180C530393}" destId="{AAED5FA5-8A36-F040-9ABF-BD650FAB58A0}" srcOrd="0" destOrd="0" presId="urn:microsoft.com/office/officeart/2005/8/layout/hierarchy3"/>
    <dgm:cxn modelId="{27370EC9-C311-5746-AC7D-6D09485CB7AC}" type="presParOf" srcId="{AAED5FA5-8A36-F040-9ABF-BD650FAB58A0}" destId="{929F1F42-0C6F-3642-A7D7-AFEF23D0D76A}" srcOrd="0" destOrd="0" presId="urn:microsoft.com/office/officeart/2005/8/layout/hierarchy3"/>
    <dgm:cxn modelId="{F512675B-F90C-714E-9214-A2C343D83BC7}" type="presParOf" srcId="{929F1F42-0C6F-3642-A7D7-AFEF23D0D76A}" destId="{28CD7FDE-F543-144C-A682-58EEC2EC7836}" srcOrd="0" destOrd="0" presId="urn:microsoft.com/office/officeart/2005/8/layout/hierarchy3"/>
    <dgm:cxn modelId="{0BBAAFEF-447D-E946-B349-1A0319945193}" type="presParOf" srcId="{929F1F42-0C6F-3642-A7D7-AFEF23D0D76A}" destId="{09DE6D56-C52F-F449-AF4A-70FF44A83E15}" srcOrd="1" destOrd="0" presId="urn:microsoft.com/office/officeart/2005/8/layout/hierarchy3"/>
    <dgm:cxn modelId="{8B110DB2-FA06-D34A-BBA9-47FD7BEEBA6A}" type="presParOf" srcId="{AAED5FA5-8A36-F040-9ABF-BD650FAB58A0}" destId="{2CBE214E-BD68-F241-BD7B-03BD045E49CB}" srcOrd="1" destOrd="0" presId="urn:microsoft.com/office/officeart/2005/8/layout/hierarchy3"/>
    <dgm:cxn modelId="{304EC9AF-8C40-404C-BFB1-E6C0674C1071}" type="presParOf" srcId="{2CBE214E-BD68-F241-BD7B-03BD045E49CB}" destId="{4F1F3631-9936-AF40-A27A-F5829B5BE275}" srcOrd="0" destOrd="0" presId="urn:microsoft.com/office/officeart/2005/8/layout/hierarchy3"/>
    <dgm:cxn modelId="{5155928F-2334-1448-9B02-96CE0538BE46}" type="presParOf" srcId="{2CBE214E-BD68-F241-BD7B-03BD045E49CB}" destId="{52A71F8A-6671-1948-87F4-6A2AACEE620E}" srcOrd="1" destOrd="0" presId="urn:microsoft.com/office/officeart/2005/8/layout/hierarchy3"/>
    <dgm:cxn modelId="{ED42CFA8-9491-8A4F-8FDB-BEC82D894614}" type="presParOf" srcId="{2CBE214E-BD68-F241-BD7B-03BD045E49CB}" destId="{1AF788DE-BE75-A144-818D-5EE517E03471}" srcOrd="2" destOrd="0" presId="urn:microsoft.com/office/officeart/2005/8/layout/hierarchy3"/>
    <dgm:cxn modelId="{F57FD0AF-A5D2-9141-8C2B-F096437BE0D5}" type="presParOf" srcId="{2CBE214E-BD68-F241-BD7B-03BD045E49CB}" destId="{3B711449-B4B7-5C48-A590-1F4560415F5C}" srcOrd="3" destOrd="0" presId="urn:microsoft.com/office/officeart/2005/8/layout/hierarchy3"/>
    <dgm:cxn modelId="{B8A04130-0061-FE4D-BB21-82D78C918BF9}" type="presParOf" srcId="{4534D4AF-DB04-0A40-AD03-BD180C530393}" destId="{566CA82F-36BF-BA42-B83F-D4E0EFF30F0B}" srcOrd="1" destOrd="0" presId="urn:microsoft.com/office/officeart/2005/8/layout/hierarchy3"/>
    <dgm:cxn modelId="{083D657E-9852-7F4B-A391-AC9618FD1C5E}" type="presParOf" srcId="{566CA82F-36BF-BA42-B83F-D4E0EFF30F0B}" destId="{62B68A85-A299-2D43-8F01-DBC1230AE177}" srcOrd="0" destOrd="0" presId="urn:microsoft.com/office/officeart/2005/8/layout/hierarchy3"/>
    <dgm:cxn modelId="{121EBD69-9C8A-2B4B-80D5-3CB6000E7048}" type="presParOf" srcId="{62B68A85-A299-2D43-8F01-DBC1230AE177}" destId="{E9E6C313-F5EC-7A49-81AC-9E8DD46F2FBB}" srcOrd="0" destOrd="0" presId="urn:microsoft.com/office/officeart/2005/8/layout/hierarchy3"/>
    <dgm:cxn modelId="{252B57C0-2D6D-B445-80F8-4FFBD7EFE4A4}" type="presParOf" srcId="{62B68A85-A299-2D43-8F01-DBC1230AE177}" destId="{EA06ABF0-E667-C247-BA5A-0939CD58F8F5}" srcOrd="1" destOrd="0" presId="urn:microsoft.com/office/officeart/2005/8/layout/hierarchy3"/>
    <dgm:cxn modelId="{02DFBE3A-0A09-7D4C-9E91-D8433E11F1AD}" type="presParOf" srcId="{566CA82F-36BF-BA42-B83F-D4E0EFF30F0B}" destId="{BE8431D8-B808-934B-90B0-595F76B6C59B}" srcOrd="1" destOrd="0" presId="urn:microsoft.com/office/officeart/2005/8/layout/hierarchy3"/>
    <dgm:cxn modelId="{90EFC633-B5FC-FE4F-843F-7294E4A35F15}" type="presParOf" srcId="{BE8431D8-B808-934B-90B0-595F76B6C59B}" destId="{7C7A6C13-0FC1-8E4E-9B5A-9926C7AB33ED}" srcOrd="0" destOrd="0" presId="urn:microsoft.com/office/officeart/2005/8/layout/hierarchy3"/>
    <dgm:cxn modelId="{65770A51-94BB-7447-A7FC-DD84EF1FE799}" type="presParOf" srcId="{BE8431D8-B808-934B-90B0-595F76B6C59B}" destId="{22F24F14-2658-A84B-AB1A-98D989765195}" srcOrd="1" destOrd="0" presId="urn:microsoft.com/office/officeart/2005/8/layout/hierarchy3"/>
    <dgm:cxn modelId="{4E7AA5DC-A614-0049-ADAD-F38FB3467EFB}" type="presParOf" srcId="{BE8431D8-B808-934B-90B0-595F76B6C59B}" destId="{624FAD95-3FDC-DB4C-BBFE-7D1C9D8E13E0}" srcOrd="2" destOrd="0" presId="urn:microsoft.com/office/officeart/2005/8/layout/hierarchy3"/>
    <dgm:cxn modelId="{F585467F-EDC3-0843-AB1A-55938A16172D}" type="presParOf" srcId="{BE8431D8-B808-934B-90B0-595F76B6C59B}" destId="{D2D5F507-5CA0-8F42-B9C1-69D297D17FBE}"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a:effectLst>
          <a:glow rad="228600">
            <a:schemeClr val="accent2">
              <a:satMod val="175000"/>
              <a:alpha val="40000"/>
            </a:schemeClr>
          </a:glow>
        </a:effectLs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DC7C6D81-A724-3F4D-A493-E046DA96DFFB}">
      <dgm:prSet phldrT="[Text]"/>
      <dgm:spPr/>
      <dgm:t>
        <a:bodyPr/>
        <a:lstStyle/>
        <a:p>
          <a:r>
            <a:rPr lang="it-IT" b="1" dirty="0">
              <a:solidFill>
                <a:schemeClr val="tx1"/>
              </a:solidFill>
            </a:rPr>
            <a:t>“CULTURA ORGANIZZATIVA”</a:t>
          </a:r>
        </a:p>
      </dgm:t>
    </dgm:pt>
    <dgm:pt modelId="{4942027D-E144-754C-97AB-7E3559B53718}" type="parTrans" cxnId="{AD1972D7-9938-4642-AB31-E24A9E146D40}">
      <dgm:prSet/>
      <dgm:spPr/>
      <dgm:t>
        <a:bodyPr/>
        <a:lstStyle/>
        <a:p>
          <a:endParaRPr lang="it-IT" b="1">
            <a:solidFill>
              <a:schemeClr val="tx1"/>
            </a:solidFill>
          </a:endParaRPr>
        </a:p>
      </dgm:t>
    </dgm:pt>
    <dgm:pt modelId="{3E0CA8AE-9EB4-6D42-8B19-00B3CDF0AE34}" type="sibTrans" cxnId="{AD1972D7-9938-4642-AB31-E24A9E146D40}">
      <dgm:prSet/>
      <dgm:spPr/>
      <dgm:t>
        <a:bodyPr/>
        <a:lstStyle/>
        <a:p>
          <a:endParaRPr lang="it-IT" b="1">
            <a:solidFill>
              <a:schemeClr val="tx1"/>
            </a:solidFill>
          </a:endParaRPr>
        </a:p>
      </dgm:t>
    </dgm:pt>
    <dgm:pt modelId="{3B9FE45B-0B0E-F645-BFC8-A870734CDA3F}">
      <dgm:prSet phldrT="[Text]"/>
      <dgm:spPr/>
      <dgm:t>
        <a:bodyPr/>
        <a:lstStyle/>
        <a:p>
          <a:r>
            <a:rPr lang="it-IT" b="1" dirty="0">
              <a:solidFill>
                <a:schemeClr val="tx1"/>
              </a:solidFill>
            </a:rPr>
            <a:t>“CULTURA SOCIALE”</a:t>
          </a:r>
        </a:p>
      </dgm:t>
    </dgm:pt>
    <dgm:pt modelId="{A8F257EE-CECB-C44A-A969-7B3600B8E8EA}" type="parTrans" cxnId="{03892DCC-B5E1-BC41-9343-D009EE56599D}">
      <dgm:prSet/>
      <dgm:spPr/>
      <dgm:t>
        <a:bodyPr/>
        <a:lstStyle/>
        <a:p>
          <a:endParaRPr lang="it-IT" b="1">
            <a:solidFill>
              <a:schemeClr val="tx1"/>
            </a:solidFill>
          </a:endParaRPr>
        </a:p>
      </dgm:t>
    </dgm:pt>
    <dgm:pt modelId="{8915327D-DD8A-8241-B8E5-1FE02E810461}" type="sibTrans" cxnId="{03892DCC-B5E1-BC41-9343-D009EE56599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3">
        <dgm:presLayoutVars>
          <dgm:bulletEnabled val="1"/>
        </dgm:presLayoutVars>
      </dgm:prSet>
      <dgm:spPr/>
    </dgm:pt>
    <dgm:pt modelId="{416F7B90-14B6-5B4A-B824-AF294C6DD33B}" type="pres">
      <dgm:prSet presAssocID="{FC33F1B7-B081-5842-82B0-81EF55407FE3}" presName="sibTrans" presStyleLbl="sibTrans2D1" presStyleIdx="0" presStyleCnt="2"/>
      <dgm:spPr/>
    </dgm:pt>
    <dgm:pt modelId="{7BFBE58A-4E86-0644-BD2F-2C49B89D1C66}" type="pres">
      <dgm:prSet presAssocID="{FC33F1B7-B081-5842-82B0-81EF55407FE3}" presName="connectorText" presStyleLbl="sibTrans2D1" presStyleIdx="0" presStyleCnt="2"/>
      <dgm:spPr/>
    </dgm:pt>
    <dgm:pt modelId="{4B61323A-EB4C-144C-9F16-D0CE2E3888C6}" type="pres">
      <dgm:prSet presAssocID="{DC7C6D81-A724-3F4D-A493-E046DA96DFFB}" presName="node" presStyleLbl="node1" presStyleIdx="1" presStyleCnt="3">
        <dgm:presLayoutVars>
          <dgm:bulletEnabled val="1"/>
        </dgm:presLayoutVars>
      </dgm:prSet>
      <dgm:spPr/>
    </dgm:pt>
    <dgm:pt modelId="{8F236B1F-4933-9A43-939A-FC84A2AA69F3}" type="pres">
      <dgm:prSet presAssocID="{3E0CA8AE-9EB4-6D42-8B19-00B3CDF0AE34}" presName="sibTrans" presStyleLbl="sibTrans2D1" presStyleIdx="1" presStyleCnt="2"/>
      <dgm:spPr/>
    </dgm:pt>
    <dgm:pt modelId="{BC504734-D1C9-094D-AFEC-CB7F681F771C}" type="pres">
      <dgm:prSet presAssocID="{3E0CA8AE-9EB4-6D42-8B19-00B3CDF0AE34}" presName="connectorText" presStyleLbl="sibTrans2D1" presStyleIdx="1" presStyleCnt="2"/>
      <dgm:spPr/>
    </dgm:pt>
    <dgm:pt modelId="{E09FD224-A304-AF44-A2AA-7FD78201EEBA}" type="pres">
      <dgm:prSet presAssocID="{3B9FE45B-0B0E-F645-BFC8-A870734CDA3F}" presName="node" presStyleLbl="node1" presStyleIdx="2" presStyleCnt="3">
        <dgm:presLayoutVars>
          <dgm:bulletEnabled val="1"/>
        </dgm:presLayoutVars>
      </dgm:prSet>
      <dgm:spPr/>
    </dgm:pt>
  </dgm:ptLst>
  <dgm:cxnLst>
    <dgm:cxn modelId="{1E6E7E0B-5640-E247-A42F-865F4C4013BB}" type="presOf" srcId="{95AC27D8-D6F9-6240-880C-251085371E4F}" destId="{F9A2AE78-F3F6-B44F-BE6B-BBACB65D0213}" srcOrd="0" destOrd="0" presId="urn:microsoft.com/office/officeart/2005/8/layout/process1"/>
    <dgm:cxn modelId="{982985A0-2B65-5845-803F-1476C22854D2}" type="presOf" srcId="{3E0CA8AE-9EB4-6D42-8B19-00B3CDF0AE34}" destId="{8F236B1F-4933-9A43-939A-FC84A2AA69F3}" srcOrd="0" destOrd="0" presId="urn:microsoft.com/office/officeart/2005/8/layout/process1"/>
    <dgm:cxn modelId="{7BACF0E1-51EF-ED4E-932D-9198DBE5DF2C}" type="presOf" srcId="{CEBA7483-6D8A-C045-A131-45F7FFBDBBD4}" destId="{26B5391E-1D56-244E-95F5-D958C1229472}" srcOrd="0" destOrd="0" presId="urn:microsoft.com/office/officeart/2005/8/layout/process1"/>
    <dgm:cxn modelId="{E241CBF5-D72A-104A-B06B-25314F2CC3F2}" type="presOf" srcId="{3E0CA8AE-9EB4-6D42-8B19-00B3CDF0AE34}" destId="{BC504734-D1C9-094D-AFEC-CB7F681F771C}" srcOrd="1" destOrd="0" presId="urn:microsoft.com/office/officeart/2005/8/layout/process1"/>
    <dgm:cxn modelId="{BFA5AA18-03EA-8848-8795-E8CBB507E1DB}" type="presOf" srcId="{FC33F1B7-B081-5842-82B0-81EF55407FE3}" destId="{7BFBE58A-4E86-0644-BD2F-2C49B89D1C66}" srcOrd="1" destOrd="0" presId="urn:microsoft.com/office/officeart/2005/8/layout/process1"/>
    <dgm:cxn modelId="{5422E372-7AC0-8244-B5C5-0AD1861AF9F1}" type="presOf" srcId="{FC33F1B7-B081-5842-82B0-81EF55407FE3}" destId="{416F7B90-14B6-5B4A-B824-AF294C6DD33B}" srcOrd="0" destOrd="0" presId="urn:microsoft.com/office/officeart/2005/8/layout/process1"/>
    <dgm:cxn modelId="{5CB0BD5D-6D38-B542-A209-1545EC183AA1}" type="presOf" srcId="{DC7C6D81-A724-3F4D-A493-E046DA96DFFB}" destId="{4B61323A-EB4C-144C-9F16-D0CE2E3888C6}"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2C2353C3-61A2-6440-B68C-3E26109AE2AA}" type="presOf" srcId="{3B9FE45B-0B0E-F645-BFC8-A870734CDA3F}" destId="{E09FD224-A304-AF44-A2AA-7FD78201EEBA}" srcOrd="0" destOrd="0" presId="urn:microsoft.com/office/officeart/2005/8/layout/process1"/>
    <dgm:cxn modelId="{03892DCC-B5E1-BC41-9343-D009EE56599D}" srcId="{CEBA7483-6D8A-C045-A131-45F7FFBDBBD4}" destId="{3B9FE45B-0B0E-F645-BFC8-A870734CDA3F}" srcOrd="2" destOrd="0" parTransId="{A8F257EE-CECB-C44A-A969-7B3600B8E8EA}" sibTransId="{8915327D-DD8A-8241-B8E5-1FE02E810461}"/>
    <dgm:cxn modelId="{AD1972D7-9938-4642-AB31-E24A9E146D40}" srcId="{CEBA7483-6D8A-C045-A131-45F7FFBDBBD4}" destId="{DC7C6D81-A724-3F4D-A493-E046DA96DFFB}" srcOrd="1" destOrd="0" parTransId="{4942027D-E144-754C-97AB-7E3559B53718}" sibTransId="{3E0CA8AE-9EB4-6D42-8B19-00B3CDF0AE34}"/>
    <dgm:cxn modelId="{A09D6D54-D9AA-FF4C-91CB-5A5125EBCF03}" type="presParOf" srcId="{26B5391E-1D56-244E-95F5-D958C1229472}" destId="{F9A2AE78-F3F6-B44F-BE6B-BBACB65D0213}" srcOrd="0" destOrd="0" presId="urn:microsoft.com/office/officeart/2005/8/layout/process1"/>
    <dgm:cxn modelId="{B6665829-D387-CB44-816D-BD1B2BF2AD66}" type="presParOf" srcId="{26B5391E-1D56-244E-95F5-D958C1229472}" destId="{416F7B90-14B6-5B4A-B824-AF294C6DD33B}" srcOrd="1" destOrd="0" presId="urn:microsoft.com/office/officeart/2005/8/layout/process1"/>
    <dgm:cxn modelId="{12C5677D-AC41-3C42-8F4A-990E42B97DAF}" type="presParOf" srcId="{416F7B90-14B6-5B4A-B824-AF294C6DD33B}" destId="{7BFBE58A-4E86-0644-BD2F-2C49B89D1C66}" srcOrd="0" destOrd="0" presId="urn:microsoft.com/office/officeart/2005/8/layout/process1"/>
    <dgm:cxn modelId="{B75C0A9D-B4FA-4644-91E8-0E66DF807524}" type="presParOf" srcId="{26B5391E-1D56-244E-95F5-D958C1229472}" destId="{4B61323A-EB4C-144C-9F16-D0CE2E3888C6}" srcOrd="2" destOrd="0" presId="urn:microsoft.com/office/officeart/2005/8/layout/process1"/>
    <dgm:cxn modelId="{509360CB-41A9-084B-A0EB-31A6D9E903B4}" type="presParOf" srcId="{26B5391E-1D56-244E-95F5-D958C1229472}" destId="{8F236B1F-4933-9A43-939A-FC84A2AA69F3}" srcOrd="3" destOrd="0" presId="urn:microsoft.com/office/officeart/2005/8/layout/process1"/>
    <dgm:cxn modelId="{321E3997-1095-8440-9EB2-EFDB16858203}" type="presParOf" srcId="{8F236B1F-4933-9A43-939A-FC84A2AA69F3}" destId="{BC504734-D1C9-094D-AFEC-CB7F681F771C}" srcOrd="0" destOrd="0" presId="urn:microsoft.com/office/officeart/2005/8/layout/process1"/>
    <dgm:cxn modelId="{32DA19C0-036F-0547-95AB-869A7CA36ACC}" type="presParOf" srcId="{26B5391E-1D56-244E-95F5-D958C1229472}" destId="{E09FD224-A304-AF44-A2AA-7FD78201EEBA}"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a:effectLst>
          <a:glow rad="228600">
            <a:schemeClr val="accent2">
              <a:satMod val="175000"/>
              <a:alpha val="40000"/>
            </a:schemeClr>
          </a:glow>
        </a:effectLs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DC7C6D81-A724-3F4D-A493-E046DA96DFFB}">
      <dgm:prSet phldrT="[Text]"/>
      <dgm:spPr/>
      <dgm:t>
        <a:bodyPr/>
        <a:lstStyle/>
        <a:p>
          <a:r>
            <a:rPr lang="it-IT" b="1" dirty="0">
              <a:solidFill>
                <a:schemeClr val="tx1"/>
              </a:solidFill>
            </a:rPr>
            <a:t>“CULTURA ORGANIZZATIVA”</a:t>
          </a:r>
        </a:p>
      </dgm:t>
    </dgm:pt>
    <dgm:pt modelId="{4942027D-E144-754C-97AB-7E3559B53718}" type="parTrans" cxnId="{AD1972D7-9938-4642-AB31-E24A9E146D40}">
      <dgm:prSet/>
      <dgm:spPr/>
      <dgm:t>
        <a:bodyPr/>
        <a:lstStyle/>
        <a:p>
          <a:endParaRPr lang="it-IT" b="1">
            <a:solidFill>
              <a:schemeClr val="tx1"/>
            </a:solidFill>
          </a:endParaRPr>
        </a:p>
      </dgm:t>
    </dgm:pt>
    <dgm:pt modelId="{3E0CA8AE-9EB4-6D42-8B19-00B3CDF0AE34}" type="sibTrans" cxnId="{AD1972D7-9938-4642-AB31-E24A9E146D40}">
      <dgm:prSet/>
      <dgm:spPr/>
      <dgm:t>
        <a:bodyPr/>
        <a:lstStyle/>
        <a:p>
          <a:endParaRPr lang="it-IT" b="1">
            <a:solidFill>
              <a:schemeClr val="tx1"/>
            </a:solidFill>
          </a:endParaRPr>
        </a:p>
      </dgm:t>
    </dgm:pt>
    <dgm:pt modelId="{3B9FE45B-0B0E-F645-BFC8-A870734CDA3F}">
      <dgm:prSet phldrT="[Text]"/>
      <dgm:spPr/>
      <dgm:t>
        <a:bodyPr/>
        <a:lstStyle/>
        <a:p>
          <a:r>
            <a:rPr lang="it-IT" b="1" dirty="0">
              <a:solidFill>
                <a:schemeClr val="tx1"/>
              </a:solidFill>
            </a:rPr>
            <a:t>“CULTURA SOCIALE”</a:t>
          </a:r>
        </a:p>
      </dgm:t>
    </dgm:pt>
    <dgm:pt modelId="{A8F257EE-CECB-C44A-A969-7B3600B8E8EA}" type="parTrans" cxnId="{03892DCC-B5E1-BC41-9343-D009EE56599D}">
      <dgm:prSet/>
      <dgm:spPr/>
      <dgm:t>
        <a:bodyPr/>
        <a:lstStyle/>
        <a:p>
          <a:endParaRPr lang="it-IT" b="1">
            <a:solidFill>
              <a:schemeClr val="tx1"/>
            </a:solidFill>
          </a:endParaRPr>
        </a:p>
      </dgm:t>
    </dgm:pt>
    <dgm:pt modelId="{8915327D-DD8A-8241-B8E5-1FE02E810461}" type="sibTrans" cxnId="{03892DCC-B5E1-BC41-9343-D009EE56599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3">
        <dgm:presLayoutVars>
          <dgm:bulletEnabled val="1"/>
        </dgm:presLayoutVars>
      </dgm:prSet>
      <dgm:spPr/>
    </dgm:pt>
    <dgm:pt modelId="{416F7B90-14B6-5B4A-B824-AF294C6DD33B}" type="pres">
      <dgm:prSet presAssocID="{FC33F1B7-B081-5842-82B0-81EF55407FE3}" presName="sibTrans" presStyleLbl="sibTrans2D1" presStyleIdx="0" presStyleCnt="2"/>
      <dgm:spPr/>
    </dgm:pt>
    <dgm:pt modelId="{7BFBE58A-4E86-0644-BD2F-2C49B89D1C66}" type="pres">
      <dgm:prSet presAssocID="{FC33F1B7-B081-5842-82B0-81EF55407FE3}" presName="connectorText" presStyleLbl="sibTrans2D1" presStyleIdx="0" presStyleCnt="2"/>
      <dgm:spPr/>
    </dgm:pt>
    <dgm:pt modelId="{4B61323A-EB4C-144C-9F16-D0CE2E3888C6}" type="pres">
      <dgm:prSet presAssocID="{DC7C6D81-A724-3F4D-A493-E046DA96DFFB}" presName="node" presStyleLbl="node1" presStyleIdx="1" presStyleCnt="3">
        <dgm:presLayoutVars>
          <dgm:bulletEnabled val="1"/>
        </dgm:presLayoutVars>
      </dgm:prSet>
      <dgm:spPr/>
    </dgm:pt>
    <dgm:pt modelId="{8F236B1F-4933-9A43-939A-FC84A2AA69F3}" type="pres">
      <dgm:prSet presAssocID="{3E0CA8AE-9EB4-6D42-8B19-00B3CDF0AE34}" presName="sibTrans" presStyleLbl="sibTrans2D1" presStyleIdx="1" presStyleCnt="2"/>
      <dgm:spPr/>
    </dgm:pt>
    <dgm:pt modelId="{BC504734-D1C9-094D-AFEC-CB7F681F771C}" type="pres">
      <dgm:prSet presAssocID="{3E0CA8AE-9EB4-6D42-8B19-00B3CDF0AE34}" presName="connectorText" presStyleLbl="sibTrans2D1" presStyleIdx="1" presStyleCnt="2"/>
      <dgm:spPr/>
    </dgm:pt>
    <dgm:pt modelId="{E09FD224-A304-AF44-A2AA-7FD78201EEBA}" type="pres">
      <dgm:prSet presAssocID="{3B9FE45B-0B0E-F645-BFC8-A870734CDA3F}" presName="node" presStyleLbl="node1" presStyleIdx="2" presStyleCnt="3">
        <dgm:presLayoutVars>
          <dgm:bulletEnabled val="1"/>
        </dgm:presLayoutVars>
      </dgm:prSet>
      <dgm:spPr/>
    </dgm:pt>
  </dgm:ptLst>
  <dgm:cxnLst>
    <dgm:cxn modelId="{AE2D591B-3B7A-6D4D-B726-834B2119CE0E}" type="presOf" srcId="{3E0CA8AE-9EB4-6D42-8B19-00B3CDF0AE34}" destId="{BC504734-D1C9-094D-AFEC-CB7F681F771C}" srcOrd="1" destOrd="0" presId="urn:microsoft.com/office/officeart/2005/8/layout/process1"/>
    <dgm:cxn modelId="{04DD7CC0-A6A2-AC4B-98DD-CD8B63FA5DC7}" type="presOf" srcId="{FC33F1B7-B081-5842-82B0-81EF55407FE3}" destId="{416F7B90-14B6-5B4A-B824-AF294C6DD33B}" srcOrd="0" destOrd="0" presId="urn:microsoft.com/office/officeart/2005/8/layout/process1"/>
    <dgm:cxn modelId="{53BE99E8-1652-8943-AED0-89D5144D651C}" type="presOf" srcId="{FC33F1B7-B081-5842-82B0-81EF55407FE3}" destId="{7BFBE58A-4E86-0644-BD2F-2C49B89D1C66}" srcOrd="1" destOrd="0" presId="urn:microsoft.com/office/officeart/2005/8/layout/process1"/>
    <dgm:cxn modelId="{BBEBD1E2-9A99-8D45-96BF-46D5B9E4AB54}" type="presOf" srcId="{CEBA7483-6D8A-C045-A131-45F7FFBDBBD4}" destId="{26B5391E-1D56-244E-95F5-D958C1229472}"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1FE26382-0253-304E-89FF-7EDB8FB1F026}" type="presOf" srcId="{3B9FE45B-0B0E-F645-BFC8-A870734CDA3F}" destId="{E09FD224-A304-AF44-A2AA-7FD78201EEBA}" srcOrd="0" destOrd="0" presId="urn:microsoft.com/office/officeart/2005/8/layout/process1"/>
    <dgm:cxn modelId="{328D9C8B-7186-4A44-BDAC-2F57DC4FE04D}" type="presOf" srcId="{DC7C6D81-A724-3F4D-A493-E046DA96DFFB}" destId="{4B61323A-EB4C-144C-9F16-D0CE2E3888C6}" srcOrd="0" destOrd="0" presId="urn:microsoft.com/office/officeart/2005/8/layout/process1"/>
    <dgm:cxn modelId="{03892DCC-B5E1-BC41-9343-D009EE56599D}" srcId="{CEBA7483-6D8A-C045-A131-45F7FFBDBBD4}" destId="{3B9FE45B-0B0E-F645-BFC8-A870734CDA3F}" srcOrd="2" destOrd="0" parTransId="{A8F257EE-CECB-C44A-A969-7B3600B8E8EA}" sibTransId="{8915327D-DD8A-8241-B8E5-1FE02E810461}"/>
    <dgm:cxn modelId="{AD1972D7-9938-4642-AB31-E24A9E146D40}" srcId="{CEBA7483-6D8A-C045-A131-45F7FFBDBBD4}" destId="{DC7C6D81-A724-3F4D-A493-E046DA96DFFB}" srcOrd="1" destOrd="0" parTransId="{4942027D-E144-754C-97AB-7E3559B53718}" sibTransId="{3E0CA8AE-9EB4-6D42-8B19-00B3CDF0AE34}"/>
    <dgm:cxn modelId="{E684D058-F6A0-A34C-9BFB-AFD261BDC4B4}" type="presOf" srcId="{3E0CA8AE-9EB4-6D42-8B19-00B3CDF0AE34}" destId="{8F236B1F-4933-9A43-939A-FC84A2AA69F3}" srcOrd="0" destOrd="0" presId="urn:microsoft.com/office/officeart/2005/8/layout/process1"/>
    <dgm:cxn modelId="{52D1A2BA-2E54-984B-837C-ADBBC7C26DAA}" type="presOf" srcId="{95AC27D8-D6F9-6240-880C-251085371E4F}" destId="{F9A2AE78-F3F6-B44F-BE6B-BBACB65D0213}" srcOrd="0" destOrd="0" presId="urn:microsoft.com/office/officeart/2005/8/layout/process1"/>
    <dgm:cxn modelId="{E2CDBB5B-F7CE-C44F-AA00-21FC4ED92CC2}" type="presParOf" srcId="{26B5391E-1D56-244E-95F5-D958C1229472}" destId="{F9A2AE78-F3F6-B44F-BE6B-BBACB65D0213}" srcOrd="0" destOrd="0" presId="urn:microsoft.com/office/officeart/2005/8/layout/process1"/>
    <dgm:cxn modelId="{B499974B-238B-DC43-AF7B-36D4D52DED18}" type="presParOf" srcId="{26B5391E-1D56-244E-95F5-D958C1229472}" destId="{416F7B90-14B6-5B4A-B824-AF294C6DD33B}" srcOrd="1" destOrd="0" presId="urn:microsoft.com/office/officeart/2005/8/layout/process1"/>
    <dgm:cxn modelId="{E585D247-698C-A945-A058-38070CD92C0E}" type="presParOf" srcId="{416F7B90-14B6-5B4A-B824-AF294C6DD33B}" destId="{7BFBE58A-4E86-0644-BD2F-2C49B89D1C66}" srcOrd="0" destOrd="0" presId="urn:microsoft.com/office/officeart/2005/8/layout/process1"/>
    <dgm:cxn modelId="{4FBB9A9D-4689-6D49-A0B1-2C61D2FD0428}" type="presParOf" srcId="{26B5391E-1D56-244E-95F5-D958C1229472}" destId="{4B61323A-EB4C-144C-9F16-D0CE2E3888C6}" srcOrd="2" destOrd="0" presId="urn:microsoft.com/office/officeart/2005/8/layout/process1"/>
    <dgm:cxn modelId="{B527A939-E856-3349-9B0F-A3AA622F5339}" type="presParOf" srcId="{26B5391E-1D56-244E-95F5-D958C1229472}" destId="{8F236B1F-4933-9A43-939A-FC84A2AA69F3}" srcOrd="3" destOrd="0" presId="urn:microsoft.com/office/officeart/2005/8/layout/process1"/>
    <dgm:cxn modelId="{267C4832-EF9C-6640-863F-E7FF0A76508C}" type="presParOf" srcId="{8F236B1F-4933-9A43-939A-FC84A2AA69F3}" destId="{BC504734-D1C9-094D-AFEC-CB7F681F771C}" srcOrd="0" destOrd="0" presId="urn:microsoft.com/office/officeart/2005/8/layout/process1"/>
    <dgm:cxn modelId="{1C925419-6002-574B-8C6B-3867927118AC}" type="presParOf" srcId="{26B5391E-1D56-244E-95F5-D958C1229472}" destId="{E09FD224-A304-AF44-A2AA-7FD78201EEBA}"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t>“FATTORE UMANO”</a:t>
          </a:r>
        </a:p>
      </dgm:t>
    </dgm:pt>
    <dgm:pt modelId="{31D74E52-91D9-B64A-BAF7-C8419876A5D1}" type="parTrans" cxnId="{2A18E903-999D-CE45-89B7-BA60585ABBCD}">
      <dgm:prSet/>
      <dgm:spPr/>
      <dgm:t>
        <a:bodyPr/>
        <a:lstStyle/>
        <a:p>
          <a:endParaRPr lang="it-IT" b="1"/>
        </a:p>
      </dgm:t>
    </dgm:pt>
    <dgm:pt modelId="{FC33F1B7-B081-5842-82B0-81EF55407FE3}" type="sibTrans" cxnId="{2A18E903-999D-CE45-89B7-BA60585ABBCD}">
      <dgm:prSet/>
      <dgm:spPr/>
      <dgm:t>
        <a:bodyPr/>
        <a:lstStyle/>
        <a:p>
          <a:endParaRPr lang="it-IT" b="1"/>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B8FFA87E-00D1-F04D-A994-DC211F4021C4}" type="presOf" srcId="{CEBA7483-6D8A-C045-A131-45F7FFBDBBD4}" destId="{26B5391E-1D56-244E-95F5-D958C1229472}"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904FCA8E-DE98-EC4C-841A-ABC46386CEAB}" type="presOf" srcId="{95AC27D8-D6F9-6240-880C-251085371E4F}" destId="{F9A2AE78-F3F6-B44F-BE6B-BBACB65D0213}" srcOrd="0" destOrd="0" presId="urn:microsoft.com/office/officeart/2005/8/layout/process1"/>
    <dgm:cxn modelId="{85441C74-E581-6940-9F99-EFB727E2FEA9}"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A54EB04A-41BC-9C40-9532-B345C1A45349}" type="doc">
      <dgm:prSet loTypeId="urn:microsoft.com/office/officeart/2009/3/layout/FramedTextPicture" loCatId="" qsTypeId="urn:microsoft.com/office/officeart/2005/8/quickstyle/simple4" qsCatId="simple" csTypeId="urn:microsoft.com/office/officeart/2005/8/colors/accent1_2" csCatId="accent1" phldr="1"/>
      <dgm:spPr/>
      <dgm:t>
        <a:bodyPr/>
        <a:lstStyle/>
        <a:p>
          <a:endParaRPr lang="it-IT"/>
        </a:p>
      </dgm:t>
    </dgm:pt>
    <dgm:pt modelId="{B77345B1-4484-9D4C-9A0F-1257FB070F6A}">
      <dgm:prSet phldrT="[Text]"/>
      <dgm:spPr/>
      <dgm:t>
        <a:bodyPr/>
        <a:lstStyle/>
        <a:p>
          <a:r>
            <a:rPr lang="it-IT" b="1" i="1" dirty="0"/>
            <a:t>Così, convinto di fare la cosa giusta, il dottor Rossi si reca dal suo dirigente e gli espone i fatti. Il dirigente lo guarda e poi</a:t>
          </a:r>
          <a:r>
            <a:rPr lang="is-IS" b="1" i="1" dirty="0"/>
            <a:t>…</a:t>
          </a:r>
          <a:endParaRPr lang="it-IT" b="1" dirty="0"/>
        </a:p>
      </dgm:t>
    </dgm:pt>
    <dgm:pt modelId="{61EC44A3-D5AA-F84B-8BBA-AFEB426856D3}" type="parTrans" cxnId="{9A39AED7-65BA-854C-BBD6-CB61D74104F7}">
      <dgm:prSet/>
      <dgm:spPr/>
      <dgm:t>
        <a:bodyPr/>
        <a:lstStyle/>
        <a:p>
          <a:endParaRPr lang="it-IT"/>
        </a:p>
      </dgm:t>
    </dgm:pt>
    <dgm:pt modelId="{57913297-347D-234E-8876-3DB4B8252C5C}" type="sibTrans" cxnId="{9A39AED7-65BA-854C-BBD6-CB61D74104F7}">
      <dgm:prSet/>
      <dgm:spPr/>
      <dgm:t>
        <a:bodyPr/>
        <a:lstStyle/>
        <a:p>
          <a:endParaRPr lang="it-IT"/>
        </a:p>
      </dgm:t>
    </dgm:pt>
    <dgm:pt modelId="{0E88881E-3AA3-F54B-B7B3-35C19D154E15}" type="pres">
      <dgm:prSet presAssocID="{A54EB04A-41BC-9C40-9532-B345C1A45349}" presName="Name0" presStyleCnt="0">
        <dgm:presLayoutVars>
          <dgm:chMax/>
          <dgm:chPref/>
          <dgm:dir/>
        </dgm:presLayoutVars>
      </dgm:prSet>
      <dgm:spPr/>
    </dgm:pt>
    <dgm:pt modelId="{50789193-1403-3D40-AEE7-FDD30152691C}" type="pres">
      <dgm:prSet presAssocID="{B77345B1-4484-9D4C-9A0F-1257FB070F6A}" presName="composite" presStyleCnt="0">
        <dgm:presLayoutVars>
          <dgm:chMax/>
          <dgm:chPref/>
        </dgm:presLayoutVars>
      </dgm:prSet>
      <dgm:spPr/>
    </dgm:pt>
    <dgm:pt modelId="{28C4F699-AA2E-C846-A2F6-C4729A09508C}" type="pres">
      <dgm:prSet presAssocID="{B77345B1-4484-9D4C-9A0F-1257FB070F6A}" presName="Image" presStyleLbl="bgImgPlace1" presStyleIdx="0" presStyleCnt="1" custScaleX="71600" custScaleY="130536" custLinFactNeighborX="-27631" custLinFactNeighborY="16992"/>
      <dgm:spPr>
        <a:blipFill rotWithShape="1">
          <a:blip xmlns:r="http://schemas.openxmlformats.org/officeDocument/2006/relationships" r:embed="rId1" cstate="email">
            <a:extLst>
              <a:ext uri="{28A0092B-C50C-407E-A947-70E740481C1C}">
                <a14:useLocalDpi xmlns:a14="http://schemas.microsoft.com/office/drawing/2010/main" val="0"/>
              </a:ext>
            </a:extLst>
          </a:blip>
          <a:srcRect/>
          <a:stretch>
            <a:fillRect/>
          </a:stretch>
        </a:blipFill>
      </dgm:spPr>
    </dgm:pt>
    <dgm:pt modelId="{F0CBF86C-1F19-7647-BC50-B444EBBA62C1}" type="pres">
      <dgm:prSet presAssocID="{B77345B1-4484-9D4C-9A0F-1257FB070F6A}" presName="ParentText" presStyleLbl="revTx" presStyleIdx="0" presStyleCnt="1">
        <dgm:presLayoutVars>
          <dgm:chMax val="0"/>
          <dgm:chPref val="0"/>
          <dgm:bulletEnabled val="1"/>
        </dgm:presLayoutVars>
      </dgm:prSet>
      <dgm:spPr/>
    </dgm:pt>
    <dgm:pt modelId="{DFF2FEC9-D982-2540-9361-67DCBC4212F7}" type="pres">
      <dgm:prSet presAssocID="{B77345B1-4484-9D4C-9A0F-1257FB070F6A}" presName="tlFrame" presStyleLbl="node1" presStyleIdx="0" presStyleCnt="4"/>
      <dgm:spPr/>
    </dgm:pt>
    <dgm:pt modelId="{7054E9E7-08E7-164F-97DF-F11F5E3C8AB3}" type="pres">
      <dgm:prSet presAssocID="{B77345B1-4484-9D4C-9A0F-1257FB070F6A}" presName="trFrame" presStyleLbl="node1" presStyleIdx="1" presStyleCnt="4"/>
      <dgm:spPr/>
    </dgm:pt>
    <dgm:pt modelId="{289E349C-424E-CE49-8B1F-FFA0DC71EA34}" type="pres">
      <dgm:prSet presAssocID="{B77345B1-4484-9D4C-9A0F-1257FB070F6A}" presName="blFrame" presStyleLbl="node1" presStyleIdx="2" presStyleCnt="4"/>
      <dgm:spPr/>
    </dgm:pt>
    <dgm:pt modelId="{2AF9D79F-B4E9-9047-B9E5-8B397DDD90C3}" type="pres">
      <dgm:prSet presAssocID="{B77345B1-4484-9D4C-9A0F-1257FB070F6A}" presName="brFrame" presStyleLbl="node1" presStyleIdx="3" presStyleCnt="4"/>
      <dgm:spPr/>
    </dgm:pt>
  </dgm:ptLst>
  <dgm:cxnLst>
    <dgm:cxn modelId="{EDE72C86-FCEF-3B48-A738-243A0B78B77D}" type="presOf" srcId="{A54EB04A-41BC-9C40-9532-B345C1A45349}" destId="{0E88881E-3AA3-F54B-B7B3-35C19D154E15}" srcOrd="0" destOrd="0" presId="urn:microsoft.com/office/officeart/2009/3/layout/FramedTextPicture"/>
    <dgm:cxn modelId="{9A39AED7-65BA-854C-BBD6-CB61D74104F7}" srcId="{A54EB04A-41BC-9C40-9532-B345C1A45349}" destId="{B77345B1-4484-9D4C-9A0F-1257FB070F6A}" srcOrd="0" destOrd="0" parTransId="{61EC44A3-D5AA-F84B-8BBA-AFEB426856D3}" sibTransId="{57913297-347D-234E-8876-3DB4B8252C5C}"/>
    <dgm:cxn modelId="{560E1CE1-CD1A-4E4E-9C17-7F3F6BC8B1D1}" type="presOf" srcId="{B77345B1-4484-9D4C-9A0F-1257FB070F6A}" destId="{F0CBF86C-1F19-7647-BC50-B444EBBA62C1}" srcOrd="0" destOrd="0" presId="urn:microsoft.com/office/officeart/2009/3/layout/FramedTextPicture"/>
    <dgm:cxn modelId="{C85B0780-D5BF-4C4E-A3A4-BEC72F3EC668}" type="presParOf" srcId="{0E88881E-3AA3-F54B-B7B3-35C19D154E15}" destId="{50789193-1403-3D40-AEE7-FDD30152691C}" srcOrd="0" destOrd="0" presId="urn:microsoft.com/office/officeart/2009/3/layout/FramedTextPicture"/>
    <dgm:cxn modelId="{67969EF0-C052-694D-8D2D-E7839A3EA9CC}" type="presParOf" srcId="{50789193-1403-3D40-AEE7-FDD30152691C}" destId="{28C4F699-AA2E-C846-A2F6-C4729A09508C}" srcOrd="0" destOrd="0" presId="urn:microsoft.com/office/officeart/2009/3/layout/FramedTextPicture"/>
    <dgm:cxn modelId="{3147AA9B-59C8-AA4C-B6A0-2C2A52238D99}" type="presParOf" srcId="{50789193-1403-3D40-AEE7-FDD30152691C}" destId="{F0CBF86C-1F19-7647-BC50-B444EBBA62C1}" srcOrd="1" destOrd="0" presId="urn:microsoft.com/office/officeart/2009/3/layout/FramedTextPicture"/>
    <dgm:cxn modelId="{6E7BC6AF-377A-E84B-9FF6-30D676F4786D}" type="presParOf" srcId="{50789193-1403-3D40-AEE7-FDD30152691C}" destId="{DFF2FEC9-D982-2540-9361-67DCBC4212F7}" srcOrd="2" destOrd="0" presId="urn:microsoft.com/office/officeart/2009/3/layout/FramedTextPicture"/>
    <dgm:cxn modelId="{81056012-7D16-E44F-B183-C9FD17BA40C4}" type="presParOf" srcId="{50789193-1403-3D40-AEE7-FDD30152691C}" destId="{7054E9E7-08E7-164F-97DF-F11F5E3C8AB3}" srcOrd="3" destOrd="0" presId="urn:microsoft.com/office/officeart/2009/3/layout/FramedTextPicture"/>
    <dgm:cxn modelId="{A08B7AEF-DEC4-7E46-B4E4-8C9CE1D473CA}" type="presParOf" srcId="{50789193-1403-3D40-AEE7-FDD30152691C}" destId="{289E349C-424E-CE49-8B1F-FFA0DC71EA34}" srcOrd="4" destOrd="0" presId="urn:microsoft.com/office/officeart/2009/3/layout/FramedTextPicture"/>
    <dgm:cxn modelId="{2A4FDDC0-8F50-694E-9B03-9A765046ED8A}" type="presParOf" srcId="{50789193-1403-3D40-AEE7-FDD30152691C}" destId="{2AF9D79F-B4E9-9047-B9E5-8B397DDD90C3}"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9CA4745D-C024-BF44-939B-DF8D4017779E}" type="doc">
      <dgm:prSet loTypeId="urn:microsoft.com/office/officeart/2008/layout/LinedList" loCatId="" qsTypeId="urn:microsoft.com/office/officeart/2005/8/quickstyle/simple4" qsCatId="simple" csTypeId="urn:microsoft.com/office/officeart/2005/8/colors/accent1_2" csCatId="accent1" phldr="1"/>
      <dgm:spPr/>
      <dgm:t>
        <a:bodyPr/>
        <a:lstStyle/>
        <a:p>
          <a:endParaRPr lang="it-IT"/>
        </a:p>
      </dgm:t>
    </dgm:pt>
    <dgm:pt modelId="{8128B6C2-EE82-CC48-9E4B-455869C99740}">
      <dgm:prSet phldrT="[Text]" custT="1"/>
      <dgm:spPr/>
      <dgm:t>
        <a:bodyPr/>
        <a:lstStyle/>
        <a:p>
          <a:r>
            <a:rPr lang="it-IT" sz="1400" b="1" dirty="0"/>
            <a:t>Acquisisce informazioni per far emergere la qualificazione del comportamento</a:t>
          </a:r>
        </a:p>
      </dgm:t>
    </dgm:pt>
    <dgm:pt modelId="{3BF9CBA5-28E1-B841-A7CC-BD9EEFEE61F5}" type="parTrans" cxnId="{899DD919-2EA5-D849-BB42-EE6B192A238B}">
      <dgm:prSet/>
      <dgm:spPr/>
      <dgm:t>
        <a:bodyPr/>
        <a:lstStyle/>
        <a:p>
          <a:endParaRPr lang="it-IT"/>
        </a:p>
      </dgm:t>
    </dgm:pt>
    <dgm:pt modelId="{AD868B1B-E1C4-714A-B54F-DF53934A0638}" type="sibTrans" cxnId="{899DD919-2EA5-D849-BB42-EE6B192A238B}">
      <dgm:prSet/>
      <dgm:spPr/>
      <dgm:t>
        <a:bodyPr/>
        <a:lstStyle/>
        <a:p>
          <a:endParaRPr lang="it-IT"/>
        </a:p>
      </dgm:t>
    </dgm:pt>
    <dgm:pt modelId="{1E141388-F984-FD4E-9578-277C9B9B531B}">
      <dgm:prSet phldrT="[Text]" custT="1"/>
      <dgm:spPr/>
      <dgm:t>
        <a:bodyPr/>
        <a:lstStyle/>
        <a:p>
          <a:r>
            <a:rPr lang="it-IT" sz="1600" dirty="0"/>
            <a:t>Acquisisce informazioni sullo specifico procedimento e sui procedimenti collegati</a:t>
          </a:r>
        </a:p>
      </dgm:t>
    </dgm:pt>
    <dgm:pt modelId="{384F7246-F537-0040-AA65-E017BD41CADA}" type="parTrans" cxnId="{26B0A241-3F57-9949-AE02-81ECAD650E18}">
      <dgm:prSet/>
      <dgm:spPr/>
      <dgm:t>
        <a:bodyPr/>
        <a:lstStyle/>
        <a:p>
          <a:endParaRPr lang="it-IT"/>
        </a:p>
      </dgm:t>
    </dgm:pt>
    <dgm:pt modelId="{8F0D7BBB-0FB0-5B4E-B762-060190B4A683}" type="sibTrans" cxnId="{26B0A241-3F57-9949-AE02-81ECAD650E18}">
      <dgm:prSet/>
      <dgm:spPr/>
      <dgm:t>
        <a:bodyPr/>
        <a:lstStyle/>
        <a:p>
          <a:endParaRPr lang="it-IT"/>
        </a:p>
      </dgm:t>
    </dgm:pt>
    <dgm:pt modelId="{3F90124E-4589-0741-B7F6-D45B76505B7E}">
      <dgm:prSet phldrT="[Text]" custT="1"/>
      <dgm:spPr/>
      <dgm:t>
        <a:bodyPr/>
        <a:lstStyle/>
        <a:p>
          <a:r>
            <a:rPr lang="it-IT" sz="1600" dirty="0"/>
            <a:t>Verifica la presenza di altre segnalazioni</a:t>
          </a:r>
        </a:p>
      </dgm:t>
    </dgm:pt>
    <dgm:pt modelId="{EADC94FD-4B89-6544-B27B-30A452ABD983}" type="parTrans" cxnId="{61BB2571-2F5D-0349-8BC7-1F86A50C977A}">
      <dgm:prSet/>
      <dgm:spPr/>
      <dgm:t>
        <a:bodyPr/>
        <a:lstStyle/>
        <a:p>
          <a:endParaRPr lang="it-IT"/>
        </a:p>
      </dgm:t>
    </dgm:pt>
    <dgm:pt modelId="{DF1E4023-7471-CA43-98D3-3FFA8B7EF461}" type="sibTrans" cxnId="{61BB2571-2F5D-0349-8BC7-1F86A50C977A}">
      <dgm:prSet/>
      <dgm:spPr/>
      <dgm:t>
        <a:bodyPr/>
        <a:lstStyle/>
        <a:p>
          <a:endParaRPr lang="it-IT"/>
        </a:p>
      </dgm:t>
    </dgm:pt>
    <dgm:pt modelId="{5B177931-B1DF-AB46-BFEA-D0DEA299AFE4}" type="pres">
      <dgm:prSet presAssocID="{9CA4745D-C024-BF44-939B-DF8D4017779E}" presName="vert0" presStyleCnt="0">
        <dgm:presLayoutVars>
          <dgm:dir/>
          <dgm:animOne val="branch"/>
          <dgm:animLvl val="lvl"/>
        </dgm:presLayoutVars>
      </dgm:prSet>
      <dgm:spPr/>
    </dgm:pt>
    <dgm:pt modelId="{2297D40C-0F07-A642-8EE7-4F45C126E2AF}" type="pres">
      <dgm:prSet presAssocID="{8128B6C2-EE82-CC48-9E4B-455869C99740}" presName="thickLine" presStyleLbl="alignNode1" presStyleIdx="0" presStyleCnt="1"/>
      <dgm:spPr/>
    </dgm:pt>
    <dgm:pt modelId="{5E3EF1E7-D143-2A46-93BD-B8A070733449}" type="pres">
      <dgm:prSet presAssocID="{8128B6C2-EE82-CC48-9E4B-455869C99740}" presName="horz1" presStyleCnt="0"/>
      <dgm:spPr/>
    </dgm:pt>
    <dgm:pt modelId="{9917C43C-8DDF-0C4E-8EB1-62C40B93E809}" type="pres">
      <dgm:prSet presAssocID="{8128B6C2-EE82-CC48-9E4B-455869C99740}" presName="tx1" presStyleLbl="revTx" presStyleIdx="0" presStyleCnt="3" custScaleX="115909"/>
      <dgm:spPr/>
    </dgm:pt>
    <dgm:pt modelId="{FD67E5EA-C987-5A40-865D-6BE1A05B4F8A}" type="pres">
      <dgm:prSet presAssocID="{8128B6C2-EE82-CC48-9E4B-455869C99740}" presName="vert1" presStyleCnt="0"/>
      <dgm:spPr/>
    </dgm:pt>
    <dgm:pt modelId="{A82F4341-B20E-F140-83BF-A68590379A4F}" type="pres">
      <dgm:prSet presAssocID="{1E141388-F984-FD4E-9578-277C9B9B531B}" presName="vertSpace2a" presStyleCnt="0"/>
      <dgm:spPr/>
    </dgm:pt>
    <dgm:pt modelId="{AE53A662-53AC-E142-836B-49E647FD59E8}" type="pres">
      <dgm:prSet presAssocID="{1E141388-F984-FD4E-9578-277C9B9B531B}" presName="horz2" presStyleCnt="0"/>
      <dgm:spPr/>
    </dgm:pt>
    <dgm:pt modelId="{AEB02608-39EC-BB4E-B159-5AF4A494FD41}" type="pres">
      <dgm:prSet presAssocID="{1E141388-F984-FD4E-9578-277C9B9B531B}" presName="horzSpace2" presStyleCnt="0"/>
      <dgm:spPr/>
    </dgm:pt>
    <dgm:pt modelId="{5C1EC8CD-C436-334C-8BE3-E069D4E0A101}" type="pres">
      <dgm:prSet presAssocID="{1E141388-F984-FD4E-9578-277C9B9B531B}" presName="tx2" presStyleLbl="revTx" presStyleIdx="1" presStyleCnt="3"/>
      <dgm:spPr/>
    </dgm:pt>
    <dgm:pt modelId="{1F9CCEA8-80CA-6542-9602-44BD961FE22E}" type="pres">
      <dgm:prSet presAssocID="{1E141388-F984-FD4E-9578-277C9B9B531B}" presName="vert2" presStyleCnt="0"/>
      <dgm:spPr/>
    </dgm:pt>
    <dgm:pt modelId="{D83EBAB3-14C4-684C-85FD-3A06F8551B97}" type="pres">
      <dgm:prSet presAssocID="{1E141388-F984-FD4E-9578-277C9B9B531B}" presName="thinLine2b" presStyleLbl="callout" presStyleIdx="0" presStyleCnt="2"/>
      <dgm:spPr/>
    </dgm:pt>
    <dgm:pt modelId="{DBCA7216-71A8-F047-9242-A88844DD001B}" type="pres">
      <dgm:prSet presAssocID="{1E141388-F984-FD4E-9578-277C9B9B531B}" presName="vertSpace2b" presStyleCnt="0"/>
      <dgm:spPr/>
    </dgm:pt>
    <dgm:pt modelId="{A98E3D94-E442-9B4B-88E9-2E34113D0AB6}" type="pres">
      <dgm:prSet presAssocID="{3F90124E-4589-0741-B7F6-D45B76505B7E}" presName="horz2" presStyleCnt="0"/>
      <dgm:spPr/>
    </dgm:pt>
    <dgm:pt modelId="{88C46FBB-DB2D-5546-8A4D-853B5D7E738A}" type="pres">
      <dgm:prSet presAssocID="{3F90124E-4589-0741-B7F6-D45B76505B7E}" presName="horzSpace2" presStyleCnt="0"/>
      <dgm:spPr/>
    </dgm:pt>
    <dgm:pt modelId="{11DCF220-C123-FB49-9C5E-D70897CF5F85}" type="pres">
      <dgm:prSet presAssocID="{3F90124E-4589-0741-B7F6-D45B76505B7E}" presName="tx2" presStyleLbl="revTx" presStyleIdx="2" presStyleCnt="3"/>
      <dgm:spPr/>
    </dgm:pt>
    <dgm:pt modelId="{921647FC-41F1-E44E-A2E3-15C6C7D38F9D}" type="pres">
      <dgm:prSet presAssocID="{3F90124E-4589-0741-B7F6-D45B76505B7E}" presName="vert2" presStyleCnt="0"/>
      <dgm:spPr/>
    </dgm:pt>
    <dgm:pt modelId="{CE7B6FEC-9BA6-544D-AFA4-03FA5DBC6533}" type="pres">
      <dgm:prSet presAssocID="{3F90124E-4589-0741-B7F6-D45B76505B7E}" presName="thinLine2b" presStyleLbl="callout" presStyleIdx="1" presStyleCnt="2"/>
      <dgm:spPr/>
    </dgm:pt>
    <dgm:pt modelId="{AF09178A-0E23-A040-97B9-AA8274F42AA7}" type="pres">
      <dgm:prSet presAssocID="{3F90124E-4589-0741-B7F6-D45B76505B7E}" presName="vertSpace2b" presStyleCnt="0"/>
      <dgm:spPr/>
    </dgm:pt>
  </dgm:ptLst>
  <dgm:cxnLst>
    <dgm:cxn modelId="{958D6D7C-2F8E-7B4C-91F4-FB84C7792D37}" type="presOf" srcId="{8128B6C2-EE82-CC48-9E4B-455869C99740}" destId="{9917C43C-8DDF-0C4E-8EB1-62C40B93E809}" srcOrd="0" destOrd="0" presId="urn:microsoft.com/office/officeart/2008/layout/LinedList"/>
    <dgm:cxn modelId="{61BB2571-2F5D-0349-8BC7-1F86A50C977A}" srcId="{8128B6C2-EE82-CC48-9E4B-455869C99740}" destId="{3F90124E-4589-0741-B7F6-D45B76505B7E}" srcOrd="1" destOrd="0" parTransId="{EADC94FD-4B89-6544-B27B-30A452ABD983}" sibTransId="{DF1E4023-7471-CA43-98D3-3FFA8B7EF461}"/>
    <dgm:cxn modelId="{26B0A241-3F57-9949-AE02-81ECAD650E18}" srcId="{8128B6C2-EE82-CC48-9E4B-455869C99740}" destId="{1E141388-F984-FD4E-9578-277C9B9B531B}" srcOrd="0" destOrd="0" parTransId="{384F7246-F537-0040-AA65-E017BD41CADA}" sibTransId="{8F0D7BBB-0FB0-5B4E-B762-060190B4A683}"/>
    <dgm:cxn modelId="{D3B455CE-BC37-D74A-A870-8C336295B106}" type="presOf" srcId="{9CA4745D-C024-BF44-939B-DF8D4017779E}" destId="{5B177931-B1DF-AB46-BFEA-D0DEA299AFE4}" srcOrd="0" destOrd="0" presId="urn:microsoft.com/office/officeart/2008/layout/LinedList"/>
    <dgm:cxn modelId="{E4008BBB-5FC8-C54D-A6EB-4A20C9257B37}" type="presOf" srcId="{1E141388-F984-FD4E-9578-277C9B9B531B}" destId="{5C1EC8CD-C436-334C-8BE3-E069D4E0A101}" srcOrd="0" destOrd="0" presId="urn:microsoft.com/office/officeart/2008/layout/LinedList"/>
    <dgm:cxn modelId="{E47568D2-D538-F740-9101-1A15F22671D8}" type="presOf" srcId="{3F90124E-4589-0741-B7F6-D45B76505B7E}" destId="{11DCF220-C123-FB49-9C5E-D70897CF5F85}" srcOrd="0" destOrd="0" presId="urn:microsoft.com/office/officeart/2008/layout/LinedList"/>
    <dgm:cxn modelId="{899DD919-2EA5-D849-BB42-EE6B192A238B}" srcId="{9CA4745D-C024-BF44-939B-DF8D4017779E}" destId="{8128B6C2-EE82-CC48-9E4B-455869C99740}" srcOrd="0" destOrd="0" parTransId="{3BF9CBA5-28E1-B841-A7CC-BD9EEFEE61F5}" sibTransId="{AD868B1B-E1C4-714A-B54F-DF53934A0638}"/>
    <dgm:cxn modelId="{CC556B99-0F55-9E49-9FA0-59F13FB2A852}" type="presParOf" srcId="{5B177931-B1DF-AB46-BFEA-D0DEA299AFE4}" destId="{2297D40C-0F07-A642-8EE7-4F45C126E2AF}" srcOrd="0" destOrd="0" presId="urn:microsoft.com/office/officeart/2008/layout/LinedList"/>
    <dgm:cxn modelId="{54994925-4CDE-B449-A52A-B8622A71DE98}" type="presParOf" srcId="{5B177931-B1DF-AB46-BFEA-D0DEA299AFE4}" destId="{5E3EF1E7-D143-2A46-93BD-B8A070733449}" srcOrd="1" destOrd="0" presId="urn:microsoft.com/office/officeart/2008/layout/LinedList"/>
    <dgm:cxn modelId="{06B170AF-8752-B64A-A5FD-F6A829A292F7}" type="presParOf" srcId="{5E3EF1E7-D143-2A46-93BD-B8A070733449}" destId="{9917C43C-8DDF-0C4E-8EB1-62C40B93E809}" srcOrd="0" destOrd="0" presId="urn:microsoft.com/office/officeart/2008/layout/LinedList"/>
    <dgm:cxn modelId="{BA39C092-A3FE-4248-B032-45B5BA0A96C1}" type="presParOf" srcId="{5E3EF1E7-D143-2A46-93BD-B8A070733449}" destId="{FD67E5EA-C987-5A40-865D-6BE1A05B4F8A}" srcOrd="1" destOrd="0" presId="urn:microsoft.com/office/officeart/2008/layout/LinedList"/>
    <dgm:cxn modelId="{03B52B3F-4853-2043-80AE-C8A715FA9492}" type="presParOf" srcId="{FD67E5EA-C987-5A40-865D-6BE1A05B4F8A}" destId="{A82F4341-B20E-F140-83BF-A68590379A4F}" srcOrd="0" destOrd="0" presId="urn:microsoft.com/office/officeart/2008/layout/LinedList"/>
    <dgm:cxn modelId="{424850FD-B92A-0F4D-AD50-74C1FD6FD4E4}" type="presParOf" srcId="{FD67E5EA-C987-5A40-865D-6BE1A05B4F8A}" destId="{AE53A662-53AC-E142-836B-49E647FD59E8}" srcOrd="1" destOrd="0" presId="urn:microsoft.com/office/officeart/2008/layout/LinedList"/>
    <dgm:cxn modelId="{E1EA7B79-DFA3-8A4D-BDD5-74768E6DF192}" type="presParOf" srcId="{AE53A662-53AC-E142-836B-49E647FD59E8}" destId="{AEB02608-39EC-BB4E-B159-5AF4A494FD41}" srcOrd="0" destOrd="0" presId="urn:microsoft.com/office/officeart/2008/layout/LinedList"/>
    <dgm:cxn modelId="{EB46E377-CA72-DB4D-9349-7B4BAA154798}" type="presParOf" srcId="{AE53A662-53AC-E142-836B-49E647FD59E8}" destId="{5C1EC8CD-C436-334C-8BE3-E069D4E0A101}" srcOrd="1" destOrd="0" presId="urn:microsoft.com/office/officeart/2008/layout/LinedList"/>
    <dgm:cxn modelId="{1F420F8C-9009-B641-9D13-A65BD6FC4929}" type="presParOf" srcId="{AE53A662-53AC-E142-836B-49E647FD59E8}" destId="{1F9CCEA8-80CA-6542-9602-44BD961FE22E}" srcOrd="2" destOrd="0" presId="urn:microsoft.com/office/officeart/2008/layout/LinedList"/>
    <dgm:cxn modelId="{594E7678-E786-0642-A4C3-CB79500D40B3}" type="presParOf" srcId="{FD67E5EA-C987-5A40-865D-6BE1A05B4F8A}" destId="{D83EBAB3-14C4-684C-85FD-3A06F8551B97}" srcOrd="2" destOrd="0" presId="urn:microsoft.com/office/officeart/2008/layout/LinedList"/>
    <dgm:cxn modelId="{E0EF3B9B-8697-6345-8E53-142EA5C2C3E5}" type="presParOf" srcId="{FD67E5EA-C987-5A40-865D-6BE1A05B4F8A}" destId="{DBCA7216-71A8-F047-9242-A88844DD001B}" srcOrd="3" destOrd="0" presId="urn:microsoft.com/office/officeart/2008/layout/LinedList"/>
    <dgm:cxn modelId="{D34ED059-540B-F044-B374-FE51E06CDA4B}" type="presParOf" srcId="{FD67E5EA-C987-5A40-865D-6BE1A05B4F8A}" destId="{A98E3D94-E442-9B4B-88E9-2E34113D0AB6}" srcOrd="4" destOrd="0" presId="urn:microsoft.com/office/officeart/2008/layout/LinedList"/>
    <dgm:cxn modelId="{3DA67FBF-6EA8-C549-8183-0F949F77738C}" type="presParOf" srcId="{A98E3D94-E442-9B4B-88E9-2E34113D0AB6}" destId="{88C46FBB-DB2D-5546-8A4D-853B5D7E738A}" srcOrd="0" destOrd="0" presId="urn:microsoft.com/office/officeart/2008/layout/LinedList"/>
    <dgm:cxn modelId="{35408105-A8C7-2B45-B4C2-D68BE1F12779}" type="presParOf" srcId="{A98E3D94-E442-9B4B-88E9-2E34113D0AB6}" destId="{11DCF220-C123-FB49-9C5E-D70897CF5F85}" srcOrd="1" destOrd="0" presId="urn:microsoft.com/office/officeart/2008/layout/LinedList"/>
    <dgm:cxn modelId="{2373E665-24E4-AE48-BFAA-46363645C1AD}" type="presParOf" srcId="{A98E3D94-E442-9B4B-88E9-2E34113D0AB6}" destId="{921647FC-41F1-E44E-A2E3-15C6C7D38F9D}" srcOrd="2" destOrd="0" presId="urn:microsoft.com/office/officeart/2008/layout/LinedList"/>
    <dgm:cxn modelId="{A07520A0-61AD-FF43-BC22-08095EF2EE3C}" type="presParOf" srcId="{FD67E5EA-C987-5A40-865D-6BE1A05B4F8A}" destId="{CE7B6FEC-9BA6-544D-AFA4-03FA5DBC6533}" srcOrd="5" destOrd="0" presId="urn:microsoft.com/office/officeart/2008/layout/LinedList"/>
    <dgm:cxn modelId="{0A845D80-2CF0-3E4B-AC8E-3D7771FBE9BE}" type="presParOf" srcId="{FD67E5EA-C987-5A40-865D-6BE1A05B4F8A}" destId="{AF09178A-0E23-A040-97B9-AA8274F42AA7}" srcOrd="6" destOrd="0" presId="urn:microsoft.com/office/officeart/2008/layout/LinedList"/>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9CA4745D-C024-BF44-939B-DF8D4017779E}" type="doc">
      <dgm:prSet loTypeId="urn:microsoft.com/office/officeart/2008/layout/LinedList" loCatId="" qsTypeId="urn:microsoft.com/office/officeart/2005/8/quickstyle/simple4" qsCatId="simple" csTypeId="urn:microsoft.com/office/officeart/2005/8/colors/accent1_2" csCatId="accent1" phldr="1"/>
      <dgm:spPr/>
      <dgm:t>
        <a:bodyPr/>
        <a:lstStyle/>
        <a:p>
          <a:endParaRPr lang="it-IT"/>
        </a:p>
      </dgm:t>
    </dgm:pt>
    <dgm:pt modelId="{8128B6C2-EE82-CC48-9E4B-455869C99740}">
      <dgm:prSet phldrT="[Text]" custT="1"/>
      <dgm:spPr/>
      <dgm:t>
        <a:bodyPr/>
        <a:lstStyle/>
        <a:p>
          <a:r>
            <a:rPr lang="it-IT" sz="1600" b="1" dirty="0"/>
            <a:t>Mette in atto azioni di verifica e controllo</a:t>
          </a:r>
        </a:p>
      </dgm:t>
    </dgm:pt>
    <dgm:pt modelId="{3BF9CBA5-28E1-B841-A7CC-BD9EEFEE61F5}" type="parTrans" cxnId="{899DD919-2EA5-D849-BB42-EE6B192A238B}">
      <dgm:prSet/>
      <dgm:spPr/>
      <dgm:t>
        <a:bodyPr/>
        <a:lstStyle/>
        <a:p>
          <a:endParaRPr lang="it-IT"/>
        </a:p>
      </dgm:t>
    </dgm:pt>
    <dgm:pt modelId="{AD868B1B-E1C4-714A-B54F-DF53934A0638}" type="sibTrans" cxnId="{899DD919-2EA5-D849-BB42-EE6B192A238B}">
      <dgm:prSet/>
      <dgm:spPr/>
      <dgm:t>
        <a:bodyPr/>
        <a:lstStyle/>
        <a:p>
          <a:endParaRPr lang="it-IT"/>
        </a:p>
      </dgm:t>
    </dgm:pt>
    <dgm:pt modelId="{32709541-D704-B84F-A39B-E6FE8EB7DA89}">
      <dgm:prSet phldrT="[Text]" custT="1"/>
      <dgm:spPr/>
      <dgm:t>
        <a:bodyPr/>
        <a:lstStyle/>
        <a:p>
          <a:r>
            <a:rPr lang="it-IT" sz="1300" dirty="0"/>
            <a:t>Verifica che siano stati </a:t>
          </a:r>
          <a:r>
            <a:rPr lang="en-US" sz="1300" dirty="0" err="1"/>
            <a:t>correttamente</a:t>
          </a:r>
          <a:r>
            <a:rPr lang="en-US" sz="1300" dirty="0"/>
            <a:t> </a:t>
          </a:r>
          <a:r>
            <a:rPr lang="en-US" sz="1300" dirty="0" err="1"/>
            <a:t>individuati</a:t>
          </a:r>
          <a:r>
            <a:rPr lang="en-US" sz="1300" dirty="0"/>
            <a:t> </a:t>
          </a:r>
          <a:r>
            <a:rPr lang="en-US" sz="1300" dirty="0" err="1"/>
            <a:t>gli</a:t>
          </a:r>
          <a:r>
            <a:rPr lang="en-US" sz="1300" dirty="0"/>
            <a:t> </a:t>
          </a:r>
          <a:r>
            <a:rPr lang="en-US" sz="1300" dirty="0" err="1"/>
            <a:t>attori</a:t>
          </a:r>
          <a:r>
            <a:rPr lang="en-US" sz="1300" dirty="0"/>
            <a:t> </a:t>
          </a:r>
          <a:r>
            <a:rPr lang="en-US" sz="1300" dirty="0" err="1"/>
            <a:t>interni</a:t>
          </a:r>
          <a:r>
            <a:rPr lang="en-US" sz="1300" dirty="0"/>
            <a:t> da </a:t>
          </a:r>
          <a:r>
            <a:rPr lang="en-US" sz="1300" dirty="0" err="1"/>
            <a:t>coinvolgere</a:t>
          </a:r>
          <a:r>
            <a:rPr lang="en-US" sz="1300" dirty="0"/>
            <a:t> </a:t>
          </a:r>
          <a:endParaRPr lang="it-IT" sz="1300" dirty="0"/>
        </a:p>
      </dgm:t>
    </dgm:pt>
    <dgm:pt modelId="{EDE841A4-E2CA-AE46-B9EE-7D91FA1B57F5}" type="parTrans" cxnId="{F4837A37-206A-A049-9440-7876B387266D}">
      <dgm:prSet/>
      <dgm:spPr/>
      <dgm:t>
        <a:bodyPr/>
        <a:lstStyle/>
        <a:p>
          <a:endParaRPr lang="it-IT"/>
        </a:p>
      </dgm:t>
    </dgm:pt>
    <dgm:pt modelId="{1E4AD277-2484-224D-96ED-FA421D26D5DF}" type="sibTrans" cxnId="{F4837A37-206A-A049-9440-7876B387266D}">
      <dgm:prSet/>
      <dgm:spPr/>
      <dgm:t>
        <a:bodyPr/>
        <a:lstStyle/>
        <a:p>
          <a:endParaRPr lang="it-IT"/>
        </a:p>
      </dgm:t>
    </dgm:pt>
    <dgm:pt modelId="{B4E64C89-E20F-CC49-9B0E-3F2C75DA22A4}">
      <dgm:prSet phldrT="[Text]" custT="1"/>
      <dgm:spPr/>
      <dgm:t>
        <a:bodyPr/>
        <a:lstStyle/>
        <a:p>
          <a:r>
            <a:rPr lang="en-US" sz="1300" dirty="0" err="1"/>
            <a:t>Valuta</a:t>
          </a:r>
          <a:r>
            <a:rPr lang="en-US" sz="1300" dirty="0"/>
            <a:t> </a:t>
          </a:r>
          <a:r>
            <a:rPr lang="en-US" sz="1300" dirty="0" err="1"/>
            <a:t>nel</a:t>
          </a:r>
          <a:r>
            <a:rPr lang="en-US" sz="1300" dirty="0"/>
            <a:t> </a:t>
          </a:r>
          <a:r>
            <a:rPr lang="en-US" sz="1300" dirty="0" err="1"/>
            <a:t>merito</a:t>
          </a:r>
          <a:r>
            <a:rPr lang="en-US" sz="1300" dirty="0"/>
            <a:t> la </a:t>
          </a:r>
          <a:r>
            <a:rPr lang="en-US" sz="1300" dirty="0" err="1"/>
            <a:t>fungibilita</a:t>
          </a:r>
          <a:r>
            <a:rPr lang="en-US" sz="1300" dirty="0"/>
            <a:t>̀/</a:t>
          </a:r>
          <a:r>
            <a:rPr lang="en-US" sz="1300" dirty="0" err="1"/>
            <a:t>infungibilita</a:t>
          </a:r>
          <a:r>
            <a:rPr lang="en-US" sz="1300" dirty="0"/>
            <a:t>̀ del </a:t>
          </a:r>
          <a:r>
            <a:rPr lang="en-US" sz="1300" dirty="0" err="1"/>
            <a:t>lavoro</a:t>
          </a:r>
          <a:r>
            <a:rPr lang="en-US" sz="1300" dirty="0"/>
            <a:t>/</a:t>
          </a:r>
          <a:r>
            <a:rPr lang="en-US" sz="1300" dirty="0" err="1"/>
            <a:t>servizio</a:t>
          </a:r>
          <a:r>
            <a:rPr lang="en-US" sz="1300" dirty="0"/>
            <a:t>/</a:t>
          </a:r>
          <a:r>
            <a:rPr lang="en-US" sz="1300" dirty="0" err="1"/>
            <a:t>fornitura</a:t>
          </a:r>
          <a:r>
            <a:rPr lang="en-US" sz="1300" dirty="0"/>
            <a:t> da </a:t>
          </a:r>
          <a:r>
            <a:rPr lang="en-US" sz="1300" dirty="0" err="1"/>
            <a:t>acquisire</a:t>
          </a:r>
          <a:r>
            <a:rPr lang="en-US" sz="1300" dirty="0"/>
            <a:t> </a:t>
          </a:r>
          <a:endParaRPr lang="it-IT" sz="1300" dirty="0"/>
        </a:p>
      </dgm:t>
    </dgm:pt>
    <dgm:pt modelId="{192E5524-9B24-F747-B7B8-E11CED90C4F1}" type="parTrans" cxnId="{89C92445-AEAC-5A4D-9C56-C78BC229FEED}">
      <dgm:prSet/>
      <dgm:spPr/>
      <dgm:t>
        <a:bodyPr/>
        <a:lstStyle/>
        <a:p>
          <a:endParaRPr lang="it-IT"/>
        </a:p>
      </dgm:t>
    </dgm:pt>
    <dgm:pt modelId="{6C88D805-A5AB-4E4E-B739-01DC6ADB126B}" type="sibTrans" cxnId="{89C92445-AEAC-5A4D-9C56-C78BC229FEED}">
      <dgm:prSet/>
      <dgm:spPr/>
      <dgm:t>
        <a:bodyPr/>
        <a:lstStyle/>
        <a:p>
          <a:endParaRPr lang="it-IT"/>
        </a:p>
      </dgm:t>
    </dgm:pt>
    <dgm:pt modelId="{477ECA63-5699-604F-BC69-92907FD08A21}">
      <dgm:prSet phldrT="[Text]" custT="1"/>
      <dgm:spPr/>
      <dgm:t>
        <a:bodyPr/>
        <a:lstStyle/>
        <a:p>
          <a:r>
            <a:rPr lang="en-US" sz="1300" dirty="0" err="1"/>
            <a:t>Verifica</a:t>
          </a:r>
          <a:r>
            <a:rPr lang="en-US" sz="1300" dirty="0"/>
            <a:t> </a:t>
          </a:r>
          <a:r>
            <a:rPr lang="en-US" sz="1300" dirty="0" err="1"/>
            <a:t>il</a:t>
          </a:r>
          <a:r>
            <a:rPr lang="en-US" sz="1300" dirty="0"/>
            <a:t> </a:t>
          </a:r>
          <a:r>
            <a:rPr lang="en-US" sz="1300" dirty="0" err="1"/>
            <a:t>livello</a:t>
          </a:r>
          <a:r>
            <a:rPr lang="en-US" sz="1300" dirty="0"/>
            <a:t> di </a:t>
          </a:r>
          <a:r>
            <a:rPr lang="en-US" sz="1300" dirty="0" err="1"/>
            <a:t>trasparenza</a:t>
          </a:r>
          <a:r>
            <a:rPr lang="en-US" sz="1300" dirty="0"/>
            <a:t> e di </a:t>
          </a:r>
          <a:r>
            <a:rPr lang="en-US" sz="1300" dirty="0" err="1"/>
            <a:t>efficacia</a:t>
          </a:r>
          <a:r>
            <a:rPr lang="en-US" sz="1300" dirty="0"/>
            <a:t> </a:t>
          </a:r>
          <a:r>
            <a:rPr lang="en-US" sz="1300" dirty="0" err="1"/>
            <a:t>dell’operazione</a:t>
          </a:r>
          <a:r>
            <a:rPr lang="en-US" sz="1300" dirty="0"/>
            <a:t> </a:t>
          </a:r>
          <a:r>
            <a:rPr lang="en-US" sz="1300" dirty="0" err="1"/>
            <a:t>contrattuale</a:t>
          </a:r>
          <a:r>
            <a:rPr lang="en-US" sz="1300" dirty="0"/>
            <a:t> </a:t>
          </a:r>
          <a:endParaRPr lang="it-IT" sz="1300" dirty="0"/>
        </a:p>
      </dgm:t>
    </dgm:pt>
    <dgm:pt modelId="{D24920F0-D7B0-5B43-9D20-FFBC4D65C2C3}" type="parTrans" cxnId="{66EEECD6-D65D-F64A-8FFE-670F7D89A974}">
      <dgm:prSet/>
      <dgm:spPr/>
      <dgm:t>
        <a:bodyPr/>
        <a:lstStyle/>
        <a:p>
          <a:endParaRPr lang="it-IT"/>
        </a:p>
      </dgm:t>
    </dgm:pt>
    <dgm:pt modelId="{51E2FBDB-54AC-BF45-8F63-399BD4F3AA00}" type="sibTrans" cxnId="{66EEECD6-D65D-F64A-8FFE-670F7D89A974}">
      <dgm:prSet/>
      <dgm:spPr/>
      <dgm:t>
        <a:bodyPr/>
        <a:lstStyle/>
        <a:p>
          <a:endParaRPr lang="it-IT"/>
        </a:p>
      </dgm:t>
    </dgm:pt>
    <dgm:pt modelId="{5B177931-B1DF-AB46-BFEA-D0DEA299AFE4}" type="pres">
      <dgm:prSet presAssocID="{9CA4745D-C024-BF44-939B-DF8D4017779E}" presName="vert0" presStyleCnt="0">
        <dgm:presLayoutVars>
          <dgm:dir/>
          <dgm:animOne val="branch"/>
          <dgm:animLvl val="lvl"/>
        </dgm:presLayoutVars>
      </dgm:prSet>
      <dgm:spPr/>
    </dgm:pt>
    <dgm:pt modelId="{2297D40C-0F07-A642-8EE7-4F45C126E2AF}" type="pres">
      <dgm:prSet presAssocID="{8128B6C2-EE82-CC48-9E4B-455869C99740}" presName="thickLine" presStyleLbl="alignNode1" presStyleIdx="0" presStyleCnt="1"/>
      <dgm:spPr/>
    </dgm:pt>
    <dgm:pt modelId="{5E3EF1E7-D143-2A46-93BD-B8A070733449}" type="pres">
      <dgm:prSet presAssocID="{8128B6C2-EE82-CC48-9E4B-455869C99740}" presName="horz1" presStyleCnt="0"/>
      <dgm:spPr/>
    </dgm:pt>
    <dgm:pt modelId="{9917C43C-8DDF-0C4E-8EB1-62C40B93E809}" type="pres">
      <dgm:prSet presAssocID="{8128B6C2-EE82-CC48-9E4B-455869C99740}" presName="tx1" presStyleLbl="revTx" presStyleIdx="0" presStyleCnt="4"/>
      <dgm:spPr/>
    </dgm:pt>
    <dgm:pt modelId="{FD67E5EA-C987-5A40-865D-6BE1A05B4F8A}" type="pres">
      <dgm:prSet presAssocID="{8128B6C2-EE82-CC48-9E4B-455869C99740}" presName="vert1" presStyleCnt="0"/>
      <dgm:spPr/>
    </dgm:pt>
    <dgm:pt modelId="{6BE1815D-3968-49B6-BD84-A45A7B7899CC}" type="pres">
      <dgm:prSet presAssocID="{32709541-D704-B84F-A39B-E6FE8EB7DA89}" presName="vertSpace2a" presStyleCnt="0"/>
      <dgm:spPr/>
    </dgm:pt>
    <dgm:pt modelId="{CC6302E2-6D04-8A4D-8219-E9A8991FF953}" type="pres">
      <dgm:prSet presAssocID="{32709541-D704-B84F-A39B-E6FE8EB7DA89}" presName="horz2" presStyleCnt="0"/>
      <dgm:spPr/>
    </dgm:pt>
    <dgm:pt modelId="{374CBFFD-356A-DF4C-8AB0-3909147E2F8F}" type="pres">
      <dgm:prSet presAssocID="{32709541-D704-B84F-A39B-E6FE8EB7DA89}" presName="horzSpace2" presStyleCnt="0"/>
      <dgm:spPr/>
    </dgm:pt>
    <dgm:pt modelId="{BB70FB37-FAB6-A545-99EA-D9F08386F592}" type="pres">
      <dgm:prSet presAssocID="{32709541-D704-B84F-A39B-E6FE8EB7DA89}" presName="tx2" presStyleLbl="revTx" presStyleIdx="1" presStyleCnt="4" custScaleY="156839"/>
      <dgm:spPr/>
    </dgm:pt>
    <dgm:pt modelId="{A82F22A6-998C-8940-9715-703AB85A64C0}" type="pres">
      <dgm:prSet presAssocID="{32709541-D704-B84F-A39B-E6FE8EB7DA89}" presName="vert2" presStyleCnt="0"/>
      <dgm:spPr/>
    </dgm:pt>
    <dgm:pt modelId="{49A42D07-69F4-D14D-A115-F87F307086B3}" type="pres">
      <dgm:prSet presAssocID="{32709541-D704-B84F-A39B-E6FE8EB7DA89}" presName="thinLine2b" presStyleLbl="callout" presStyleIdx="0" presStyleCnt="3"/>
      <dgm:spPr/>
    </dgm:pt>
    <dgm:pt modelId="{13BDC792-E586-8E48-9DCD-4101396A25A6}" type="pres">
      <dgm:prSet presAssocID="{32709541-D704-B84F-A39B-E6FE8EB7DA89}" presName="vertSpace2b" presStyleCnt="0"/>
      <dgm:spPr/>
    </dgm:pt>
    <dgm:pt modelId="{ABCEA188-E170-114E-A848-5214206F5687}" type="pres">
      <dgm:prSet presAssocID="{477ECA63-5699-604F-BC69-92907FD08A21}" presName="horz2" presStyleCnt="0"/>
      <dgm:spPr/>
    </dgm:pt>
    <dgm:pt modelId="{6A0C9098-7309-7942-86FE-CE00B2712F5E}" type="pres">
      <dgm:prSet presAssocID="{477ECA63-5699-604F-BC69-92907FD08A21}" presName="horzSpace2" presStyleCnt="0"/>
      <dgm:spPr/>
    </dgm:pt>
    <dgm:pt modelId="{840E4FCF-813A-3C48-81FB-0AD79F5020D4}" type="pres">
      <dgm:prSet presAssocID="{477ECA63-5699-604F-BC69-92907FD08A21}" presName="tx2" presStyleLbl="revTx" presStyleIdx="2" presStyleCnt="4"/>
      <dgm:spPr/>
    </dgm:pt>
    <dgm:pt modelId="{4742C09C-BFA7-8E4D-956C-087A77C7A71C}" type="pres">
      <dgm:prSet presAssocID="{477ECA63-5699-604F-BC69-92907FD08A21}" presName="vert2" presStyleCnt="0"/>
      <dgm:spPr/>
    </dgm:pt>
    <dgm:pt modelId="{7914498C-6A59-EE46-ADCA-7D500FB74779}" type="pres">
      <dgm:prSet presAssocID="{477ECA63-5699-604F-BC69-92907FD08A21}" presName="thinLine2b" presStyleLbl="callout" presStyleIdx="1" presStyleCnt="3"/>
      <dgm:spPr/>
    </dgm:pt>
    <dgm:pt modelId="{D1F7FBA2-0E50-C645-B44A-26BB2818770C}" type="pres">
      <dgm:prSet presAssocID="{477ECA63-5699-604F-BC69-92907FD08A21}" presName="vertSpace2b" presStyleCnt="0"/>
      <dgm:spPr/>
    </dgm:pt>
    <dgm:pt modelId="{9E185AF9-9B2A-CF48-9AD2-97E36DB5B776}" type="pres">
      <dgm:prSet presAssocID="{B4E64C89-E20F-CC49-9B0E-3F2C75DA22A4}" presName="horz2" presStyleCnt="0"/>
      <dgm:spPr/>
    </dgm:pt>
    <dgm:pt modelId="{7C84E891-7599-F848-96DA-9B725BE08A9C}" type="pres">
      <dgm:prSet presAssocID="{B4E64C89-E20F-CC49-9B0E-3F2C75DA22A4}" presName="horzSpace2" presStyleCnt="0"/>
      <dgm:spPr/>
    </dgm:pt>
    <dgm:pt modelId="{16B23AD7-3C03-4B41-8EE8-2BD54393A1AF}" type="pres">
      <dgm:prSet presAssocID="{B4E64C89-E20F-CC49-9B0E-3F2C75DA22A4}" presName="tx2" presStyleLbl="revTx" presStyleIdx="3" presStyleCnt="4"/>
      <dgm:spPr/>
    </dgm:pt>
    <dgm:pt modelId="{DF6794E3-7E1A-8F46-B215-EA6CDF68D851}" type="pres">
      <dgm:prSet presAssocID="{B4E64C89-E20F-CC49-9B0E-3F2C75DA22A4}" presName="vert2" presStyleCnt="0"/>
      <dgm:spPr/>
    </dgm:pt>
    <dgm:pt modelId="{2EA2F939-37B9-CA4D-82F7-4234B2843511}" type="pres">
      <dgm:prSet presAssocID="{B4E64C89-E20F-CC49-9B0E-3F2C75DA22A4}" presName="thinLine2b" presStyleLbl="callout" presStyleIdx="2" presStyleCnt="3"/>
      <dgm:spPr/>
    </dgm:pt>
    <dgm:pt modelId="{72650062-D469-D343-A137-C418CE908657}" type="pres">
      <dgm:prSet presAssocID="{B4E64C89-E20F-CC49-9B0E-3F2C75DA22A4}" presName="vertSpace2b" presStyleCnt="0"/>
      <dgm:spPr/>
    </dgm:pt>
  </dgm:ptLst>
  <dgm:cxnLst>
    <dgm:cxn modelId="{89C92445-AEAC-5A4D-9C56-C78BC229FEED}" srcId="{8128B6C2-EE82-CC48-9E4B-455869C99740}" destId="{B4E64C89-E20F-CC49-9B0E-3F2C75DA22A4}" srcOrd="2" destOrd="0" parTransId="{192E5524-9B24-F747-B7B8-E11CED90C4F1}" sibTransId="{6C88D805-A5AB-4E4E-B739-01DC6ADB126B}"/>
    <dgm:cxn modelId="{66EEECD6-D65D-F64A-8FFE-670F7D89A974}" srcId="{8128B6C2-EE82-CC48-9E4B-455869C99740}" destId="{477ECA63-5699-604F-BC69-92907FD08A21}" srcOrd="1" destOrd="0" parTransId="{D24920F0-D7B0-5B43-9D20-FFBC4D65C2C3}" sibTransId="{51E2FBDB-54AC-BF45-8F63-399BD4F3AA00}"/>
    <dgm:cxn modelId="{F4837A37-206A-A049-9440-7876B387266D}" srcId="{8128B6C2-EE82-CC48-9E4B-455869C99740}" destId="{32709541-D704-B84F-A39B-E6FE8EB7DA89}" srcOrd="0" destOrd="0" parTransId="{EDE841A4-E2CA-AE46-B9EE-7D91FA1B57F5}" sibTransId="{1E4AD277-2484-224D-96ED-FA421D26D5DF}"/>
    <dgm:cxn modelId="{F0464B2D-4B45-CF4D-9AF0-90A57C391DD7}" type="presOf" srcId="{B4E64C89-E20F-CC49-9B0E-3F2C75DA22A4}" destId="{16B23AD7-3C03-4B41-8EE8-2BD54393A1AF}" srcOrd="0" destOrd="0" presId="urn:microsoft.com/office/officeart/2008/layout/LinedList"/>
    <dgm:cxn modelId="{3BDDD9A9-AAAB-624B-8B49-6EB92E75E7E5}" type="presOf" srcId="{8128B6C2-EE82-CC48-9E4B-455869C99740}" destId="{9917C43C-8DDF-0C4E-8EB1-62C40B93E809}" srcOrd="0" destOrd="0" presId="urn:microsoft.com/office/officeart/2008/layout/LinedList"/>
    <dgm:cxn modelId="{0ABC5AAE-7630-CC46-AE99-AA15675E1636}" type="presOf" srcId="{32709541-D704-B84F-A39B-E6FE8EB7DA89}" destId="{BB70FB37-FAB6-A545-99EA-D9F08386F592}" srcOrd="0" destOrd="0" presId="urn:microsoft.com/office/officeart/2008/layout/LinedList"/>
    <dgm:cxn modelId="{899DD919-2EA5-D849-BB42-EE6B192A238B}" srcId="{9CA4745D-C024-BF44-939B-DF8D4017779E}" destId="{8128B6C2-EE82-CC48-9E4B-455869C99740}" srcOrd="0" destOrd="0" parTransId="{3BF9CBA5-28E1-B841-A7CC-BD9EEFEE61F5}" sibTransId="{AD868B1B-E1C4-714A-B54F-DF53934A0638}"/>
    <dgm:cxn modelId="{F9343DD7-C7CF-AC4E-8235-9AF22527A751}" type="presOf" srcId="{477ECA63-5699-604F-BC69-92907FD08A21}" destId="{840E4FCF-813A-3C48-81FB-0AD79F5020D4}" srcOrd="0" destOrd="0" presId="urn:microsoft.com/office/officeart/2008/layout/LinedList"/>
    <dgm:cxn modelId="{60898024-F96B-2346-9FE9-0AEEA52EB900}" type="presOf" srcId="{9CA4745D-C024-BF44-939B-DF8D4017779E}" destId="{5B177931-B1DF-AB46-BFEA-D0DEA299AFE4}" srcOrd="0" destOrd="0" presId="urn:microsoft.com/office/officeart/2008/layout/LinedList"/>
    <dgm:cxn modelId="{E6E38CD0-8052-4A46-8D0D-BD80BBED6207}" type="presParOf" srcId="{5B177931-B1DF-AB46-BFEA-D0DEA299AFE4}" destId="{2297D40C-0F07-A642-8EE7-4F45C126E2AF}" srcOrd="0" destOrd="0" presId="urn:microsoft.com/office/officeart/2008/layout/LinedList"/>
    <dgm:cxn modelId="{78D4B229-9C07-B242-BE76-F352537C2219}" type="presParOf" srcId="{5B177931-B1DF-AB46-BFEA-D0DEA299AFE4}" destId="{5E3EF1E7-D143-2A46-93BD-B8A070733449}" srcOrd="1" destOrd="0" presId="urn:microsoft.com/office/officeart/2008/layout/LinedList"/>
    <dgm:cxn modelId="{E9B0ECFC-093B-D547-90CC-A9FA89422EF6}" type="presParOf" srcId="{5E3EF1E7-D143-2A46-93BD-B8A070733449}" destId="{9917C43C-8DDF-0C4E-8EB1-62C40B93E809}" srcOrd="0" destOrd="0" presId="urn:microsoft.com/office/officeart/2008/layout/LinedList"/>
    <dgm:cxn modelId="{FCB7F3D0-B0A8-8C49-A000-FCFB3B7992BD}" type="presParOf" srcId="{5E3EF1E7-D143-2A46-93BD-B8A070733449}" destId="{FD67E5EA-C987-5A40-865D-6BE1A05B4F8A}" srcOrd="1" destOrd="0" presId="urn:microsoft.com/office/officeart/2008/layout/LinedList"/>
    <dgm:cxn modelId="{15470452-8E1E-4E91-8B32-BD2F4EA6BD8E}" type="presParOf" srcId="{FD67E5EA-C987-5A40-865D-6BE1A05B4F8A}" destId="{6BE1815D-3968-49B6-BD84-A45A7B7899CC}" srcOrd="0" destOrd="0" presId="urn:microsoft.com/office/officeart/2008/layout/LinedList"/>
    <dgm:cxn modelId="{23465BDB-6401-C94E-8949-737C5977B512}" type="presParOf" srcId="{FD67E5EA-C987-5A40-865D-6BE1A05B4F8A}" destId="{CC6302E2-6D04-8A4D-8219-E9A8991FF953}" srcOrd="1" destOrd="0" presId="urn:microsoft.com/office/officeart/2008/layout/LinedList"/>
    <dgm:cxn modelId="{1B36A2F5-1BAF-4040-9C1E-5E59B76D7143}" type="presParOf" srcId="{CC6302E2-6D04-8A4D-8219-E9A8991FF953}" destId="{374CBFFD-356A-DF4C-8AB0-3909147E2F8F}" srcOrd="0" destOrd="0" presId="urn:microsoft.com/office/officeart/2008/layout/LinedList"/>
    <dgm:cxn modelId="{C89DE76B-2A3E-1C4D-B921-B30095C605A7}" type="presParOf" srcId="{CC6302E2-6D04-8A4D-8219-E9A8991FF953}" destId="{BB70FB37-FAB6-A545-99EA-D9F08386F592}" srcOrd="1" destOrd="0" presId="urn:microsoft.com/office/officeart/2008/layout/LinedList"/>
    <dgm:cxn modelId="{176D292C-5D25-0848-8D88-6BAD90C71AC6}" type="presParOf" srcId="{CC6302E2-6D04-8A4D-8219-E9A8991FF953}" destId="{A82F22A6-998C-8940-9715-703AB85A64C0}" srcOrd="2" destOrd="0" presId="urn:microsoft.com/office/officeart/2008/layout/LinedList"/>
    <dgm:cxn modelId="{F0E162D8-3184-5045-A142-60D9CE6C5E44}" type="presParOf" srcId="{FD67E5EA-C987-5A40-865D-6BE1A05B4F8A}" destId="{49A42D07-69F4-D14D-A115-F87F307086B3}" srcOrd="2" destOrd="0" presId="urn:microsoft.com/office/officeart/2008/layout/LinedList"/>
    <dgm:cxn modelId="{F675E2DD-293D-3847-ABD2-38872CEC419A}" type="presParOf" srcId="{FD67E5EA-C987-5A40-865D-6BE1A05B4F8A}" destId="{13BDC792-E586-8E48-9DCD-4101396A25A6}" srcOrd="3" destOrd="0" presId="urn:microsoft.com/office/officeart/2008/layout/LinedList"/>
    <dgm:cxn modelId="{C7C87C56-0F31-2549-A1AA-301910D15B17}" type="presParOf" srcId="{FD67E5EA-C987-5A40-865D-6BE1A05B4F8A}" destId="{ABCEA188-E170-114E-A848-5214206F5687}" srcOrd="4" destOrd="0" presId="urn:microsoft.com/office/officeart/2008/layout/LinedList"/>
    <dgm:cxn modelId="{D028D8D0-3C3E-9549-B8B2-6783965C594D}" type="presParOf" srcId="{ABCEA188-E170-114E-A848-5214206F5687}" destId="{6A0C9098-7309-7942-86FE-CE00B2712F5E}" srcOrd="0" destOrd="0" presId="urn:microsoft.com/office/officeart/2008/layout/LinedList"/>
    <dgm:cxn modelId="{00E69048-2C0C-7342-9181-D52DBC91276C}" type="presParOf" srcId="{ABCEA188-E170-114E-A848-5214206F5687}" destId="{840E4FCF-813A-3C48-81FB-0AD79F5020D4}" srcOrd="1" destOrd="0" presId="urn:microsoft.com/office/officeart/2008/layout/LinedList"/>
    <dgm:cxn modelId="{FD3D1226-0D09-2C42-9FB7-C9A3836687A1}" type="presParOf" srcId="{ABCEA188-E170-114E-A848-5214206F5687}" destId="{4742C09C-BFA7-8E4D-956C-087A77C7A71C}" srcOrd="2" destOrd="0" presId="urn:microsoft.com/office/officeart/2008/layout/LinedList"/>
    <dgm:cxn modelId="{11B518A2-6A11-2A4F-A7A8-F094F96114C4}" type="presParOf" srcId="{FD67E5EA-C987-5A40-865D-6BE1A05B4F8A}" destId="{7914498C-6A59-EE46-ADCA-7D500FB74779}" srcOrd="5" destOrd="0" presId="urn:microsoft.com/office/officeart/2008/layout/LinedList"/>
    <dgm:cxn modelId="{8C6505CA-AF0B-5641-A18B-09181CE8073B}" type="presParOf" srcId="{FD67E5EA-C987-5A40-865D-6BE1A05B4F8A}" destId="{D1F7FBA2-0E50-C645-B44A-26BB2818770C}" srcOrd="6" destOrd="0" presId="urn:microsoft.com/office/officeart/2008/layout/LinedList"/>
    <dgm:cxn modelId="{B65C1217-B6F8-0541-83B5-36FDD1D91E72}" type="presParOf" srcId="{FD67E5EA-C987-5A40-865D-6BE1A05B4F8A}" destId="{9E185AF9-9B2A-CF48-9AD2-97E36DB5B776}" srcOrd="7" destOrd="0" presId="urn:microsoft.com/office/officeart/2008/layout/LinedList"/>
    <dgm:cxn modelId="{BA577143-EA89-274C-B458-50F81F97AA14}" type="presParOf" srcId="{9E185AF9-9B2A-CF48-9AD2-97E36DB5B776}" destId="{7C84E891-7599-F848-96DA-9B725BE08A9C}" srcOrd="0" destOrd="0" presId="urn:microsoft.com/office/officeart/2008/layout/LinedList"/>
    <dgm:cxn modelId="{2265115A-1360-F64F-B241-68760CC3F99D}" type="presParOf" srcId="{9E185AF9-9B2A-CF48-9AD2-97E36DB5B776}" destId="{16B23AD7-3C03-4B41-8EE8-2BD54393A1AF}" srcOrd="1" destOrd="0" presId="urn:microsoft.com/office/officeart/2008/layout/LinedList"/>
    <dgm:cxn modelId="{474D61D0-7AF8-3845-8679-06BC12BBB7F6}" type="presParOf" srcId="{9E185AF9-9B2A-CF48-9AD2-97E36DB5B776}" destId="{DF6794E3-7E1A-8F46-B215-EA6CDF68D851}" srcOrd="2" destOrd="0" presId="urn:microsoft.com/office/officeart/2008/layout/LinedList"/>
    <dgm:cxn modelId="{C09C071E-A9B2-854B-B87E-F2EE8120428A}" type="presParOf" srcId="{FD67E5EA-C987-5A40-865D-6BE1A05B4F8A}" destId="{2EA2F939-37B9-CA4D-82F7-4234B2843511}" srcOrd="8" destOrd="0" presId="urn:microsoft.com/office/officeart/2008/layout/LinedList"/>
    <dgm:cxn modelId="{32E2BC3D-705F-EB48-89D4-43191EF81C37}" type="presParOf" srcId="{FD67E5EA-C987-5A40-865D-6BE1A05B4F8A}" destId="{72650062-D469-D343-A137-C418CE908657}" srcOrd="9" destOrd="0" presId="urn:microsoft.com/office/officeart/2008/layout/LinedList"/>
  </dgm:cxnLst>
  <dgm:bg>
    <a:solidFill>
      <a:srgbClr val="FFFFFF"/>
    </a:solid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9CA4745D-C024-BF44-939B-DF8D4017779E}" type="doc">
      <dgm:prSet loTypeId="urn:microsoft.com/office/officeart/2008/layout/LinedList" loCatId="" qsTypeId="urn:microsoft.com/office/officeart/2005/8/quickstyle/simple4" qsCatId="simple" csTypeId="urn:microsoft.com/office/officeart/2005/8/colors/accent1_2" csCatId="accent1" phldr="1"/>
      <dgm:spPr/>
      <dgm:t>
        <a:bodyPr/>
        <a:lstStyle/>
        <a:p>
          <a:endParaRPr lang="it-IT"/>
        </a:p>
      </dgm:t>
    </dgm:pt>
    <dgm:pt modelId="{8128B6C2-EE82-CC48-9E4B-455869C99740}">
      <dgm:prSet phldrT="[Text]" custT="1"/>
      <dgm:spPr/>
      <dgm:t>
        <a:bodyPr/>
        <a:lstStyle/>
        <a:p>
          <a:r>
            <a:rPr lang="it-IT" sz="1600" b="1" dirty="0"/>
            <a:t>Pianifica ulteriori misure di prevenzione</a:t>
          </a:r>
        </a:p>
      </dgm:t>
    </dgm:pt>
    <dgm:pt modelId="{3BF9CBA5-28E1-B841-A7CC-BD9EEFEE61F5}" type="parTrans" cxnId="{899DD919-2EA5-D849-BB42-EE6B192A238B}">
      <dgm:prSet/>
      <dgm:spPr/>
      <dgm:t>
        <a:bodyPr/>
        <a:lstStyle/>
        <a:p>
          <a:endParaRPr lang="it-IT"/>
        </a:p>
      </dgm:t>
    </dgm:pt>
    <dgm:pt modelId="{AD868B1B-E1C4-714A-B54F-DF53934A0638}" type="sibTrans" cxnId="{899DD919-2EA5-D849-BB42-EE6B192A238B}">
      <dgm:prSet/>
      <dgm:spPr/>
      <dgm:t>
        <a:bodyPr/>
        <a:lstStyle/>
        <a:p>
          <a:endParaRPr lang="it-IT"/>
        </a:p>
      </dgm:t>
    </dgm:pt>
    <dgm:pt modelId="{32709541-D704-B84F-A39B-E6FE8EB7DA89}">
      <dgm:prSet phldrT="[Text]" custT="1"/>
      <dgm:spPr/>
      <dgm:t>
        <a:bodyPr/>
        <a:lstStyle/>
        <a:p>
          <a:r>
            <a:rPr lang="it-IT" sz="1400" dirty="0"/>
            <a:t>Dispone una </a:t>
          </a:r>
          <a:r>
            <a:rPr lang="en-US" sz="1400" dirty="0" err="1"/>
            <a:t>revisione</a:t>
          </a:r>
          <a:r>
            <a:rPr lang="en-US" sz="1400" dirty="0"/>
            <a:t> </a:t>
          </a:r>
          <a:r>
            <a:rPr lang="en-US" sz="1400" dirty="0" err="1"/>
            <a:t>delle</a:t>
          </a:r>
          <a:r>
            <a:rPr lang="en-US" sz="1400" dirty="0"/>
            <a:t> </a:t>
          </a:r>
          <a:r>
            <a:rPr lang="en-US" sz="1400" dirty="0" err="1"/>
            <a:t>caratteristiche</a:t>
          </a:r>
          <a:r>
            <a:rPr lang="en-US" sz="1400" dirty="0"/>
            <a:t> </a:t>
          </a:r>
          <a:r>
            <a:rPr lang="en-US" sz="1400" dirty="0" err="1"/>
            <a:t>tecniche</a:t>
          </a:r>
          <a:r>
            <a:rPr lang="en-US" sz="1400" dirty="0"/>
            <a:t>, </a:t>
          </a:r>
          <a:r>
            <a:rPr lang="en-US" sz="1400" dirty="0" err="1"/>
            <a:t>qualora</a:t>
          </a:r>
          <a:r>
            <a:rPr lang="en-US" sz="1400" dirty="0"/>
            <a:t> </a:t>
          </a:r>
          <a:r>
            <a:rPr lang="en-US" sz="1400" dirty="0" err="1"/>
            <a:t>dall’analisi</a:t>
          </a:r>
          <a:r>
            <a:rPr lang="en-US" sz="1400" dirty="0"/>
            <a:t> </a:t>
          </a:r>
          <a:r>
            <a:rPr lang="en-US" sz="1400" dirty="0" err="1"/>
            <a:t>dei</a:t>
          </a:r>
          <a:r>
            <a:rPr lang="en-US" sz="1400" dirty="0"/>
            <a:t> </a:t>
          </a:r>
          <a:r>
            <a:rPr lang="en-US" sz="1400" dirty="0" err="1"/>
            <a:t>fornitori</a:t>
          </a:r>
          <a:r>
            <a:rPr lang="en-US" sz="1400" dirty="0"/>
            <a:t> </a:t>
          </a:r>
          <a:r>
            <a:rPr lang="en-US" sz="1400" dirty="0" err="1"/>
            <a:t>disponibili</a:t>
          </a:r>
          <a:r>
            <a:rPr lang="en-US" sz="1400" dirty="0"/>
            <a:t> </a:t>
          </a:r>
          <a:r>
            <a:rPr lang="en-US" sz="1400" dirty="0" err="1"/>
            <a:t>sul</a:t>
          </a:r>
          <a:r>
            <a:rPr lang="en-US" sz="1400" dirty="0"/>
            <a:t> </a:t>
          </a:r>
          <a:r>
            <a:rPr lang="en-US" sz="1400" dirty="0" err="1"/>
            <a:t>mercato</a:t>
          </a:r>
          <a:r>
            <a:rPr lang="en-US" sz="1400" dirty="0"/>
            <a:t> non </a:t>
          </a:r>
          <a:r>
            <a:rPr lang="en-US" sz="1400" dirty="0" err="1"/>
            <a:t>risultino</a:t>
          </a:r>
          <a:r>
            <a:rPr lang="en-US" sz="1400" dirty="0"/>
            <a:t> </a:t>
          </a:r>
          <a:r>
            <a:rPr lang="en-US" sz="1400" dirty="0" err="1"/>
            <a:t>garantite</a:t>
          </a:r>
          <a:r>
            <a:rPr lang="en-US" sz="1400" dirty="0"/>
            <a:t> </a:t>
          </a:r>
          <a:r>
            <a:rPr lang="en-US" sz="1400" dirty="0" err="1"/>
            <a:t>modalita</a:t>
          </a:r>
          <a:r>
            <a:rPr lang="en-US" sz="1400" dirty="0"/>
            <a:t>̀ di </a:t>
          </a:r>
          <a:r>
            <a:rPr lang="en-US" sz="1400" dirty="0" err="1"/>
            <a:t>acquisto</a:t>
          </a:r>
          <a:r>
            <a:rPr lang="en-US" sz="1400" dirty="0"/>
            <a:t> </a:t>
          </a:r>
          <a:r>
            <a:rPr lang="en-US" sz="1400" dirty="0" err="1"/>
            <a:t>concorrenziali</a:t>
          </a:r>
          <a:r>
            <a:rPr lang="en-US" sz="1400" dirty="0"/>
            <a:t> </a:t>
          </a:r>
          <a:endParaRPr lang="it-IT" sz="1400" dirty="0"/>
        </a:p>
      </dgm:t>
    </dgm:pt>
    <dgm:pt modelId="{EDE841A4-E2CA-AE46-B9EE-7D91FA1B57F5}" type="parTrans" cxnId="{F4837A37-206A-A049-9440-7876B387266D}">
      <dgm:prSet/>
      <dgm:spPr/>
      <dgm:t>
        <a:bodyPr/>
        <a:lstStyle/>
        <a:p>
          <a:endParaRPr lang="it-IT"/>
        </a:p>
      </dgm:t>
    </dgm:pt>
    <dgm:pt modelId="{1E4AD277-2484-224D-96ED-FA421D26D5DF}" type="sibTrans" cxnId="{F4837A37-206A-A049-9440-7876B387266D}">
      <dgm:prSet/>
      <dgm:spPr/>
      <dgm:t>
        <a:bodyPr/>
        <a:lstStyle/>
        <a:p>
          <a:endParaRPr lang="it-IT"/>
        </a:p>
      </dgm:t>
    </dgm:pt>
    <dgm:pt modelId="{477ECA63-5699-604F-BC69-92907FD08A21}">
      <dgm:prSet phldrT="[Text]" custT="1"/>
      <dgm:spPr/>
      <dgm:t>
        <a:bodyPr/>
        <a:lstStyle/>
        <a:p>
          <a:r>
            <a:rPr lang="en-US" sz="1400" dirty="0" err="1"/>
            <a:t>Adotta</a:t>
          </a:r>
          <a:r>
            <a:rPr lang="en-US" sz="1400" dirty="0"/>
            <a:t> </a:t>
          </a:r>
          <a:r>
            <a:rPr lang="en-US" sz="1400" dirty="0" err="1"/>
            <a:t>i</a:t>
          </a:r>
          <a:r>
            <a:rPr lang="en-US" sz="1400" dirty="0"/>
            <a:t> </a:t>
          </a:r>
          <a:r>
            <a:rPr lang="en-US" sz="1400" dirty="0" err="1"/>
            <a:t>prezzi</a:t>
          </a:r>
          <a:r>
            <a:rPr lang="en-US" sz="1400" dirty="0"/>
            <a:t> di </a:t>
          </a:r>
          <a:r>
            <a:rPr lang="en-US" sz="1400" dirty="0" err="1"/>
            <a:t>riferimento</a:t>
          </a:r>
          <a:r>
            <a:rPr lang="en-US" sz="1400" dirty="0"/>
            <a:t> </a:t>
          </a:r>
          <a:r>
            <a:rPr lang="en-US" sz="1400" dirty="0" err="1"/>
            <a:t>dei</a:t>
          </a:r>
          <a:r>
            <a:rPr lang="en-US" sz="1400" dirty="0"/>
            <a:t> </a:t>
          </a:r>
          <a:r>
            <a:rPr lang="en-US" sz="1400" dirty="0" err="1"/>
            <a:t>beni</a:t>
          </a:r>
          <a:r>
            <a:rPr lang="en-US" sz="1400" dirty="0"/>
            <a:t> e </a:t>
          </a:r>
          <a:r>
            <a:rPr lang="en-US" sz="1400" dirty="0" err="1"/>
            <a:t>servizi</a:t>
          </a:r>
          <a:r>
            <a:rPr lang="en-US" sz="1400" dirty="0"/>
            <a:t> a </a:t>
          </a:r>
          <a:r>
            <a:rPr lang="en-US" sz="1400" dirty="0" err="1"/>
            <a:t>maggior</a:t>
          </a:r>
          <a:r>
            <a:rPr lang="en-US" sz="1400" dirty="0"/>
            <a:t> </a:t>
          </a:r>
          <a:r>
            <a:rPr lang="en-US" sz="1400" dirty="0" err="1"/>
            <a:t>impatto</a:t>
          </a:r>
          <a:r>
            <a:rPr lang="en-US" sz="1400" dirty="0"/>
            <a:t>, in </a:t>
          </a:r>
          <a:r>
            <a:rPr lang="en-US" sz="1400" dirty="0" err="1"/>
            <a:t>quanto</a:t>
          </a:r>
          <a:r>
            <a:rPr lang="en-US" sz="1400" dirty="0"/>
            <a:t> </a:t>
          </a:r>
          <a:r>
            <a:rPr lang="en-US" sz="1400" dirty="0" err="1"/>
            <a:t>favoriscono</a:t>
          </a:r>
          <a:r>
            <a:rPr lang="en-US" sz="1400" dirty="0"/>
            <a:t> la </a:t>
          </a:r>
          <a:r>
            <a:rPr lang="en-US" sz="1400" dirty="0" err="1"/>
            <a:t>confrontabilita</a:t>
          </a:r>
          <a:r>
            <a:rPr lang="en-US" sz="1400" dirty="0"/>
            <a:t>̀/</a:t>
          </a:r>
          <a:r>
            <a:rPr lang="en-US" sz="1400" dirty="0" err="1"/>
            <a:t>fungibilita</a:t>
          </a:r>
          <a:r>
            <a:rPr lang="en-US" sz="1400" dirty="0"/>
            <a:t>̀ </a:t>
          </a:r>
          <a:r>
            <a:rPr lang="en-US" sz="1400" dirty="0" err="1"/>
            <a:t>tra</a:t>
          </a:r>
          <a:r>
            <a:rPr lang="en-US" sz="1400" dirty="0"/>
            <a:t> </a:t>
          </a:r>
          <a:r>
            <a:rPr lang="en-US" sz="1400" dirty="0" err="1"/>
            <a:t>i</a:t>
          </a:r>
          <a:r>
            <a:rPr lang="en-US" sz="1400" dirty="0"/>
            <a:t> </a:t>
          </a:r>
          <a:r>
            <a:rPr lang="en-US" sz="1400" dirty="0" err="1"/>
            <a:t>fabbisogni</a:t>
          </a:r>
          <a:r>
            <a:rPr lang="en-US" sz="1400" dirty="0"/>
            <a:t> del </a:t>
          </a:r>
          <a:r>
            <a:rPr lang="en-US" sz="1400" dirty="0" err="1"/>
            <a:t>soggetto</a:t>
          </a:r>
          <a:r>
            <a:rPr lang="en-US" sz="1400" dirty="0"/>
            <a:t> </a:t>
          </a:r>
          <a:r>
            <a:rPr lang="en-US" sz="1400" dirty="0" err="1"/>
            <a:t>acquirente</a:t>
          </a:r>
          <a:r>
            <a:rPr lang="en-US" sz="1400" dirty="0"/>
            <a:t> e le </a:t>
          </a:r>
          <a:r>
            <a:rPr lang="en-US" sz="1400" dirty="0" err="1"/>
            <a:t>caratteristiche</a:t>
          </a:r>
          <a:r>
            <a:rPr lang="en-US" sz="1400" dirty="0"/>
            <a:t> </a:t>
          </a:r>
          <a:r>
            <a:rPr lang="en-US" sz="1400" dirty="0" err="1"/>
            <a:t>dei</a:t>
          </a:r>
          <a:r>
            <a:rPr lang="en-US" sz="1400" dirty="0"/>
            <a:t> </a:t>
          </a:r>
          <a:r>
            <a:rPr lang="en-US" sz="1400" dirty="0" err="1"/>
            <a:t>prodotti</a:t>
          </a:r>
          <a:r>
            <a:rPr lang="en-US" sz="1400" dirty="0"/>
            <a:t>/</a:t>
          </a:r>
          <a:r>
            <a:rPr lang="en-US" sz="1400" dirty="0" err="1"/>
            <a:t>servizi</a:t>
          </a:r>
          <a:r>
            <a:rPr lang="en-US" sz="1400" dirty="0"/>
            <a:t> </a:t>
          </a:r>
          <a:r>
            <a:rPr lang="en-US" sz="1400" dirty="0" err="1"/>
            <a:t>oggetto</a:t>
          </a:r>
          <a:r>
            <a:rPr lang="en-US" sz="1400" dirty="0"/>
            <a:t> di </a:t>
          </a:r>
          <a:r>
            <a:rPr lang="en-US" sz="1400" dirty="0" err="1"/>
            <a:t>offerta</a:t>
          </a:r>
          <a:r>
            <a:rPr lang="en-US" sz="1400" dirty="0"/>
            <a:t>  </a:t>
          </a:r>
          <a:endParaRPr lang="it-IT" sz="1400" dirty="0"/>
        </a:p>
      </dgm:t>
    </dgm:pt>
    <dgm:pt modelId="{D24920F0-D7B0-5B43-9D20-FFBC4D65C2C3}" type="parTrans" cxnId="{66EEECD6-D65D-F64A-8FFE-670F7D89A974}">
      <dgm:prSet/>
      <dgm:spPr/>
      <dgm:t>
        <a:bodyPr/>
        <a:lstStyle/>
        <a:p>
          <a:endParaRPr lang="it-IT"/>
        </a:p>
      </dgm:t>
    </dgm:pt>
    <dgm:pt modelId="{51E2FBDB-54AC-BF45-8F63-399BD4F3AA00}" type="sibTrans" cxnId="{66EEECD6-D65D-F64A-8FFE-670F7D89A974}">
      <dgm:prSet/>
      <dgm:spPr/>
      <dgm:t>
        <a:bodyPr/>
        <a:lstStyle/>
        <a:p>
          <a:endParaRPr lang="it-IT"/>
        </a:p>
      </dgm:t>
    </dgm:pt>
    <dgm:pt modelId="{5B177931-B1DF-AB46-BFEA-D0DEA299AFE4}" type="pres">
      <dgm:prSet presAssocID="{9CA4745D-C024-BF44-939B-DF8D4017779E}" presName="vert0" presStyleCnt="0">
        <dgm:presLayoutVars>
          <dgm:dir/>
          <dgm:animOne val="branch"/>
          <dgm:animLvl val="lvl"/>
        </dgm:presLayoutVars>
      </dgm:prSet>
      <dgm:spPr/>
    </dgm:pt>
    <dgm:pt modelId="{2297D40C-0F07-A642-8EE7-4F45C126E2AF}" type="pres">
      <dgm:prSet presAssocID="{8128B6C2-EE82-CC48-9E4B-455869C99740}" presName="thickLine" presStyleLbl="alignNode1" presStyleIdx="0" presStyleCnt="1"/>
      <dgm:spPr/>
    </dgm:pt>
    <dgm:pt modelId="{5E3EF1E7-D143-2A46-93BD-B8A070733449}" type="pres">
      <dgm:prSet presAssocID="{8128B6C2-EE82-CC48-9E4B-455869C99740}" presName="horz1" presStyleCnt="0"/>
      <dgm:spPr/>
    </dgm:pt>
    <dgm:pt modelId="{9917C43C-8DDF-0C4E-8EB1-62C40B93E809}" type="pres">
      <dgm:prSet presAssocID="{8128B6C2-EE82-CC48-9E4B-455869C99740}" presName="tx1" presStyleLbl="revTx" presStyleIdx="0" presStyleCnt="3"/>
      <dgm:spPr/>
    </dgm:pt>
    <dgm:pt modelId="{FD67E5EA-C987-5A40-865D-6BE1A05B4F8A}" type="pres">
      <dgm:prSet presAssocID="{8128B6C2-EE82-CC48-9E4B-455869C99740}" presName="vert1" presStyleCnt="0"/>
      <dgm:spPr/>
    </dgm:pt>
    <dgm:pt modelId="{31840564-01B4-854B-997B-E79C925BA26E}" type="pres">
      <dgm:prSet presAssocID="{32709541-D704-B84F-A39B-E6FE8EB7DA89}" presName="vertSpace2a" presStyleCnt="0"/>
      <dgm:spPr/>
    </dgm:pt>
    <dgm:pt modelId="{CC6302E2-6D04-8A4D-8219-E9A8991FF953}" type="pres">
      <dgm:prSet presAssocID="{32709541-D704-B84F-A39B-E6FE8EB7DA89}" presName="horz2" presStyleCnt="0"/>
      <dgm:spPr/>
    </dgm:pt>
    <dgm:pt modelId="{374CBFFD-356A-DF4C-8AB0-3909147E2F8F}" type="pres">
      <dgm:prSet presAssocID="{32709541-D704-B84F-A39B-E6FE8EB7DA89}" presName="horzSpace2" presStyleCnt="0"/>
      <dgm:spPr/>
    </dgm:pt>
    <dgm:pt modelId="{BB70FB37-FAB6-A545-99EA-D9F08386F592}" type="pres">
      <dgm:prSet presAssocID="{32709541-D704-B84F-A39B-E6FE8EB7DA89}" presName="tx2" presStyleLbl="revTx" presStyleIdx="1" presStyleCnt="3"/>
      <dgm:spPr/>
    </dgm:pt>
    <dgm:pt modelId="{A82F22A6-998C-8940-9715-703AB85A64C0}" type="pres">
      <dgm:prSet presAssocID="{32709541-D704-B84F-A39B-E6FE8EB7DA89}" presName="vert2" presStyleCnt="0"/>
      <dgm:spPr/>
    </dgm:pt>
    <dgm:pt modelId="{49A42D07-69F4-D14D-A115-F87F307086B3}" type="pres">
      <dgm:prSet presAssocID="{32709541-D704-B84F-A39B-E6FE8EB7DA89}" presName="thinLine2b" presStyleLbl="callout" presStyleIdx="0" presStyleCnt="2"/>
      <dgm:spPr/>
    </dgm:pt>
    <dgm:pt modelId="{13BDC792-E586-8E48-9DCD-4101396A25A6}" type="pres">
      <dgm:prSet presAssocID="{32709541-D704-B84F-A39B-E6FE8EB7DA89}" presName="vertSpace2b" presStyleCnt="0"/>
      <dgm:spPr/>
    </dgm:pt>
    <dgm:pt modelId="{ABCEA188-E170-114E-A848-5214206F5687}" type="pres">
      <dgm:prSet presAssocID="{477ECA63-5699-604F-BC69-92907FD08A21}" presName="horz2" presStyleCnt="0"/>
      <dgm:spPr/>
    </dgm:pt>
    <dgm:pt modelId="{6A0C9098-7309-7942-86FE-CE00B2712F5E}" type="pres">
      <dgm:prSet presAssocID="{477ECA63-5699-604F-BC69-92907FD08A21}" presName="horzSpace2" presStyleCnt="0"/>
      <dgm:spPr/>
    </dgm:pt>
    <dgm:pt modelId="{840E4FCF-813A-3C48-81FB-0AD79F5020D4}" type="pres">
      <dgm:prSet presAssocID="{477ECA63-5699-604F-BC69-92907FD08A21}" presName="tx2" presStyleLbl="revTx" presStyleIdx="2" presStyleCnt="3"/>
      <dgm:spPr/>
    </dgm:pt>
    <dgm:pt modelId="{4742C09C-BFA7-8E4D-956C-087A77C7A71C}" type="pres">
      <dgm:prSet presAssocID="{477ECA63-5699-604F-BC69-92907FD08A21}" presName="vert2" presStyleCnt="0"/>
      <dgm:spPr/>
    </dgm:pt>
    <dgm:pt modelId="{7914498C-6A59-EE46-ADCA-7D500FB74779}" type="pres">
      <dgm:prSet presAssocID="{477ECA63-5699-604F-BC69-92907FD08A21}" presName="thinLine2b" presStyleLbl="callout" presStyleIdx="1" presStyleCnt="2"/>
      <dgm:spPr/>
    </dgm:pt>
    <dgm:pt modelId="{D1F7FBA2-0E50-C645-B44A-26BB2818770C}" type="pres">
      <dgm:prSet presAssocID="{477ECA63-5699-604F-BC69-92907FD08A21}" presName="vertSpace2b" presStyleCnt="0"/>
      <dgm:spPr/>
    </dgm:pt>
  </dgm:ptLst>
  <dgm:cxnLst>
    <dgm:cxn modelId="{899DD919-2EA5-D849-BB42-EE6B192A238B}" srcId="{9CA4745D-C024-BF44-939B-DF8D4017779E}" destId="{8128B6C2-EE82-CC48-9E4B-455869C99740}" srcOrd="0" destOrd="0" parTransId="{3BF9CBA5-28E1-B841-A7CC-BD9EEFEE61F5}" sibTransId="{AD868B1B-E1C4-714A-B54F-DF53934A0638}"/>
    <dgm:cxn modelId="{F4837A37-206A-A049-9440-7876B387266D}" srcId="{8128B6C2-EE82-CC48-9E4B-455869C99740}" destId="{32709541-D704-B84F-A39B-E6FE8EB7DA89}" srcOrd="0" destOrd="0" parTransId="{EDE841A4-E2CA-AE46-B9EE-7D91FA1B57F5}" sibTransId="{1E4AD277-2484-224D-96ED-FA421D26D5DF}"/>
    <dgm:cxn modelId="{AB965917-6447-B94F-BA53-AF6F0297D32B}" type="presOf" srcId="{477ECA63-5699-604F-BC69-92907FD08A21}" destId="{840E4FCF-813A-3C48-81FB-0AD79F5020D4}" srcOrd="0" destOrd="0" presId="urn:microsoft.com/office/officeart/2008/layout/LinedList"/>
    <dgm:cxn modelId="{66EEECD6-D65D-F64A-8FFE-670F7D89A974}" srcId="{8128B6C2-EE82-CC48-9E4B-455869C99740}" destId="{477ECA63-5699-604F-BC69-92907FD08A21}" srcOrd="1" destOrd="0" parTransId="{D24920F0-D7B0-5B43-9D20-FFBC4D65C2C3}" sibTransId="{51E2FBDB-54AC-BF45-8F63-399BD4F3AA00}"/>
    <dgm:cxn modelId="{F353ACBB-768C-0642-81D3-33413C7AAD03}" type="presOf" srcId="{32709541-D704-B84F-A39B-E6FE8EB7DA89}" destId="{BB70FB37-FAB6-A545-99EA-D9F08386F592}" srcOrd="0" destOrd="0" presId="urn:microsoft.com/office/officeart/2008/layout/LinedList"/>
    <dgm:cxn modelId="{04A80710-6DFC-A043-95BD-2DBAE9648A6D}" type="presOf" srcId="{9CA4745D-C024-BF44-939B-DF8D4017779E}" destId="{5B177931-B1DF-AB46-BFEA-D0DEA299AFE4}" srcOrd="0" destOrd="0" presId="urn:microsoft.com/office/officeart/2008/layout/LinedList"/>
    <dgm:cxn modelId="{D3547A87-E993-9649-9AC9-B1F9E7D5657A}" type="presOf" srcId="{8128B6C2-EE82-CC48-9E4B-455869C99740}" destId="{9917C43C-8DDF-0C4E-8EB1-62C40B93E809}" srcOrd="0" destOrd="0" presId="urn:microsoft.com/office/officeart/2008/layout/LinedList"/>
    <dgm:cxn modelId="{8C4DB262-0F67-1747-A0E3-4B11565C360F}" type="presParOf" srcId="{5B177931-B1DF-AB46-BFEA-D0DEA299AFE4}" destId="{2297D40C-0F07-A642-8EE7-4F45C126E2AF}" srcOrd="0" destOrd="0" presId="urn:microsoft.com/office/officeart/2008/layout/LinedList"/>
    <dgm:cxn modelId="{DA758912-8DBD-7246-B10A-9EF3AA937267}" type="presParOf" srcId="{5B177931-B1DF-AB46-BFEA-D0DEA299AFE4}" destId="{5E3EF1E7-D143-2A46-93BD-B8A070733449}" srcOrd="1" destOrd="0" presId="urn:microsoft.com/office/officeart/2008/layout/LinedList"/>
    <dgm:cxn modelId="{452E9BEB-217D-7949-8219-A249E19227C3}" type="presParOf" srcId="{5E3EF1E7-D143-2A46-93BD-B8A070733449}" destId="{9917C43C-8DDF-0C4E-8EB1-62C40B93E809}" srcOrd="0" destOrd="0" presId="urn:microsoft.com/office/officeart/2008/layout/LinedList"/>
    <dgm:cxn modelId="{BE3B70EB-CA34-EB4B-AAC9-383AAAEF8A9B}" type="presParOf" srcId="{5E3EF1E7-D143-2A46-93BD-B8A070733449}" destId="{FD67E5EA-C987-5A40-865D-6BE1A05B4F8A}" srcOrd="1" destOrd="0" presId="urn:microsoft.com/office/officeart/2008/layout/LinedList"/>
    <dgm:cxn modelId="{646B0144-9AFF-8247-955F-7EAECAA0F0FD}" type="presParOf" srcId="{FD67E5EA-C987-5A40-865D-6BE1A05B4F8A}" destId="{31840564-01B4-854B-997B-E79C925BA26E}" srcOrd="0" destOrd="0" presId="urn:microsoft.com/office/officeart/2008/layout/LinedList"/>
    <dgm:cxn modelId="{4A2E81B8-D22E-094A-A3F3-DC363BD3E29B}" type="presParOf" srcId="{FD67E5EA-C987-5A40-865D-6BE1A05B4F8A}" destId="{CC6302E2-6D04-8A4D-8219-E9A8991FF953}" srcOrd="1" destOrd="0" presId="urn:microsoft.com/office/officeart/2008/layout/LinedList"/>
    <dgm:cxn modelId="{70B38C41-1C7F-454C-8F2D-6E5F36547DBE}" type="presParOf" srcId="{CC6302E2-6D04-8A4D-8219-E9A8991FF953}" destId="{374CBFFD-356A-DF4C-8AB0-3909147E2F8F}" srcOrd="0" destOrd="0" presId="urn:microsoft.com/office/officeart/2008/layout/LinedList"/>
    <dgm:cxn modelId="{BA7FF57F-CB36-704F-A6AA-589474DB950F}" type="presParOf" srcId="{CC6302E2-6D04-8A4D-8219-E9A8991FF953}" destId="{BB70FB37-FAB6-A545-99EA-D9F08386F592}" srcOrd="1" destOrd="0" presId="urn:microsoft.com/office/officeart/2008/layout/LinedList"/>
    <dgm:cxn modelId="{3FC032F8-B12C-C449-881D-C837990AFFE3}" type="presParOf" srcId="{CC6302E2-6D04-8A4D-8219-E9A8991FF953}" destId="{A82F22A6-998C-8940-9715-703AB85A64C0}" srcOrd="2" destOrd="0" presId="urn:microsoft.com/office/officeart/2008/layout/LinedList"/>
    <dgm:cxn modelId="{D45C6C95-159F-024C-8AC4-C9A653238B0E}" type="presParOf" srcId="{FD67E5EA-C987-5A40-865D-6BE1A05B4F8A}" destId="{49A42D07-69F4-D14D-A115-F87F307086B3}" srcOrd="2" destOrd="0" presId="urn:microsoft.com/office/officeart/2008/layout/LinedList"/>
    <dgm:cxn modelId="{0CBD5F88-FE0C-C94C-B9BB-DE3B4AEEBF64}" type="presParOf" srcId="{FD67E5EA-C987-5A40-865D-6BE1A05B4F8A}" destId="{13BDC792-E586-8E48-9DCD-4101396A25A6}" srcOrd="3" destOrd="0" presId="urn:microsoft.com/office/officeart/2008/layout/LinedList"/>
    <dgm:cxn modelId="{15B143AD-A5A4-0844-8D79-ADDE077BFDF3}" type="presParOf" srcId="{FD67E5EA-C987-5A40-865D-6BE1A05B4F8A}" destId="{ABCEA188-E170-114E-A848-5214206F5687}" srcOrd="4" destOrd="0" presId="urn:microsoft.com/office/officeart/2008/layout/LinedList"/>
    <dgm:cxn modelId="{7245F308-62B0-4649-8C0E-0D901F909858}" type="presParOf" srcId="{ABCEA188-E170-114E-A848-5214206F5687}" destId="{6A0C9098-7309-7942-86FE-CE00B2712F5E}" srcOrd="0" destOrd="0" presId="urn:microsoft.com/office/officeart/2008/layout/LinedList"/>
    <dgm:cxn modelId="{AC910B47-9202-E341-B73E-2734BCD5AA3B}" type="presParOf" srcId="{ABCEA188-E170-114E-A848-5214206F5687}" destId="{840E4FCF-813A-3C48-81FB-0AD79F5020D4}" srcOrd="1" destOrd="0" presId="urn:microsoft.com/office/officeart/2008/layout/LinedList"/>
    <dgm:cxn modelId="{2BC1CC79-B701-4147-B038-24415555DBB1}" type="presParOf" srcId="{ABCEA188-E170-114E-A848-5214206F5687}" destId="{4742C09C-BFA7-8E4D-956C-087A77C7A71C}" srcOrd="2" destOrd="0" presId="urn:microsoft.com/office/officeart/2008/layout/LinedList"/>
    <dgm:cxn modelId="{D969AE04-A5AC-5641-8DA2-0CBA74BC7D8E}" type="presParOf" srcId="{FD67E5EA-C987-5A40-865D-6BE1A05B4F8A}" destId="{7914498C-6A59-EE46-ADCA-7D500FB74779}" srcOrd="5" destOrd="0" presId="urn:microsoft.com/office/officeart/2008/layout/LinedList"/>
    <dgm:cxn modelId="{D1E8C4BB-4A26-2D48-A45E-3CE6A42B799E}" type="presParOf" srcId="{FD67E5EA-C987-5A40-865D-6BE1A05B4F8A}" destId="{D1F7FBA2-0E50-C645-B44A-26BB2818770C}" srcOrd="6" destOrd="0" presId="urn:microsoft.com/office/officeart/2008/layout/LinedList"/>
  </dgm:cxnLst>
  <dgm:bg>
    <a:solidFill>
      <a:schemeClr val="bg1"/>
    </a:solidFill>
  </dgm:bg>
  <dgm:whole/>
  <dgm:extLst>
    <a:ext uri="http://schemas.microsoft.com/office/drawing/2008/diagram">
      <dsp:dataModelExt xmlns:dsp="http://schemas.microsoft.com/office/drawing/2008/diagram" relId="rId17"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A53A9010-C828-7740-9E5D-CBE3108D6337}" type="doc">
      <dgm:prSet loTypeId="urn:microsoft.com/office/officeart/2005/8/layout/process4" loCatId="" qsTypeId="urn:microsoft.com/office/officeart/2005/8/quickstyle/simple3" qsCatId="simple" csTypeId="urn:microsoft.com/office/officeart/2005/8/colors/accent1_2" csCatId="accent1" phldr="1"/>
      <dgm:spPr/>
      <dgm:t>
        <a:bodyPr/>
        <a:lstStyle/>
        <a:p>
          <a:endParaRPr lang="it-IT"/>
        </a:p>
      </dgm:t>
    </dgm:pt>
    <dgm:pt modelId="{C930C629-699A-CB4E-AD07-1B3ACF07EDD2}">
      <dgm:prSet phldrT="[Text]" custT="1"/>
      <dgm:spPr/>
      <dgm:t>
        <a:bodyPr/>
        <a:lstStyle/>
        <a:p>
          <a:pPr algn="l"/>
          <a:r>
            <a:rPr lang="it-IT" sz="1600" b="1" noProof="0" dirty="0"/>
            <a:t>9. </a:t>
          </a:r>
          <a:r>
            <a:rPr lang="it-IT" sz="1600" b="1" noProof="0" dirty="0">
              <a:solidFill>
                <a:srgbClr val="800000"/>
              </a:solidFill>
            </a:rPr>
            <a:t>Il dirigente intraprende con tempestività le iniziative necessarie ove venga a conoscenza di un illecito</a:t>
          </a:r>
          <a:r>
            <a:rPr lang="it-IT" sz="1600" b="1" noProof="0" dirty="0"/>
            <a:t>, attiva e conclude, se competente, il procedimento disciplinare, ovvero segnala tempestivamente l’illecito all’autorità disciplinare, prestando ove richiesta la propria collaborazione e provvede ad inoltrare tempestiva denuncia all’autorità giudiziaria competente in caso di illecito amministrativo o penale. </a:t>
          </a:r>
          <a:r>
            <a:rPr lang="it-IT" sz="1600" b="1" noProof="0" dirty="0">
              <a:solidFill>
                <a:srgbClr val="800000"/>
              </a:solidFill>
            </a:rPr>
            <a:t>Nel caso in cui riceva segnalazione di un illecito da parte di un dipendente, adotta ogni cautela di legge affinché sia tutelato il segnalante e non sia indebitamente rivelata la sua identità nel procedimento disciplinare</a:t>
          </a:r>
          <a:r>
            <a:rPr lang="it-IT" sz="1600" b="1" noProof="0" dirty="0"/>
            <a:t>, ai sensi dell’articolo 54-</a:t>
          </a:r>
          <a:r>
            <a:rPr lang="it-IT" sz="1600" b="1" i="1" noProof="0" dirty="0"/>
            <a:t>bis </a:t>
          </a:r>
          <a:r>
            <a:rPr lang="it-IT" sz="1600" b="1" noProof="0" dirty="0"/>
            <a:t>del decreto legislativo n. 165 del 2001. </a:t>
          </a:r>
        </a:p>
      </dgm:t>
    </dgm:pt>
    <dgm:pt modelId="{414185EB-04FE-8247-A8BC-A2A75D6B7FD9}" type="parTrans" cxnId="{AC48B5E1-1B7C-544F-A728-CDA014E297BF}">
      <dgm:prSet/>
      <dgm:spPr/>
      <dgm:t>
        <a:bodyPr/>
        <a:lstStyle/>
        <a:p>
          <a:pPr algn="l"/>
          <a:endParaRPr lang="it-IT" sz="1400" b="1" noProof="0"/>
        </a:p>
      </dgm:t>
    </dgm:pt>
    <dgm:pt modelId="{CE4DAC3E-67A3-5742-BE7C-F5164C9AF73C}" type="sibTrans" cxnId="{AC48B5E1-1B7C-544F-A728-CDA014E297BF}">
      <dgm:prSet/>
      <dgm:spPr/>
      <dgm:t>
        <a:bodyPr/>
        <a:lstStyle/>
        <a:p>
          <a:pPr algn="l"/>
          <a:endParaRPr lang="it-IT" sz="1400" b="1" noProof="0"/>
        </a:p>
      </dgm:t>
    </dgm:pt>
    <dgm:pt modelId="{3550492A-9392-C048-9AA6-B41AABF27DA4}" type="pres">
      <dgm:prSet presAssocID="{A53A9010-C828-7740-9E5D-CBE3108D6337}" presName="Name0" presStyleCnt="0">
        <dgm:presLayoutVars>
          <dgm:dir/>
          <dgm:animLvl val="lvl"/>
          <dgm:resizeHandles val="exact"/>
        </dgm:presLayoutVars>
      </dgm:prSet>
      <dgm:spPr/>
    </dgm:pt>
    <dgm:pt modelId="{F4058B5B-8347-0E44-8481-B9E3D9866181}" type="pres">
      <dgm:prSet presAssocID="{C930C629-699A-CB4E-AD07-1B3ACF07EDD2}" presName="boxAndChildren" presStyleCnt="0"/>
      <dgm:spPr/>
    </dgm:pt>
    <dgm:pt modelId="{5B44612A-13E2-2141-839B-0EDC62E8B02B}" type="pres">
      <dgm:prSet presAssocID="{C930C629-699A-CB4E-AD07-1B3ACF07EDD2}" presName="parentTextBox" presStyleLbl="node1" presStyleIdx="0" presStyleCnt="1"/>
      <dgm:spPr/>
    </dgm:pt>
  </dgm:ptLst>
  <dgm:cxnLst>
    <dgm:cxn modelId="{232A36F8-4658-494D-96D1-CEDD830CFC7F}" type="presOf" srcId="{C930C629-699A-CB4E-AD07-1B3ACF07EDD2}" destId="{5B44612A-13E2-2141-839B-0EDC62E8B02B}" srcOrd="0" destOrd="0" presId="urn:microsoft.com/office/officeart/2005/8/layout/process4"/>
    <dgm:cxn modelId="{AC48B5E1-1B7C-544F-A728-CDA014E297BF}" srcId="{A53A9010-C828-7740-9E5D-CBE3108D6337}" destId="{C930C629-699A-CB4E-AD07-1B3ACF07EDD2}" srcOrd="0" destOrd="0" parTransId="{414185EB-04FE-8247-A8BC-A2A75D6B7FD9}" sibTransId="{CE4DAC3E-67A3-5742-BE7C-F5164C9AF73C}"/>
    <dgm:cxn modelId="{C6F94EDE-CC1F-5740-82B3-8EE4C2076FD2}" type="presOf" srcId="{A53A9010-C828-7740-9E5D-CBE3108D6337}" destId="{3550492A-9392-C048-9AA6-B41AABF27DA4}" srcOrd="0" destOrd="0" presId="urn:microsoft.com/office/officeart/2005/8/layout/process4"/>
    <dgm:cxn modelId="{A8712757-992D-9E4E-A894-180F7516FF9B}" type="presParOf" srcId="{3550492A-9392-C048-9AA6-B41AABF27DA4}" destId="{F4058B5B-8347-0E44-8481-B9E3D9866181}" srcOrd="0" destOrd="0" presId="urn:microsoft.com/office/officeart/2005/8/layout/process4"/>
    <dgm:cxn modelId="{C86BA16D-B130-6A42-AD15-5EF85880BE2E}" type="presParOf" srcId="{F4058B5B-8347-0E44-8481-B9E3D9866181}" destId="{5B44612A-13E2-2141-839B-0EDC62E8B02B}"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710C8380-F79A-964D-ADF7-544C206A0756}" type="doc">
      <dgm:prSet loTypeId="urn:microsoft.com/office/officeart/2005/8/layout/hProcess4" loCatId="" qsTypeId="urn:microsoft.com/office/officeart/2005/8/quickstyle/simple4" qsCatId="simple" csTypeId="urn:microsoft.com/office/officeart/2005/8/colors/accent2_2" csCatId="accent2" phldr="1"/>
      <dgm:spPr/>
      <dgm:t>
        <a:bodyPr/>
        <a:lstStyle/>
        <a:p>
          <a:endParaRPr lang="it-IT"/>
        </a:p>
      </dgm:t>
    </dgm:pt>
    <dgm:pt modelId="{2208454E-D28E-0D47-9AE1-12404F78BDC4}">
      <dgm:prSet phldrT="[Text]" custT="1"/>
      <dgm:spPr/>
      <dgm:t>
        <a:bodyPr/>
        <a:lstStyle/>
        <a:p>
          <a:r>
            <a:rPr lang="it-IT" sz="1400" b="1" dirty="0"/>
            <a:t>Legge 190/2012</a:t>
          </a:r>
        </a:p>
      </dgm:t>
    </dgm:pt>
    <dgm:pt modelId="{122C9233-023D-1944-B8A3-A034C3A5945D}" type="parTrans" cxnId="{CAEB47FC-ADB9-F842-95B9-CAAF6B3256C3}">
      <dgm:prSet/>
      <dgm:spPr/>
      <dgm:t>
        <a:bodyPr/>
        <a:lstStyle/>
        <a:p>
          <a:endParaRPr lang="it-IT" sz="1400" b="1"/>
        </a:p>
      </dgm:t>
    </dgm:pt>
    <dgm:pt modelId="{C760182F-3A56-5B47-8CEA-3278BC798334}" type="sibTrans" cxnId="{CAEB47FC-ADB9-F842-95B9-CAAF6B3256C3}">
      <dgm:prSet/>
      <dgm:spPr/>
      <dgm:t>
        <a:bodyPr/>
        <a:lstStyle/>
        <a:p>
          <a:endParaRPr lang="it-IT" sz="1400" b="1"/>
        </a:p>
      </dgm:t>
    </dgm:pt>
    <dgm:pt modelId="{7D0258FD-0460-0549-AE49-D06F8D1C32C4}">
      <dgm:prSet phldrT="[Text]" custT="1"/>
      <dgm:spPr/>
      <dgm:t>
        <a:bodyPr/>
        <a:lstStyle/>
        <a:p>
          <a:r>
            <a:rPr lang="it-IT" sz="1400" b="1" dirty="0"/>
            <a:t>6 novembre 2012</a:t>
          </a:r>
        </a:p>
      </dgm:t>
    </dgm:pt>
    <dgm:pt modelId="{1DC28224-FA4E-554B-8C3F-9A8F614F0FEE}" type="parTrans" cxnId="{D31BF1B4-6754-4F4C-9234-CFFC7FB680E7}">
      <dgm:prSet/>
      <dgm:spPr/>
      <dgm:t>
        <a:bodyPr/>
        <a:lstStyle/>
        <a:p>
          <a:endParaRPr lang="it-IT" sz="1400" b="1"/>
        </a:p>
      </dgm:t>
    </dgm:pt>
    <dgm:pt modelId="{04B19DD1-5525-394F-A8AA-3C731061C340}" type="sibTrans" cxnId="{D31BF1B4-6754-4F4C-9234-CFFC7FB680E7}">
      <dgm:prSet/>
      <dgm:spPr/>
      <dgm:t>
        <a:bodyPr/>
        <a:lstStyle/>
        <a:p>
          <a:endParaRPr lang="it-IT" sz="1400" b="1"/>
        </a:p>
      </dgm:t>
    </dgm:pt>
    <dgm:pt modelId="{14D0FC58-C391-344F-913D-D61983CEF604}">
      <dgm:prSet phldrT="[Text]" custT="1"/>
      <dgm:spPr/>
      <dgm:t>
        <a:bodyPr/>
        <a:lstStyle/>
        <a:p>
          <a:r>
            <a:rPr lang="it-IT" sz="1400" b="1" dirty="0"/>
            <a:t>Piano Nazionale Anticorruzione</a:t>
          </a:r>
        </a:p>
      </dgm:t>
    </dgm:pt>
    <dgm:pt modelId="{B3168E3C-5870-F449-B402-1E586B28E265}" type="parTrans" cxnId="{7462AE88-448B-E44E-AF4E-4FAD3EC924DA}">
      <dgm:prSet/>
      <dgm:spPr/>
      <dgm:t>
        <a:bodyPr/>
        <a:lstStyle/>
        <a:p>
          <a:endParaRPr lang="it-IT" sz="1400" b="1"/>
        </a:p>
      </dgm:t>
    </dgm:pt>
    <dgm:pt modelId="{AAFE5EA1-F2C3-754F-A682-07F49C1FB1A3}" type="sibTrans" cxnId="{7462AE88-448B-E44E-AF4E-4FAD3EC924DA}">
      <dgm:prSet/>
      <dgm:spPr/>
      <dgm:t>
        <a:bodyPr/>
        <a:lstStyle/>
        <a:p>
          <a:endParaRPr lang="it-IT" sz="1400" b="1"/>
        </a:p>
      </dgm:t>
    </dgm:pt>
    <dgm:pt modelId="{5E198F34-6696-3D4F-9D6C-08261EF6AFE3}">
      <dgm:prSet phldrT="[Text]" custT="1"/>
      <dgm:spPr/>
      <dgm:t>
        <a:bodyPr/>
        <a:lstStyle/>
        <a:p>
          <a:r>
            <a:rPr lang="it-IT" sz="1400" b="1" dirty="0"/>
            <a:t>settembre 2013</a:t>
          </a:r>
        </a:p>
      </dgm:t>
    </dgm:pt>
    <dgm:pt modelId="{FAEC5C52-5024-7248-9361-F924E1EC0C1B}" type="parTrans" cxnId="{F83F7D89-67F0-214D-974A-6AAD9469CBB7}">
      <dgm:prSet/>
      <dgm:spPr/>
      <dgm:t>
        <a:bodyPr/>
        <a:lstStyle/>
        <a:p>
          <a:endParaRPr lang="it-IT" sz="1400" b="1"/>
        </a:p>
      </dgm:t>
    </dgm:pt>
    <dgm:pt modelId="{88F8D47D-4517-024F-802F-9B1090EE2800}" type="sibTrans" cxnId="{F83F7D89-67F0-214D-974A-6AAD9469CBB7}">
      <dgm:prSet/>
      <dgm:spPr/>
      <dgm:t>
        <a:bodyPr/>
        <a:lstStyle/>
        <a:p>
          <a:endParaRPr lang="it-IT" sz="1400" b="1"/>
        </a:p>
      </dgm:t>
    </dgm:pt>
    <dgm:pt modelId="{117BCFC6-876F-A84E-AB56-2D7D088AFCB5}">
      <dgm:prSet phldrT="[Text]" custT="1"/>
      <dgm:spPr/>
      <dgm:t>
        <a:bodyPr/>
        <a:lstStyle/>
        <a:p>
          <a:r>
            <a:rPr lang="it-IT" sz="1400" b="1" dirty="0" err="1"/>
            <a:t>Dterminazione</a:t>
          </a:r>
          <a:r>
            <a:rPr lang="it-IT" sz="1400" b="1" dirty="0"/>
            <a:t> ANAC n. </a:t>
          </a:r>
          <a:r>
            <a:rPr lang="en-US" sz="1400" b="1" dirty="0"/>
            <a:t>6 - “</a:t>
          </a:r>
          <a:r>
            <a:rPr lang="en-US" sz="1400" b="1" dirty="0" err="1"/>
            <a:t>Linee</a:t>
          </a:r>
          <a:r>
            <a:rPr lang="en-US" sz="1400" b="1" dirty="0"/>
            <a:t> </a:t>
          </a:r>
          <a:r>
            <a:rPr lang="en-US" sz="1400" b="1" dirty="0" err="1"/>
            <a:t>guida</a:t>
          </a:r>
          <a:r>
            <a:rPr lang="en-US" sz="1400" b="1" dirty="0"/>
            <a:t> in </a:t>
          </a:r>
          <a:r>
            <a:rPr lang="en-US" sz="1400" b="1" dirty="0" err="1"/>
            <a:t>materia</a:t>
          </a:r>
          <a:r>
            <a:rPr lang="en-US" sz="1400" b="1" dirty="0"/>
            <a:t> di </a:t>
          </a:r>
          <a:r>
            <a:rPr lang="en-US" sz="1400" b="1" dirty="0" err="1"/>
            <a:t>tutela</a:t>
          </a:r>
          <a:r>
            <a:rPr lang="en-US" sz="1400" b="1" dirty="0"/>
            <a:t> del </a:t>
          </a:r>
          <a:r>
            <a:rPr lang="en-US" sz="1400" b="1" dirty="0" err="1"/>
            <a:t>dipendente</a:t>
          </a:r>
          <a:r>
            <a:rPr lang="en-US" sz="1400" b="1" dirty="0"/>
            <a:t> </a:t>
          </a:r>
          <a:r>
            <a:rPr lang="en-US" sz="1400" b="1" dirty="0" err="1"/>
            <a:t>pubblico</a:t>
          </a:r>
          <a:r>
            <a:rPr lang="en-US" sz="1400" b="1" dirty="0"/>
            <a:t> </a:t>
          </a:r>
          <a:r>
            <a:rPr lang="en-US" sz="1400" b="1" dirty="0" err="1"/>
            <a:t>che</a:t>
          </a:r>
          <a:r>
            <a:rPr lang="en-US" sz="1400" b="1" dirty="0"/>
            <a:t> </a:t>
          </a:r>
          <a:r>
            <a:rPr lang="en-US" sz="1400" b="1" dirty="0" err="1"/>
            <a:t>segnala</a:t>
          </a:r>
          <a:r>
            <a:rPr lang="en-US" sz="1400" b="1" dirty="0"/>
            <a:t> </a:t>
          </a:r>
          <a:r>
            <a:rPr lang="en-US" sz="1400" b="1" dirty="0" err="1"/>
            <a:t>illeciti</a:t>
          </a:r>
          <a:r>
            <a:rPr lang="en-US" sz="1400" b="1" dirty="0"/>
            <a:t> (c.d. whistleblower)” </a:t>
          </a:r>
          <a:endParaRPr lang="it-IT" sz="1400" b="1" dirty="0"/>
        </a:p>
      </dgm:t>
    </dgm:pt>
    <dgm:pt modelId="{85C12505-E24A-4549-9881-E3CE1981D294}" type="parTrans" cxnId="{B0DAB885-A7CF-094C-AD9D-5E7064A7F056}">
      <dgm:prSet/>
      <dgm:spPr/>
      <dgm:t>
        <a:bodyPr/>
        <a:lstStyle/>
        <a:p>
          <a:endParaRPr lang="it-IT" sz="1400" b="1"/>
        </a:p>
      </dgm:t>
    </dgm:pt>
    <dgm:pt modelId="{B3D14B9C-E210-6140-A7B2-BEAA4615F5EF}" type="sibTrans" cxnId="{B0DAB885-A7CF-094C-AD9D-5E7064A7F056}">
      <dgm:prSet/>
      <dgm:spPr/>
      <dgm:t>
        <a:bodyPr/>
        <a:lstStyle/>
        <a:p>
          <a:endParaRPr lang="it-IT" sz="1400" b="1"/>
        </a:p>
      </dgm:t>
    </dgm:pt>
    <dgm:pt modelId="{85444D41-797E-8C4C-A0A3-AD1B43472D19}">
      <dgm:prSet phldrT="[Text]" custT="1"/>
      <dgm:spPr/>
      <dgm:t>
        <a:bodyPr/>
        <a:lstStyle/>
        <a:p>
          <a:r>
            <a:rPr lang="en-US" sz="1400" b="1" dirty="0"/>
            <a:t>28 </a:t>
          </a:r>
          <a:r>
            <a:rPr lang="en-US" sz="1400" b="1" dirty="0" err="1"/>
            <a:t>aprile</a:t>
          </a:r>
          <a:r>
            <a:rPr lang="en-US" sz="1400" b="1" dirty="0"/>
            <a:t> 2015 </a:t>
          </a:r>
          <a:endParaRPr lang="it-IT" sz="1400" b="1" dirty="0"/>
        </a:p>
      </dgm:t>
    </dgm:pt>
    <dgm:pt modelId="{0BEA89A9-6C64-2F4C-8ABE-244B09DE946D}" type="parTrans" cxnId="{42E0C8DA-17C2-C540-A9A7-253EAAAD74EB}">
      <dgm:prSet/>
      <dgm:spPr/>
      <dgm:t>
        <a:bodyPr/>
        <a:lstStyle/>
        <a:p>
          <a:endParaRPr lang="it-IT" sz="1400" b="1"/>
        </a:p>
      </dgm:t>
    </dgm:pt>
    <dgm:pt modelId="{196C3BF3-2B90-7C4E-8FBB-AF75B10CDC63}" type="sibTrans" cxnId="{42E0C8DA-17C2-C540-A9A7-253EAAAD74EB}">
      <dgm:prSet/>
      <dgm:spPr/>
      <dgm:t>
        <a:bodyPr/>
        <a:lstStyle/>
        <a:p>
          <a:endParaRPr lang="it-IT" sz="1400" b="1"/>
        </a:p>
      </dgm:t>
    </dgm:pt>
    <dgm:pt modelId="{8DC2D2D5-432A-874E-A110-0447C38268A6}" type="pres">
      <dgm:prSet presAssocID="{710C8380-F79A-964D-ADF7-544C206A0756}" presName="Name0" presStyleCnt="0">
        <dgm:presLayoutVars>
          <dgm:dir/>
          <dgm:animLvl val="lvl"/>
          <dgm:resizeHandles val="exact"/>
        </dgm:presLayoutVars>
      </dgm:prSet>
      <dgm:spPr/>
    </dgm:pt>
    <dgm:pt modelId="{D796BFF4-0362-7E41-B4A8-ABB230897748}" type="pres">
      <dgm:prSet presAssocID="{710C8380-F79A-964D-ADF7-544C206A0756}" presName="tSp" presStyleCnt="0"/>
      <dgm:spPr/>
    </dgm:pt>
    <dgm:pt modelId="{CE923B98-262F-1F47-BFAA-9195EE9060FA}" type="pres">
      <dgm:prSet presAssocID="{710C8380-F79A-964D-ADF7-544C206A0756}" presName="bSp" presStyleCnt="0"/>
      <dgm:spPr/>
    </dgm:pt>
    <dgm:pt modelId="{C25E79D9-A90F-8544-B2A9-550B74011EE9}" type="pres">
      <dgm:prSet presAssocID="{710C8380-F79A-964D-ADF7-544C206A0756}" presName="process" presStyleCnt="0"/>
      <dgm:spPr/>
    </dgm:pt>
    <dgm:pt modelId="{31F10755-271E-D349-AF45-D8D5D1FA5AF6}" type="pres">
      <dgm:prSet presAssocID="{2208454E-D28E-0D47-9AE1-12404F78BDC4}" presName="composite1" presStyleCnt="0"/>
      <dgm:spPr/>
    </dgm:pt>
    <dgm:pt modelId="{5BBCD6CD-D3A4-7745-9336-CFDCFED10225}" type="pres">
      <dgm:prSet presAssocID="{2208454E-D28E-0D47-9AE1-12404F78BDC4}" presName="dummyNode1" presStyleLbl="node1" presStyleIdx="0" presStyleCnt="3"/>
      <dgm:spPr/>
    </dgm:pt>
    <dgm:pt modelId="{8D28D8F7-9884-0748-930C-059B495D1C79}" type="pres">
      <dgm:prSet presAssocID="{2208454E-D28E-0D47-9AE1-12404F78BDC4}" presName="childNode1" presStyleLbl="bgAcc1" presStyleIdx="0" presStyleCnt="3" custScaleX="134794" custScaleY="67355">
        <dgm:presLayoutVars>
          <dgm:bulletEnabled val="1"/>
        </dgm:presLayoutVars>
      </dgm:prSet>
      <dgm:spPr/>
    </dgm:pt>
    <dgm:pt modelId="{0E8F9796-FEEF-FB44-B4BE-E140B7E66557}" type="pres">
      <dgm:prSet presAssocID="{2208454E-D28E-0D47-9AE1-12404F78BDC4}" presName="childNode1tx" presStyleLbl="bgAcc1" presStyleIdx="0" presStyleCnt="3">
        <dgm:presLayoutVars>
          <dgm:bulletEnabled val="1"/>
        </dgm:presLayoutVars>
      </dgm:prSet>
      <dgm:spPr/>
    </dgm:pt>
    <dgm:pt modelId="{FA6AA78B-17D6-4A40-966C-FEEEC56E8737}" type="pres">
      <dgm:prSet presAssocID="{2208454E-D28E-0D47-9AE1-12404F78BDC4}" presName="parentNode1" presStyleLbl="node1" presStyleIdx="0" presStyleCnt="3">
        <dgm:presLayoutVars>
          <dgm:chMax val="1"/>
          <dgm:bulletEnabled val="1"/>
        </dgm:presLayoutVars>
      </dgm:prSet>
      <dgm:spPr/>
    </dgm:pt>
    <dgm:pt modelId="{00DC77D5-23B6-714D-BD18-C461ADDFDDD7}" type="pres">
      <dgm:prSet presAssocID="{2208454E-D28E-0D47-9AE1-12404F78BDC4}" presName="connSite1" presStyleCnt="0"/>
      <dgm:spPr/>
    </dgm:pt>
    <dgm:pt modelId="{9CDD9D22-5096-8243-BA02-68AB0E5B9CE8}" type="pres">
      <dgm:prSet presAssocID="{C760182F-3A56-5B47-8CEA-3278BC798334}" presName="Name9" presStyleLbl="sibTrans2D1" presStyleIdx="0" presStyleCnt="2"/>
      <dgm:spPr/>
    </dgm:pt>
    <dgm:pt modelId="{FAE0B215-FB27-BE45-AEC0-E73C0B00E33B}" type="pres">
      <dgm:prSet presAssocID="{14D0FC58-C391-344F-913D-D61983CEF604}" presName="composite2" presStyleCnt="0"/>
      <dgm:spPr/>
    </dgm:pt>
    <dgm:pt modelId="{415FDE33-A22E-C744-B6AC-B312FEB6DF9D}" type="pres">
      <dgm:prSet presAssocID="{14D0FC58-C391-344F-913D-D61983CEF604}" presName="dummyNode2" presStyleLbl="node1" presStyleIdx="0" presStyleCnt="3"/>
      <dgm:spPr/>
    </dgm:pt>
    <dgm:pt modelId="{16A74B5C-C8C8-794C-9C2B-ABD7E7838B15}" type="pres">
      <dgm:prSet presAssocID="{14D0FC58-C391-344F-913D-D61983CEF604}" presName="childNode2" presStyleLbl="bgAcc1" presStyleIdx="1" presStyleCnt="3">
        <dgm:presLayoutVars>
          <dgm:bulletEnabled val="1"/>
        </dgm:presLayoutVars>
      </dgm:prSet>
      <dgm:spPr/>
    </dgm:pt>
    <dgm:pt modelId="{91E30FD5-9327-0640-9212-177516CFC54A}" type="pres">
      <dgm:prSet presAssocID="{14D0FC58-C391-344F-913D-D61983CEF604}" presName="childNode2tx" presStyleLbl="bgAcc1" presStyleIdx="1" presStyleCnt="3">
        <dgm:presLayoutVars>
          <dgm:bulletEnabled val="1"/>
        </dgm:presLayoutVars>
      </dgm:prSet>
      <dgm:spPr/>
    </dgm:pt>
    <dgm:pt modelId="{1C319652-FF25-E442-B47C-E542C0B8C04D}" type="pres">
      <dgm:prSet presAssocID="{14D0FC58-C391-344F-913D-D61983CEF604}" presName="parentNode2" presStyleLbl="node1" presStyleIdx="1" presStyleCnt="3">
        <dgm:presLayoutVars>
          <dgm:chMax val="0"/>
          <dgm:bulletEnabled val="1"/>
        </dgm:presLayoutVars>
      </dgm:prSet>
      <dgm:spPr/>
    </dgm:pt>
    <dgm:pt modelId="{2D82CA1B-0BDF-F04D-AD97-6038EE5D0AE9}" type="pres">
      <dgm:prSet presAssocID="{14D0FC58-C391-344F-913D-D61983CEF604}" presName="connSite2" presStyleCnt="0"/>
      <dgm:spPr/>
    </dgm:pt>
    <dgm:pt modelId="{BE248D22-7479-B542-B567-5ED1D079E3DB}" type="pres">
      <dgm:prSet presAssocID="{AAFE5EA1-F2C3-754F-A682-07F49C1FB1A3}" presName="Name18" presStyleLbl="sibTrans2D1" presStyleIdx="1" presStyleCnt="2" custScaleX="122491" custLinFactNeighborX="15605" custLinFactNeighborY="7788"/>
      <dgm:spPr/>
    </dgm:pt>
    <dgm:pt modelId="{791ABC9F-3AE4-A942-ABC6-251A2D09C7DB}" type="pres">
      <dgm:prSet presAssocID="{117BCFC6-876F-A84E-AB56-2D7D088AFCB5}" presName="composite1" presStyleCnt="0"/>
      <dgm:spPr/>
    </dgm:pt>
    <dgm:pt modelId="{FFD21FA3-74EB-A94F-A7A0-BE183027CDB6}" type="pres">
      <dgm:prSet presAssocID="{117BCFC6-876F-A84E-AB56-2D7D088AFCB5}" presName="dummyNode1" presStyleLbl="node1" presStyleIdx="1" presStyleCnt="3"/>
      <dgm:spPr/>
    </dgm:pt>
    <dgm:pt modelId="{7A5B2BD6-0827-C843-AC8A-B0021248FE31}" type="pres">
      <dgm:prSet presAssocID="{117BCFC6-876F-A84E-AB56-2D7D088AFCB5}" presName="childNode1" presStyleLbl="bgAcc1" presStyleIdx="2" presStyleCnt="3" custScaleX="168524" custScaleY="74730">
        <dgm:presLayoutVars>
          <dgm:bulletEnabled val="1"/>
        </dgm:presLayoutVars>
      </dgm:prSet>
      <dgm:spPr/>
    </dgm:pt>
    <dgm:pt modelId="{2A3E80C6-20C6-4C47-96DC-488FAB30F105}" type="pres">
      <dgm:prSet presAssocID="{117BCFC6-876F-A84E-AB56-2D7D088AFCB5}" presName="childNode1tx" presStyleLbl="bgAcc1" presStyleIdx="2" presStyleCnt="3">
        <dgm:presLayoutVars>
          <dgm:bulletEnabled val="1"/>
        </dgm:presLayoutVars>
      </dgm:prSet>
      <dgm:spPr/>
    </dgm:pt>
    <dgm:pt modelId="{7FCF208A-BD96-2044-BD28-1A4992AD9FC7}" type="pres">
      <dgm:prSet presAssocID="{117BCFC6-876F-A84E-AB56-2D7D088AFCB5}" presName="parentNode1" presStyleLbl="node1" presStyleIdx="2" presStyleCnt="3" custScaleX="149683" custScaleY="178244">
        <dgm:presLayoutVars>
          <dgm:chMax val="1"/>
          <dgm:bulletEnabled val="1"/>
        </dgm:presLayoutVars>
      </dgm:prSet>
      <dgm:spPr/>
    </dgm:pt>
    <dgm:pt modelId="{D5D0894A-2BCF-3142-975F-FBCDFB609033}" type="pres">
      <dgm:prSet presAssocID="{117BCFC6-876F-A84E-AB56-2D7D088AFCB5}" presName="connSite1" presStyleCnt="0"/>
      <dgm:spPr/>
    </dgm:pt>
  </dgm:ptLst>
  <dgm:cxnLst>
    <dgm:cxn modelId="{B56F6BBA-D905-9848-B969-DFF277E8BF58}" type="presOf" srcId="{7D0258FD-0460-0549-AE49-D06F8D1C32C4}" destId="{0E8F9796-FEEF-FB44-B4BE-E140B7E66557}" srcOrd="1" destOrd="0" presId="urn:microsoft.com/office/officeart/2005/8/layout/hProcess4"/>
    <dgm:cxn modelId="{0AC40EE4-1E7A-334B-BE15-4E97FEFFF903}" type="presOf" srcId="{2208454E-D28E-0D47-9AE1-12404F78BDC4}" destId="{FA6AA78B-17D6-4A40-966C-FEEEC56E8737}" srcOrd="0" destOrd="0" presId="urn:microsoft.com/office/officeart/2005/8/layout/hProcess4"/>
    <dgm:cxn modelId="{84C54E26-C83B-BF44-A92D-2F342447E49E}" type="presOf" srcId="{117BCFC6-876F-A84E-AB56-2D7D088AFCB5}" destId="{7FCF208A-BD96-2044-BD28-1A4992AD9FC7}" srcOrd="0" destOrd="0" presId="urn:microsoft.com/office/officeart/2005/8/layout/hProcess4"/>
    <dgm:cxn modelId="{B0DAB885-A7CF-094C-AD9D-5E7064A7F056}" srcId="{710C8380-F79A-964D-ADF7-544C206A0756}" destId="{117BCFC6-876F-A84E-AB56-2D7D088AFCB5}" srcOrd="2" destOrd="0" parTransId="{85C12505-E24A-4549-9881-E3CE1981D294}" sibTransId="{B3D14B9C-E210-6140-A7B2-BEAA4615F5EF}"/>
    <dgm:cxn modelId="{F83F7D89-67F0-214D-974A-6AAD9469CBB7}" srcId="{14D0FC58-C391-344F-913D-D61983CEF604}" destId="{5E198F34-6696-3D4F-9D6C-08261EF6AFE3}" srcOrd="0" destOrd="0" parTransId="{FAEC5C52-5024-7248-9361-F924E1EC0C1B}" sibTransId="{88F8D47D-4517-024F-802F-9B1090EE2800}"/>
    <dgm:cxn modelId="{0D5C7740-42C9-3244-9E79-DD1A79342886}" type="presOf" srcId="{AAFE5EA1-F2C3-754F-A682-07F49C1FB1A3}" destId="{BE248D22-7479-B542-B567-5ED1D079E3DB}" srcOrd="0" destOrd="0" presId="urn:microsoft.com/office/officeart/2005/8/layout/hProcess4"/>
    <dgm:cxn modelId="{0D132164-CEF2-6D40-820D-652B082B4341}" type="presOf" srcId="{85444D41-797E-8C4C-A0A3-AD1B43472D19}" destId="{7A5B2BD6-0827-C843-AC8A-B0021248FE31}" srcOrd="0" destOrd="0" presId="urn:microsoft.com/office/officeart/2005/8/layout/hProcess4"/>
    <dgm:cxn modelId="{D31BF1B4-6754-4F4C-9234-CFFC7FB680E7}" srcId="{2208454E-D28E-0D47-9AE1-12404F78BDC4}" destId="{7D0258FD-0460-0549-AE49-D06F8D1C32C4}" srcOrd="0" destOrd="0" parTransId="{1DC28224-FA4E-554B-8C3F-9A8F614F0FEE}" sibTransId="{04B19DD1-5525-394F-A8AA-3C731061C340}"/>
    <dgm:cxn modelId="{27924256-846C-424B-95F1-34D6990C1234}" type="presOf" srcId="{5E198F34-6696-3D4F-9D6C-08261EF6AFE3}" destId="{91E30FD5-9327-0640-9212-177516CFC54A}" srcOrd="1" destOrd="0" presId="urn:microsoft.com/office/officeart/2005/8/layout/hProcess4"/>
    <dgm:cxn modelId="{33BE7190-861A-0A4B-A07B-79861BCFA6F7}" type="presOf" srcId="{85444D41-797E-8C4C-A0A3-AD1B43472D19}" destId="{2A3E80C6-20C6-4C47-96DC-488FAB30F105}" srcOrd="1" destOrd="0" presId="urn:microsoft.com/office/officeart/2005/8/layout/hProcess4"/>
    <dgm:cxn modelId="{CA4CBCEE-8E79-AC45-B629-FBC5E27504DA}" type="presOf" srcId="{14D0FC58-C391-344F-913D-D61983CEF604}" destId="{1C319652-FF25-E442-B47C-E542C0B8C04D}" srcOrd="0" destOrd="0" presId="urn:microsoft.com/office/officeart/2005/8/layout/hProcess4"/>
    <dgm:cxn modelId="{42E0C8DA-17C2-C540-A9A7-253EAAAD74EB}" srcId="{117BCFC6-876F-A84E-AB56-2D7D088AFCB5}" destId="{85444D41-797E-8C4C-A0A3-AD1B43472D19}" srcOrd="0" destOrd="0" parTransId="{0BEA89A9-6C64-2F4C-8ABE-244B09DE946D}" sibTransId="{196C3BF3-2B90-7C4E-8FBB-AF75B10CDC63}"/>
    <dgm:cxn modelId="{56AC0166-B2EC-9B4E-B063-6FA81317001B}" type="presOf" srcId="{5E198F34-6696-3D4F-9D6C-08261EF6AFE3}" destId="{16A74B5C-C8C8-794C-9C2B-ABD7E7838B15}" srcOrd="0" destOrd="0" presId="urn:microsoft.com/office/officeart/2005/8/layout/hProcess4"/>
    <dgm:cxn modelId="{0EA18184-5DA1-B14B-B21B-2DA53F438B1A}" type="presOf" srcId="{C760182F-3A56-5B47-8CEA-3278BC798334}" destId="{9CDD9D22-5096-8243-BA02-68AB0E5B9CE8}" srcOrd="0" destOrd="0" presId="urn:microsoft.com/office/officeart/2005/8/layout/hProcess4"/>
    <dgm:cxn modelId="{7462AE88-448B-E44E-AF4E-4FAD3EC924DA}" srcId="{710C8380-F79A-964D-ADF7-544C206A0756}" destId="{14D0FC58-C391-344F-913D-D61983CEF604}" srcOrd="1" destOrd="0" parTransId="{B3168E3C-5870-F449-B402-1E586B28E265}" sibTransId="{AAFE5EA1-F2C3-754F-A682-07F49C1FB1A3}"/>
    <dgm:cxn modelId="{40E3B855-43B3-0842-996A-4210AAD51982}" type="presOf" srcId="{7D0258FD-0460-0549-AE49-D06F8D1C32C4}" destId="{8D28D8F7-9884-0748-930C-059B495D1C79}" srcOrd="0" destOrd="0" presId="urn:microsoft.com/office/officeart/2005/8/layout/hProcess4"/>
    <dgm:cxn modelId="{CAEB47FC-ADB9-F842-95B9-CAAF6B3256C3}" srcId="{710C8380-F79A-964D-ADF7-544C206A0756}" destId="{2208454E-D28E-0D47-9AE1-12404F78BDC4}" srcOrd="0" destOrd="0" parTransId="{122C9233-023D-1944-B8A3-A034C3A5945D}" sibTransId="{C760182F-3A56-5B47-8CEA-3278BC798334}"/>
    <dgm:cxn modelId="{869225FE-A365-BF40-A131-B0BB0257E7AF}" type="presOf" srcId="{710C8380-F79A-964D-ADF7-544C206A0756}" destId="{8DC2D2D5-432A-874E-A110-0447C38268A6}" srcOrd="0" destOrd="0" presId="urn:microsoft.com/office/officeart/2005/8/layout/hProcess4"/>
    <dgm:cxn modelId="{37CA2382-EC9F-C242-A54D-BB7F2071DD5D}" type="presParOf" srcId="{8DC2D2D5-432A-874E-A110-0447C38268A6}" destId="{D796BFF4-0362-7E41-B4A8-ABB230897748}" srcOrd="0" destOrd="0" presId="urn:microsoft.com/office/officeart/2005/8/layout/hProcess4"/>
    <dgm:cxn modelId="{E2F924C6-9C2E-B14B-8C42-4F2F155197E8}" type="presParOf" srcId="{8DC2D2D5-432A-874E-A110-0447C38268A6}" destId="{CE923B98-262F-1F47-BFAA-9195EE9060FA}" srcOrd="1" destOrd="0" presId="urn:microsoft.com/office/officeart/2005/8/layout/hProcess4"/>
    <dgm:cxn modelId="{0D915BF5-951E-C34E-AC92-F7F0559A98CB}" type="presParOf" srcId="{8DC2D2D5-432A-874E-A110-0447C38268A6}" destId="{C25E79D9-A90F-8544-B2A9-550B74011EE9}" srcOrd="2" destOrd="0" presId="urn:microsoft.com/office/officeart/2005/8/layout/hProcess4"/>
    <dgm:cxn modelId="{AA1748A9-7617-4748-AE4A-826B145DD461}" type="presParOf" srcId="{C25E79D9-A90F-8544-B2A9-550B74011EE9}" destId="{31F10755-271E-D349-AF45-D8D5D1FA5AF6}" srcOrd="0" destOrd="0" presId="urn:microsoft.com/office/officeart/2005/8/layout/hProcess4"/>
    <dgm:cxn modelId="{9B582B2D-9CC4-D948-B5A0-9712C3699918}" type="presParOf" srcId="{31F10755-271E-D349-AF45-D8D5D1FA5AF6}" destId="{5BBCD6CD-D3A4-7745-9336-CFDCFED10225}" srcOrd="0" destOrd="0" presId="urn:microsoft.com/office/officeart/2005/8/layout/hProcess4"/>
    <dgm:cxn modelId="{DBEEC471-619B-3947-BDD9-4E6AC5D3CB71}" type="presParOf" srcId="{31F10755-271E-D349-AF45-D8D5D1FA5AF6}" destId="{8D28D8F7-9884-0748-930C-059B495D1C79}" srcOrd="1" destOrd="0" presId="urn:microsoft.com/office/officeart/2005/8/layout/hProcess4"/>
    <dgm:cxn modelId="{E1C66051-9604-3D4B-B8EF-8988D142D63E}" type="presParOf" srcId="{31F10755-271E-D349-AF45-D8D5D1FA5AF6}" destId="{0E8F9796-FEEF-FB44-B4BE-E140B7E66557}" srcOrd="2" destOrd="0" presId="urn:microsoft.com/office/officeart/2005/8/layout/hProcess4"/>
    <dgm:cxn modelId="{5A87A346-E791-624B-80C9-8F890DEA0F53}" type="presParOf" srcId="{31F10755-271E-D349-AF45-D8D5D1FA5AF6}" destId="{FA6AA78B-17D6-4A40-966C-FEEEC56E8737}" srcOrd="3" destOrd="0" presId="urn:microsoft.com/office/officeart/2005/8/layout/hProcess4"/>
    <dgm:cxn modelId="{27049D66-6962-DA4E-8BCC-7010F9D4538B}" type="presParOf" srcId="{31F10755-271E-D349-AF45-D8D5D1FA5AF6}" destId="{00DC77D5-23B6-714D-BD18-C461ADDFDDD7}" srcOrd="4" destOrd="0" presId="urn:microsoft.com/office/officeart/2005/8/layout/hProcess4"/>
    <dgm:cxn modelId="{34605512-6104-B34F-B97A-6D11CBEBFDA3}" type="presParOf" srcId="{C25E79D9-A90F-8544-B2A9-550B74011EE9}" destId="{9CDD9D22-5096-8243-BA02-68AB0E5B9CE8}" srcOrd="1" destOrd="0" presId="urn:microsoft.com/office/officeart/2005/8/layout/hProcess4"/>
    <dgm:cxn modelId="{5CF5B052-6C2F-9C41-9CB5-A3DA3946645A}" type="presParOf" srcId="{C25E79D9-A90F-8544-B2A9-550B74011EE9}" destId="{FAE0B215-FB27-BE45-AEC0-E73C0B00E33B}" srcOrd="2" destOrd="0" presId="urn:microsoft.com/office/officeart/2005/8/layout/hProcess4"/>
    <dgm:cxn modelId="{322F520A-39B6-6F45-A539-12C7FE4DF025}" type="presParOf" srcId="{FAE0B215-FB27-BE45-AEC0-E73C0B00E33B}" destId="{415FDE33-A22E-C744-B6AC-B312FEB6DF9D}" srcOrd="0" destOrd="0" presId="urn:microsoft.com/office/officeart/2005/8/layout/hProcess4"/>
    <dgm:cxn modelId="{BB782044-E3C3-7F48-8BEC-5530290FE22F}" type="presParOf" srcId="{FAE0B215-FB27-BE45-AEC0-E73C0B00E33B}" destId="{16A74B5C-C8C8-794C-9C2B-ABD7E7838B15}" srcOrd="1" destOrd="0" presId="urn:microsoft.com/office/officeart/2005/8/layout/hProcess4"/>
    <dgm:cxn modelId="{B4CE3B8F-DEB9-7743-8F1B-80AA92900DEA}" type="presParOf" srcId="{FAE0B215-FB27-BE45-AEC0-E73C0B00E33B}" destId="{91E30FD5-9327-0640-9212-177516CFC54A}" srcOrd="2" destOrd="0" presId="urn:microsoft.com/office/officeart/2005/8/layout/hProcess4"/>
    <dgm:cxn modelId="{38272429-FC4F-2B43-9C4B-C23D9511CAF5}" type="presParOf" srcId="{FAE0B215-FB27-BE45-AEC0-E73C0B00E33B}" destId="{1C319652-FF25-E442-B47C-E542C0B8C04D}" srcOrd="3" destOrd="0" presId="urn:microsoft.com/office/officeart/2005/8/layout/hProcess4"/>
    <dgm:cxn modelId="{20BB1649-E55E-5F49-8402-7AB0A78EB651}" type="presParOf" srcId="{FAE0B215-FB27-BE45-AEC0-E73C0B00E33B}" destId="{2D82CA1B-0BDF-F04D-AD97-6038EE5D0AE9}" srcOrd="4" destOrd="0" presId="urn:microsoft.com/office/officeart/2005/8/layout/hProcess4"/>
    <dgm:cxn modelId="{9A31F80D-90CF-ED43-8254-27EF19282B19}" type="presParOf" srcId="{C25E79D9-A90F-8544-B2A9-550B74011EE9}" destId="{BE248D22-7479-B542-B567-5ED1D079E3DB}" srcOrd="3" destOrd="0" presId="urn:microsoft.com/office/officeart/2005/8/layout/hProcess4"/>
    <dgm:cxn modelId="{4FF0A12C-B791-0D44-829E-23BEDA64E489}" type="presParOf" srcId="{C25E79D9-A90F-8544-B2A9-550B74011EE9}" destId="{791ABC9F-3AE4-A942-ABC6-251A2D09C7DB}" srcOrd="4" destOrd="0" presId="urn:microsoft.com/office/officeart/2005/8/layout/hProcess4"/>
    <dgm:cxn modelId="{129020C9-64D7-1D4E-88CB-7B6928177261}" type="presParOf" srcId="{791ABC9F-3AE4-A942-ABC6-251A2D09C7DB}" destId="{FFD21FA3-74EB-A94F-A7A0-BE183027CDB6}" srcOrd="0" destOrd="0" presId="urn:microsoft.com/office/officeart/2005/8/layout/hProcess4"/>
    <dgm:cxn modelId="{FDFFD4F7-FD79-DF49-BD35-95E796ED4A98}" type="presParOf" srcId="{791ABC9F-3AE4-A942-ABC6-251A2D09C7DB}" destId="{7A5B2BD6-0827-C843-AC8A-B0021248FE31}" srcOrd="1" destOrd="0" presId="urn:microsoft.com/office/officeart/2005/8/layout/hProcess4"/>
    <dgm:cxn modelId="{A33A0C84-4625-2E45-B6EB-4403D5BD387D}" type="presParOf" srcId="{791ABC9F-3AE4-A942-ABC6-251A2D09C7DB}" destId="{2A3E80C6-20C6-4C47-96DC-488FAB30F105}" srcOrd="2" destOrd="0" presId="urn:microsoft.com/office/officeart/2005/8/layout/hProcess4"/>
    <dgm:cxn modelId="{62A190C0-55D3-CA4F-8197-A4ECA67AB7B1}" type="presParOf" srcId="{791ABC9F-3AE4-A942-ABC6-251A2D09C7DB}" destId="{7FCF208A-BD96-2044-BD28-1A4992AD9FC7}" srcOrd="3" destOrd="0" presId="urn:microsoft.com/office/officeart/2005/8/layout/hProcess4"/>
    <dgm:cxn modelId="{3F8D29CC-470D-3F40-857A-E68B2ACBC6BA}" type="presParOf" srcId="{791ABC9F-3AE4-A942-ABC6-251A2D09C7DB}" destId="{D5D0894A-2BCF-3142-975F-FBCDFB609033}"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710C8380-F79A-964D-ADF7-544C206A0756}" type="doc">
      <dgm:prSet loTypeId="urn:microsoft.com/office/officeart/2005/8/layout/hProcess4" loCatId="" qsTypeId="urn:microsoft.com/office/officeart/2005/8/quickstyle/3D3" qsCatId="3D" csTypeId="urn:microsoft.com/office/officeart/2005/8/colors/accent0_1" csCatId="mainScheme" phldr="1"/>
      <dgm:spPr/>
      <dgm:t>
        <a:bodyPr/>
        <a:lstStyle/>
        <a:p>
          <a:endParaRPr lang="it-IT"/>
        </a:p>
      </dgm:t>
    </dgm:pt>
    <dgm:pt modelId="{2208454E-D28E-0D47-9AE1-12404F78BDC4}">
      <dgm:prSet phldrT="[Text]" custT="1"/>
      <dgm:spPr/>
      <dgm:t>
        <a:bodyPr/>
        <a:lstStyle/>
        <a:p>
          <a:r>
            <a:rPr lang="it-IT" sz="1400" b="1" dirty="0"/>
            <a:t>Prima Policy di </a:t>
          </a:r>
          <a:r>
            <a:rPr lang="it-IT" sz="1400" b="1" dirty="0" err="1"/>
            <a:t>Whistleblowing</a:t>
          </a:r>
          <a:r>
            <a:rPr lang="it-IT" sz="1400" b="1" dirty="0"/>
            <a:t> (ASL Cuneo 1)</a:t>
          </a:r>
        </a:p>
      </dgm:t>
    </dgm:pt>
    <dgm:pt modelId="{122C9233-023D-1944-B8A3-A034C3A5945D}" type="parTrans" cxnId="{CAEB47FC-ADB9-F842-95B9-CAAF6B3256C3}">
      <dgm:prSet/>
      <dgm:spPr/>
      <dgm:t>
        <a:bodyPr/>
        <a:lstStyle/>
        <a:p>
          <a:endParaRPr lang="it-IT" sz="1400" b="1"/>
        </a:p>
      </dgm:t>
    </dgm:pt>
    <dgm:pt modelId="{C760182F-3A56-5B47-8CEA-3278BC798334}" type="sibTrans" cxnId="{CAEB47FC-ADB9-F842-95B9-CAAF6B3256C3}">
      <dgm:prSet/>
      <dgm:spPr/>
      <dgm:t>
        <a:bodyPr/>
        <a:lstStyle/>
        <a:p>
          <a:endParaRPr lang="it-IT" sz="1400" b="1"/>
        </a:p>
      </dgm:t>
    </dgm:pt>
    <dgm:pt modelId="{7D0258FD-0460-0549-AE49-D06F8D1C32C4}">
      <dgm:prSet phldrT="[Text]" custT="1"/>
      <dgm:spPr/>
      <dgm:t>
        <a:bodyPr/>
        <a:lstStyle/>
        <a:p>
          <a:r>
            <a:rPr lang="it-IT" sz="1400" b="1" dirty="0"/>
            <a:t>Gennaio 2014</a:t>
          </a:r>
        </a:p>
      </dgm:t>
    </dgm:pt>
    <dgm:pt modelId="{1DC28224-FA4E-554B-8C3F-9A8F614F0FEE}" type="parTrans" cxnId="{D31BF1B4-6754-4F4C-9234-CFFC7FB680E7}">
      <dgm:prSet/>
      <dgm:spPr/>
      <dgm:t>
        <a:bodyPr/>
        <a:lstStyle/>
        <a:p>
          <a:endParaRPr lang="it-IT" sz="1400" b="1"/>
        </a:p>
      </dgm:t>
    </dgm:pt>
    <dgm:pt modelId="{04B19DD1-5525-394F-A8AA-3C731061C340}" type="sibTrans" cxnId="{D31BF1B4-6754-4F4C-9234-CFFC7FB680E7}">
      <dgm:prSet/>
      <dgm:spPr/>
      <dgm:t>
        <a:bodyPr/>
        <a:lstStyle/>
        <a:p>
          <a:endParaRPr lang="it-IT" sz="1400" b="1"/>
        </a:p>
      </dgm:t>
    </dgm:pt>
    <dgm:pt modelId="{14D0FC58-C391-344F-913D-D61983CEF604}">
      <dgm:prSet phldrT="[Text]" custT="1"/>
      <dgm:spPr/>
      <dgm:t>
        <a:bodyPr/>
        <a:lstStyle/>
        <a:p>
          <a:r>
            <a:rPr lang="it-IT" sz="1400" b="1" dirty="0"/>
            <a:t>Prima Policy di </a:t>
          </a:r>
          <a:r>
            <a:rPr lang="it-IT" sz="1400" b="1" dirty="0" err="1"/>
            <a:t>Whistleblowing</a:t>
          </a:r>
          <a:r>
            <a:rPr lang="it-IT" sz="1400" b="1" dirty="0"/>
            <a:t> in una grande Agenzia Nazionale (Agenzia delle Entrate)</a:t>
          </a:r>
        </a:p>
      </dgm:t>
    </dgm:pt>
    <dgm:pt modelId="{B3168E3C-5870-F449-B402-1E586B28E265}" type="parTrans" cxnId="{7462AE88-448B-E44E-AF4E-4FAD3EC924DA}">
      <dgm:prSet/>
      <dgm:spPr/>
      <dgm:t>
        <a:bodyPr/>
        <a:lstStyle/>
        <a:p>
          <a:endParaRPr lang="it-IT" sz="1400" b="1"/>
        </a:p>
      </dgm:t>
    </dgm:pt>
    <dgm:pt modelId="{AAFE5EA1-F2C3-754F-A682-07F49C1FB1A3}" type="sibTrans" cxnId="{7462AE88-448B-E44E-AF4E-4FAD3EC924DA}">
      <dgm:prSet/>
      <dgm:spPr/>
      <dgm:t>
        <a:bodyPr/>
        <a:lstStyle/>
        <a:p>
          <a:endParaRPr lang="it-IT" sz="1400" b="1"/>
        </a:p>
      </dgm:t>
    </dgm:pt>
    <dgm:pt modelId="{5E198F34-6696-3D4F-9D6C-08261EF6AFE3}">
      <dgm:prSet phldrT="[Text]" custT="1"/>
      <dgm:spPr/>
      <dgm:t>
        <a:bodyPr/>
        <a:lstStyle/>
        <a:p>
          <a:r>
            <a:rPr lang="it-IT" sz="1400" b="1" dirty="0"/>
            <a:t>Febbraio 2015</a:t>
          </a:r>
        </a:p>
      </dgm:t>
    </dgm:pt>
    <dgm:pt modelId="{FAEC5C52-5024-7248-9361-F924E1EC0C1B}" type="parTrans" cxnId="{F83F7D89-67F0-214D-974A-6AAD9469CBB7}">
      <dgm:prSet/>
      <dgm:spPr/>
      <dgm:t>
        <a:bodyPr/>
        <a:lstStyle/>
        <a:p>
          <a:endParaRPr lang="it-IT" sz="1400" b="1"/>
        </a:p>
      </dgm:t>
    </dgm:pt>
    <dgm:pt modelId="{88F8D47D-4517-024F-802F-9B1090EE2800}" type="sibTrans" cxnId="{F83F7D89-67F0-214D-974A-6AAD9469CBB7}">
      <dgm:prSet/>
      <dgm:spPr/>
      <dgm:t>
        <a:bodyPr/>
        <a:lstStyle/>
        <a:p>
          <a:endParaRPr lang="it-IT" sz="1400" b="1"/>
        </a:p>
      </dgm:t>
    </dgm:pt>
    <dgm:pt modelId="{117BCFC6-876F-A84E-AB56-2D7D088AFCB5}">
      <dgm:prSet phldrT="[Text]" custT="1"/>
      <dgm:spPr/>
      <dgm:t>
        <a:bodyPr/>
        <a:lstStyle/>
        <a:p>
          <a:r>
            <a:rPr lang="en-US" sz="1400" b="1" dirty="0" err="1"/>
            <a:t>Circolare</a:t>
          </a:r>
          <a:r>
            <a:rPr lang="en-US" sz="1400" b="1" dirty="0"/>
            <a:t> </a:t>
          </a:r>
          <a:r>
            <a:rPr lang="en-US" sz="1400" b="1" dirty="0" err="1"/>
            <a:t>della</a:t>
          </a:r>
          <a:r>
            <a:rPr lang="en-US" sz="1400" b="1" dirty="0"/>
            <a:t> </a:t>
          </a:r>
          <a:r>
            <a:rPr lang="en-US" sz="1400" b="1" dirty="0" err="1"/>
            <a:t>Banca</a:t>
          </a:r>
          <a:r>
            <a:rPr lang="en-US" sz="1400" b="1" dirty="0"/>
            <a:t> </a:t>
          </a:r>
          <a:r>
            <a:rPr lang="en-US" sz="1400" b="1" dirty="0" err="1"/>
            <a:t>d’Italia</a:t>
          </a:r>
          <a:r>
            <a:rPr lang="en-US" sz="1400" b="1" dirty="0"/>
            <a:t> n. 285 – 11° aggiornamento</a:t>
          </a:r>
          <a:endParaRPr lang="it-IT" sz="1400" b="1" dirty="0"/>
        </a:p>
      </dgm:t>
    </dgm:pt>
    <dgm:pt modelId="{85C12505-E24A-4549-9881-E3CE1981D294}" type="parTrans" cxnId="{B0DAB885-A7CF-094C-AD9D-5E7064A7F056}">
      <dgm:prSet/>
      <dgm:spPr/>
      <dgm:t>
        <a:bodyPr/>
        <a:lstStyle/>
        <a:p>
          <a:endParaRPr lang="it-IT" sz="1400" b="1"/>
        </a:p>
      </dgm:t>
    </dgm:pt>
    <dgm:pt modelId="{B3D14B9C-E210-6140-A7B2-BEAA4615F5EF}" type="sibTrans" cxnId="{B0DAB885-A7CF-094C-AD9D-5E7064A7F056}">
      <dgm:prSet/>
      <dgm:spPr/>
      <dgm:t>
        <a:bodyPr/>
        <a:lstStyle/>
        <a:p>
          <a:endParaRPr lang="it-IT" sz="1400" b="1"/>
        </a:p>
      </dgm:t>
    </dgm:pt>
    <dgm:pt modelId="{85444D41-797E-8C4C-A0A3-AD1B43472D19}">
      <dgm:prSet phldrT="[Text]" custT="1"/>
      <dgm:spPr/>
      <dgm:t>
        <a:bodyPr/>
        <a:lstStyle/>
        <a:p>
          <a:r>
            <a:rPr lang="en-US" sz="1400" b="1" dirty="0"/>
            <a:t>21 </a:t>
          </a:r>
          <a:r>
            <a:rPr lang="en-US" sz="1400" b="1" dirty="0" err="1"/>
            <a:t>luglio</a:t>
          </a:r>
          <a:r>
            <a:rPr lang="en-US" sz="1400" b="1" dirty="0"/>
            <a:t> 2015 </a:t>
          </a:r>
          <a:endParaRPr lang="it-IT" sz="1400" b="1" dirty="0"/>
        </a:p>
      </dgm:t>
    </dgm:pt>
    <dgm:pt modelId="{0BEA89A9-6C64-2F4C-8ABE-244B09DE946D}" type="parTrans" cxnId="{42E0C8DA-17C2-C540-A9A7-253EAAAD74EB}">
      <dgm:prSet/>
      <dgm:spPr/>
      <dgm:t>
        <a:bodyPr/>
        <a:lstStyle/>
        <a:p>
          <a:endParaRPr lang="it-IT" sz="1400" b="1"/>
        </a:p>
      </dgm:t>
    </dgm:pt>
    <dgm:pt modelId="{196C3BF3-2B90-7C4E-8FBB-AF75B10CDC63}" type="sibTrans" cxnId="{42E0C8DA-17C2-C540-A9A7-253EAAAD74EB}">
      <dgm:prSet/>
      <dgm:spPr/>
      <dgm:t>
        <a:bodyPr/>
        <a:lstStyle/>
        <a:p>
          <a:endParaRPr lang="it-IT" sz="1400" b="1"/>
        </a:p>
      </dgm:t>
    </dgm:pt>
    <dgm:pt modelId="{C3E83CB2-6762-B44F-B5EF-44AC8E52207E}">
      <dgm:prSet phldrT="[Text]" custT="1"/>
      <dgm:spPr/>
      <dgm:t>
        <a:bodyPr/>
        <a:lstStyle/>
        <a:p>
          <a:r>
            <a:rPr lang="it-IT" sz="1400" b="1" dirty="0"/>
            <a:t>Determinazione ANAC n. 8</a:t>
          </a:r>
        </a:p>
      </dgm:t>
    </dgm:pt>
    <dgm:pt modelId="{6E54F225-3264-BA40-9A4B-1A6B75CE6A3D}" type="parTrans" cxnId="{9BF80232-544B-8C47-96D3-AA7F348158FB}">
      <dgm:prSet/>
      <dgm:spPr/>
      <dgm:t>
        <a:bodyPr/>
        <a:lstStyle/>
        <a:p>
          <a:endParaRPr lang="it-IT"/>
        </a:p>
      </dgm:t>
    </dgm:pt>
    <dgm:pt modelId="{C9442EAC-3391-3944-AF1D-F0350E9B1973}" type="sibTrans" cxnId="{9BF80232-544B-8C47-96D3-AA7F348158FB}">
      <dgm:prSet/>
      <dgm:spPr/>
      <dgm:t>
        <a:bodyPr/>
        <a:lstStyle/>
        <a:p>
          <a:endParaRPr lang="it-IT"/>
        </a:p>
      </dgm:t>
    </dgm:pt>
    <dgm:pt modelId="{B488EF4D-317E-D84C-95CE-1950132ACF17}">
      <dgm:prSet phldrT="[Text]" custT="1"/>
      <dgm:spPr/>
      <dgm:t>
        <a:bodyPr/>
        <a:lstStyle/>
        <a:p>
          <a:r>
            <a:rPr lang="it-IT" sz="1400" b="1" dirty="0"/>
            <a:t>17 giugno 2015</a:t>
          </a:r>
        </a:p>
      </dgm:t>
    </dgm:pt>
    <dgm:pt modelId="{70A24EAB-02BB-8B4A-AFC5-35D425EAC4AA}" type="parTrans" cxnId="{958BED78-2D9A-7C42-B0E6-C6687D160B46}">
      <dgm:prSet/>
      <dgm:spPr/>
      <dgm:t>
        <a:bodyPr/>
        <a:lstStyle/>
        <a:p>
          <a:endParaRPr lang="it-IT"/>
        </a:p>
      </dgm:t>
    </dgm:pt>
    <dgm:pt modelId="{3042A390-66DA-814B-8BA4-154C8B55569D}" type="sibTrans" cxnId="{958BED78-2D9A-7C42-B0E6-C6687D160B46}">
      <dgm:prSet/>
      <dgm:spPr/>
      <dgm:t>
        <a:bodyPr/>
        <a:lstStyle/>
        <a:p>
          <a:endParaRPr lang="it-IT"/>
        </a:p>
      </dgm:t>
    </dgm:pt>
    <dgm:pt modelId="{8DC2D2D5-432A-874E-A110-0447C38268A6}" type="pres">
      <dgm:prSet presAssocID="{710C8380-F79A-964D-ADF7-544C206A0756}" presName="Name0" presStyleCnt="0">
        <dgm:presLayoutVars>
          <dgm:dir/>
          <dgm:animLvl val="lvl"/>
          <dgm:resizeHandles val="exact"/>
        </dgm:presLayoutVars>
      </dgm:prSet>
      <dgm:spPr/>
    </dgm:pt>
    <dgm:pt modelId="{D796BFF4-0362-7E41-B4A8-ABB230897748}" type="pres">
      <dgm:prSet presAssocID="{710C8380-F79A-964D-ADF7-544C206A0756}" presName="tSp" presStyleCnt="0"/>
      <dgm:spPr/>
    </dgm:pt>
    <dgm:pt modelId="{CE923B98-262F-1F47-BFAA-9195EE9060FA}" type="pres">
      <dgm:prSet presAssocID="{710C8380-F79A-964D-ADF7-544C206A0756}" presName="bSp" presStyleCnt="0"/>
      <dgm:spPr/>
    </dgm:pt>
    <dgm:pt modelId="{C25E79D9-A90F-8544-B2A9-550B74011EE9}" type="pres">
      <dgm:prSet presAssocID="{710C8380-F79A-964D-ADF7-544C206A0756}" presName="process" presStyleCnt="0"/>
      <dgm:spPr/>
    </dgm:pt>
    <dgm:pt modelId="{31F10755-271E-D349-AF45-D8D5D1FA5AF6}" type="pres">
      <dgm:prSet presAssocID="{2208454E-D28E-0D47-9AE1-12404F78BDC4}" presName="composite1" presStyleCnt="0"/>
      <dgm:spPr/>
    </dgm:pt>
    <dgm:pt modelId="{5BBCD6CD-D3A4-7745-9336-CFDCFED10225}" type="pres">
      <dgm:prSet presAssocID="{2208454E-D28E-0D47-9AE1-12404F78BDC4}" presName="dummyNode1" presStyleLbl="node1" presStyleIdx="0" presStyleCnt="4"/>
      <dgm:spPr/>
    </dgm:pt>
    <dgm:pt modelId="{8D28D8F7-9884-0748-930C-059B495D1C79}" type="pres">
      <dgm:prSet presAssocID="{2208454E-D28E-0D47-9AE1-12404F78BDC4}" presName="childNode1" presStyleLbl="bgAcc1" presStyleIdx="0" presStyleCnt="4" custScaleX="197674">
        <dgm:presLayoutVars>
          <dgm:bulletEnabled val="1"/>
        </dgm:presLayoutVars>
      </dgm:prSet>
      <dgm:spPr/>
    </dgm:pt>
    <dgm:pt modelId="{0E8F9796-FEEF-FB44-B4BE-E140B7E66557}" type="pres">
      <dgm:prSet presAssocID="{2208454E-D28E-0D47-9AE1-12404F78BDC4}" presName="childNode1tx" presStyleLbl="bgAcc1" presStyleIdx="0" presStyleCnt="4">
        <dgm:presLayoutVars>
          <dgm:bulletEnabled val="1"/>
        </dgm:presLayoutVars>
      </dgm:prSet>
      <dgm:spPr/>
    </dgm:pt>
    <dgm:pt modelId="{FA6AA78B-17D6-4A40-966C-FEEEC56E8737}" type="pres">
      <dgm:prSet presAssocID="{2208454E-D28E-0D47-9AE1-12404F78BDC4}" presName="parentNode1" presStyleLbl="node1" presStyleIdx="0" presStyleCnt="4" custScaleX="204913" custScaleY="184981">
        <dgm:presLayoutVars>
          <dgm:chMax val="1"/>
          <dgm:bulletEnabled val="1"/>
        </dgm:presLayoutVars>
      </dgm:prSet>
      <dgm:spPr/>
    </dgm:pt>
    <dgm:pt modelId="{00DC77D5-23B6-714D-BD18-C461ADDFDDD7}" type="pres">
      <dgm:prSet presAssocID="{2208454E-D28E-0D47-9AE1-12404F78BDC4}" presName="connSite1" presStyleCnt="0"/>
      <dgm:spPr/>
    </dgm:pt>
    <dgm:pt modelId="{9CDD9D22-5096-8243-BA02-68AB0E5B9CE8}" type="pres">
      <dgm:prSet presAssocID="{C760182F-3A56-5B47-8CEA-3278BC798334}" presName="Name9" presStyleLbl="sibTrans2D1" presStyleIdx="0" presStyleCnt="3"/>
      <dgm:spPr/>
    </dgm:pt>
    <dgm:pt modelId="{FAE0B215-FB27-BE45-AEC0-E73C0B00E33B}" type="pres">
      <dgm:prSet presAssocID="{14D0FC58-C391-344F-913D-D61983CEF604}" presName="composite2" presStyleCnt="0"/>
      <dgm:spPr/>
    </dgm:pt>
    <dgm:pt modelId="{415FDE33-A22E-C744-B6AC-B312FEB6DF9D}" type="pres">
      <dgm:prSet presAssocID="{14D0FC58-C391-344F-913D-D61983CEF604}" presName="dummyNode2" presStyleLbl="node1" presStyleIdx="0" presStyleCnt="4"/>
      <dgm:spPr/>
    </dgm:pt>
    <dgm:pt modelId="{16A74B5C-C8C8-794C-9C2B-ABD7E7838B15}" type="pres">
      <dgm:prSet presAssocID="{14D0FC58-C391-344F-913D-D61983CEF604}" presName="childNode2" presStyleLbl="bgAcc1" presStyleIdx="1" presStyleCnt="4" custScaleX="178827" custScaleY="62893" custLinFactNeighborX="2990" custLinFactNeighborY="17161">
        <dgm:presLayoutVars>
          <dgm:bulletEnabled val="1"/>
        </dgm:presLayoutVars>
      </dgm:prSet>
      <dgm:spPr/>
    </dgm:pt>
    <dgm:pt modelId="{91E30FD5-9327-0640-9212-177516CFC54A}" type="pres">
      <dgm:prSet presAssocID="{14D0FC58-C391-344F-913D-D61983CEF604}" presName="childNode2tx" presStyleLbl="bgAcc1" presStyleIdx="1" presStyleCnt="4">
        <dgm:presLayoutVars>
          <dgm:bulletEnabled val="1"/>
        </dgm:presLayoutVars>
      </dgm:prSet>
      <dgm:spPr/>
    </dgm:pt>
    <dgm:pt modelId="{1C319652-FF25-E442-B47C-E542C0B8C04D}" type="pres">
      <dgm:prSet presAssocID="{14D0FC58-C391-344F-913D-D61983CEF604}" presName="parentNode2" presStyleLbl="node1" presStyleIdx="1" presStyleCnt="4" custScaleX="311613" custScaleY="312008">
        <dgm:presLayoutVars>
          <dgm:chMax val="0"/>
          <dgm:bulletEnabled val="1"/>
        </dgm:presLayoutVars>
      </dgm:prSet>
      <dgm:spPr/>
    </dgm:pt>
    <dgm:pt modelId="{2D82CA1B-0BDF-F04D-AD97-6038EE5D0AE9}" type="pres">
      <dgm:prSet presAssocID="{14D0FC58-C391-344F-913D-D61983CEF604}" presName="connSite2" presStyleCnt="0"/>
      <dgm:spPr/>
    </dgm:pt>
    <dgm:pt modelId="{BE248D22-7479-B542-B567-5ED1D079E3DB}" type="pres">
      <dgm:prSet presAssocID="{AAFE5EA1-F2C3-754F-A682-07F49C1FB1A3}" presName="Name18" presStyleLbl="sibTrans2D1" presStyleIdx="1" presStyleCnt="3" custLinFactNeighborX="8101" custLinFactNeighborY="2223"/>
      <dgm:spPr/>
    </dgm:pt>
    <dgm:pt modelId="{82E74D23-1A51-C64B-839F-5DFFDBA311D7}" type="pres">
      <dgm:prSet presAssocID="{C3E83CB2-6762-B44F-B5EF-44AC8E52207E}" presName="composite1" presStyleCnt="0"/>
      <dgm:spPr/>
    </dgm:pt>
    <dgm:pt modelId="{F1343B1C-8F71-434A-98F0-35C86A6B8B9A}" type="pres">
      <dgm:prSet presAssocID="{C3E83CB2-6762-B44F-B5EF-44AC8E52207E}" presName="dummyNode1" presStyleLbl="node1" presStyleIdx="1" presStyleCnt="4"/>
      <dgm:spPr/>
    </dgm:pt>
    <dgm:pt modelId="{48CD9B53-8D39-AB45-B451-0895FBD439D3}" type="pres">
      <dgm:prSet presAssocID="{C3E83CB2-6762-B44F-B5EF-44AC8E52207E}" presName="childNode1" presStyleLbl="bgAcc1" presStyleIdx="2" presStyleCnt="4" custScaleX="137487" custLinFactNeighborY="-16422">
        <dgm:presLayoutVars>
          <dgm:bulletEnabled val="1"/>
        </dgm:presLayoutVars>
      </dgm:prSet>
      <dgm:spPr/>
    </dgm:pt>
    <dgm:pt modelId="{E7AF19D4-A247-174F-90E7-9510218AFCCA}" type="pres">
      <dgm:prSet presAssocID="{C3E83CB2-6762-B44F-B5EF-44AC8E52207E}" presName="childNode1tx" presStyleLbl="bgAcc1" presStyleIdx="2" presStyleCnt="4">
        <dgm:presLayoutVars>
          <dgm:bulletEnabled val="1"/>
        </dgm:presLayoutVars>
      </dgm:prSet>
      <dgm:spPr/>
    </dgm:pt>
    <dgm:pt modelId="{1BA82186-03E6-1A42-8E4E-3B55241F3ACA}" type="pres">
      <dgm:prSet presAssocID="{C3E83CB2-6762-B44F-B5EF-44AC8E52207E}" presName="parentNode1" presStyleLbl="node1" presStyleIdx="2" presStyleCnt="4" custScaleX="181366" custScaleY="148814" custLinFactNeighborX="6384" custLinFactNeighborY="-6017">
        <dgm:presLayoutVars>
          <dgm:chMax val="1"/>
          <dgm:bulletEnabled val="1"/>
        </dgm:presLayoutVars>
      </dgm:prSet>
      <dgm:spPr/>
    </dgm:pt>
    <dgm:pt modelId="{EF3BB0AC-F02E-9842-8ACA-A4EE0AB249EF}" type="pres">
      <dgm:prSet presAssocID="{C3E83CB2-6762-B44F-B5EF-44AC8E52207E}" presName="connSite1" presStyleCnt="0"/>
      <dgm:spPr/>
    </dgm:pt>
    <dgm:pt modelId="{BC48FA9E-5130-6246-A900-4D781B8C1AFC}" type="pres">
      <dgm:prSet presAssocID="{C9442EAC-3391-3944-AF1D-F0350E9B1973}" presName="Name9" presStyleLbl="sibTrans2D1" presStyleIdx="2" presStyleCnt="3"/>
      <dgm:spPr/>
    </dgm:pt>
    <dgm:pt modelId="{10C15024-5BC7-E04E-B8F5-C997801F49A0}" type="pres">
      <dgm:prSet presAssocID="{117BCFC6-876F-A84E-AB56-2D7D088AFCB5}" presName="composite2" presStyleCnt="0"/>
      <dgm:spPr/>
    </dgm:pt>
    <dgm:pt modelId="{9EC22FC3-100A-AC48-BDD6-B0449DA2FB69}" type="pres">
      <dgm:prSet presAssocID="{117BCFC6-876F-A84E-AB56-2D7D088AFCB5}" presName="dummyNode2" presStyleLbl="node1" presStyleIdx="2" presStyleCnt="4"/>
      <dgm:spPr/>
    </dgm:pt>
    <dgm:pt modelId="{2C73B0DC-8E12-9F4F-8E12-FD413D2A5827}" type="pres">
      <dgm:prSet presAssocID="{117BCFC6-876F-A84E-AB56-2D7D088AFCB5}" presName="childNode2" presStyleLbl="bgAcc1" presStyleIdx="3" presStyleCnt="4" custScaleX="147061">
        <dgm:presLayoutVars>
          <dgm:bulletEnabled val="1"/>
        </dgm:presLayoutVars>
      </dgm:prSet>
      <dgm:spPr/>
    </dgm:pt>
    <dgm:pt modelId="{F0A8777E-8697-7948-91DA-7831F6CF8F5A}" type="pres">
      <dgm:prSet presAssocID="{117BCFC6-876F-A84E-AB56-2D7D088AFCB5}" presName="childNode2tx" presStyleLbl="bgAcc1" presStyleIdx="3" presStyleCnt="4">
        <dgm:presLayoutVars>
          <dgm:bulletEnabled val="1"/>
        </dgm:presLayoutVars>
      </dgm:prSet>
      <dgm:spPr/>
    </dgm:pt>
    <dgm:pt modelId="{425E41CA-804C-7049-9B12-AE43F99B6201}" type="pres">
      <dgm:prSet presAssocID="{117BCFC6-876F-A84E-AB56-2D7D088AFCB5}" presName="parentNode2" presStyleLbl="node1" presStyleIdx="3" presStyleCnt="4" custScaleX="327437" custScaleY="196581">
        <dgm:presLayoutVars>
          <dgm:chMax val="0"/>
          <dgm:bulletEnabled val="1"/>
        </dgm:presLayoutVars>
      </dgm:prSet>
      <dgm:spPr/>
    </dgm:pt>
    <dgm:pt modelId="{72EF1B65-253D-5F4B-9862-72C173A04F38}" type="pres">
      <dgm:prSet presAssocID="{117BCFC6-876F-A84E-AB56-2D7D088AFCB5}" presName="connSite2" presStyleCnt="0"/>
      <dgm:spPr/>
    </dgm:pt>
  </dgm:ptLst>
  <dgm:cxnLst>
    <dgm:cxn modelId="{D31BF1B4-6754-4F4C-9234-CFFC7FB680E7}" srcId="{2208454E-D28E-0D47-9AE1-12404F78BDC4}" destId="{7D0258FD-0460-0549-AE49-D06F8D1C32C4}" srcOrd="0" destOrd="0" parTransId="{1DC28224-FA4E-554B-8C3F-9A8F614F0FEE}" sibTransId="{04B19DD1-5525-394F-A8AA-3C731061C340}"/>
    <dgm:cxn modelId="{9BF80232-544B-8C47-96D3-AA7F348158FB}" srcId="{710C8380-F79A-964D-ADF7-544C206A0756}" destId="{C3E83CB2-6762-B44F-B5EF-44AC8E52207E}" srcOrd="2" destOrd="0" parTransId="{6E54F225-3264-BA40-9A4B-1A6B75CE6A3D}" sibTransId="{C9442EAC-3391-3944-AF1D-F0350E9B1973}"/>
    <dgm:cxn modelId="{F916415D-D160-2048-B78D-228C859C327E}" type="presOf" srcId="{B488EF4D-317E-D84C-95CE-1950132ACF17}" destId="{48CD9B53-8D39-AB45-B451-0895FBD439D3}" srcOrd="0" destOrd="0" presId="urn:microsoft.com/office/officeart/2005/8/layout/hProcess4"/>
    <dgm:cxn modelId="{5DE37B90-36B3-A44A-B501-53580415805B}" type="presOf" srcId="{B488EF4D-317E-D84C-95CE-1950132ACF17}" destId="{E7AF19D4-A247-174F-90E7-9510218AFCCA}" srcOrd="1" destOrd="0" presId="urn:microsoft.com/office/officeart/2005/8/layout/hProcess4"/>
    <dgm:cxn modelId="{42229AB0-CD00-D647-84BC-C2024B04DD77}" type="presOf" srcId="{C3E83CB2-6762-B44F-B5EF-44AC8E52207E}" destId="{1BA82186-03E6-1A42-8E4E-3B55241F3ACA}" srcOrd="0" destOrd="0" presId="urn:microsoft.com/office/officeart/2005/8/layout/hProcess4"/>
    <dgm:cxn modelId="{1493BF40-16DE-BB41-95BA-BE458E00AAF8}" type="presOf" srcId="{7D0258FD-0460-0549-AE49-D06F8D1C32C4}" destId="{0E8F9796-FEEF-FB44-B4BE-E140B7E66557}" srcOrd="1" destOrd="0" presId="urn:microsoft.com/office/officeart/2005/8/layout/hProcess4"/>
    <dgm:cxn modelId="{7462AE88-448B-E44E-AF4E-4FAD3EC924DA}" srcId="{710C8380-F79A-964D-ADF7-544C206A0756}" destId="{14D0FC58-C391-344F-913D-D61983CEF604}" srcOrd="1" destOrd="0" parTransId="{B3168E3C-5870-F449-B402-1E586B28E265}" sibTransId="{AAFE5EA1-F2C3-754F-A682-07F49C1FB1A3}"/>
    <dgm:cxn modelId="{FF7E7696-6586-574F-BD7B-B325591839AD}" type="presOf" srcId="{14D0FC58-C391-344F-913D-D61983CEF604}" destId="{1C319652-FF25-E442-B47C-E542C0B8C04D}" srcOrd="0" destOrd="0" presId="urn:microsoft.com/office/officeart/2005/8/layout/hProcess4"/>
    <dgm:cxn modelId="{B8749157-C91A-7540-8784-2B3B693DB436}" type="presOf" srcId="{5E198F34-6696-3D4F-9D6C-08261EF6AFE3}" destId="{16A74B5C-C8C8-794C-9C2B-ABD7E7838B15}" srcOrd="0" destOrd="0" presId="urn:microsoft.com/office/officeart/2005/8/layout/hProcess4"/>
    <dgm:cxn modelId="{2048AA51-C534-8B4B-BEC4-699808D97C92}" type="presOf" srcId="{AAFE5EA1-F2C3-754F-A682-07F49C1FB1A3}" destId="{BE248D22-7479-B542-B567-5ED1D079E3DB}" srcOrd="0" destOrd="0" presId="urn:microsoft.com/office/officeart/2005/8/layout/hProcess4"/>
    <dgm:cxn modelId="{A1D7ADCE-C802-9448-87D7-47ED12CC7F78}" type="presOf" srcId="{85444D41-797E-8C4C-A0A3-AD1B43472D19}" destId="{F0A8777E-8697-7948-91DA-7831F6CF8F5A}" srcOrd="1" destOrd="0" presId="urn:microsoft.com/office/officeart/2005/8/layout/hProcess4"/>
    <dgm:cxn modelId="{B0DAB885-A7CF-094C-AD9D-5E7064A7F056}" srcId="{710C8380-F79A-964D-ADF7-544C206A0756}" destId="{117BCFC6-876F-A84E-AB56-2D7D088AFCB5}" srcOrd="3" destOrd="0" parTransId="{85C12505-E24A-4549-9881-E3CE1981D294}" sibTransId="{B3D14B9C-E210-6140-A7B2-BEAA4615F5EF}"/>
    <dgm:cxn modelId="{F0B279F7-3A3E-0841-BF62-7115F1C4BD33}" type="presOf" srcId="{C760182F-3A56-5B47-8CEA-3278BC798334}" destId="{9CDD9D22-5096-8243-BA02-68AB0E5B9CE8}" srcOrd="0" destOrd="0" presId="urn:microsoft.com/office/officeart/2005/8/layout/hProcess4"/>
    <dgm:cxn modelId="{A6F47D82-4DB3-B948-BDB4-9283D2BB98B7}" type="presOf" srcId="{7D0258FD-0460-0549-AE49-D06F8D1C32C4}" destId="{8D28D8F7-9884-0748-930C-059B495D1C79}" srcOrd="0" destOrd="0" presId="urn:microsoft.com/office/officeart/2005/8/layout/hProcess4"/>
    <dgm:cxn modelId="{CAEB47FC-ADB9-F842-95B9-CAAF6B3256C3}" srcId="{710C8380-F79A-964D-ADF7-544C206A0756}" destId="{2208454E-D28E-0D47-9AE1-12404F78BDC4}" srcOrd="0" destOrd="0" parTransId="{122C9233-023D-1944-B8A3-A034C3A5945D}" sibTransId="{C760182F-3A56-5B47-8CEA-3278BC798334}"/>
    <dgm:cxn modelId="{E3E7B694-F813-8D49-BE07-9877E4569FB2}" type="presOf" srcId="{710C8380-F79A-964D-ADF7-544C206A0756}" destId="{8DC2D2D5-432A-874E-A110-0447C38268A6}" srcOrd="0" destOrd="0" presId="urn:microsoft.com/office/officeart/2005/8/layout/hProcess4"/>
    <dgm:cxn modelId="{3457EFBD-AB6D-E34A-BB7F-CE4BD1090174}" type="presOf" srcId="{5E198F34-6696-3D4F-9D6C-08261EF6AFE3}" destId="{91E30FD5-9327-0640-9212-177516CFC54A}" srcOrd="1" destOrd="0" presId="urn:microsoft.com/office/officeart/2005/8/layout/hProcess4"/>
    <dgm:cxn modelId="{42E0C8DA-17C2-C540-A9A7-253EAAAD74EB}" srcId="{117BCFC6-876F-A84E-AB56-2D7D088AFCB5}" destId="{85444D41-797E-8C4C-A0A3-AD1B43472D19}" srcOrd="0" destOrd="0" parTransId="{0BEA89A9-6C64-2F4C-8ABE-244B09DE946D}" sibTransId="{196C3BF3-2B90-7C4E-8FBB-AF75B10CDC63}"/>
    <dgm:cxn modelId="{958BED78-2D9A-7C42-B0E6-C6687D160B46}" srcId="{C3E83CB2-6762-B44F-B5EF-44AC8E52207E}" destId="{B488EF4D-317E-D84C-95CE-1950132ACF17}" srcOrd="0" destOrd="0" parTransId="{70A24EAB-02BB-8B4A-AFC5-35D425EAC4AA}" sibTransId="{3042A390-66DA-814B-8BA4-154C8B55569D}"/>
    <dgm:cxn modelId="{6D7267B8-60A0-C846-8492-111C1D6AE0BF}" type="presOf" srcId="{85444D41-797E-8C4C-A0A3-AD1B43472D19}" destId="{2C73B0DC-8E12-9F4F-8E12-FD413D2A5827}" srcOrd="0" destOrd="0" presId="urn:microsoft.com/office/officeart/2005/8/layout/hProcess4"/>
    <dgm:cxn modelId="{F83F7D89-67F0-214D-974A-6AAD9469CBB7}" srcId="{14D0FC58-C391-344F-913D-D61983CEF604}" destId="{5E198F34-6696-3D4F-9D6C-08261EF6AFE3}" srcOrd="0" destOrd="0" parTransId="{FAEC5C52-5024-7248-9361-F924E1EC0C1B}" sibTransId="{88F8D47D-4517-024F-802F-9B1090EE2800}"/>
    <dgm:cxn modelId="{87E980E7-2E84-DD44-AC1C-C2D08E3745CA}" type="presOf" srcId="{2208454E-D28E-0D47-9AE1-12404F78BDC4}" destId="{FA6AA78B-17D6-4A40-966C-FEEEC56E8737}" srcOrd="0" destOrd="0" presId="urn:microsoft.com/office/officeart/2005/8/layout/hProcess4"/>
    <dgm:cxn modelId="{B09C021B-3DF0-6A48-83D3-5A5B27D1D1E4}" type="presOf" srcId="{117BCFC6-876F-A84E-AB56-2D7D088AFCB5}" destId="{425E41CA-804C-7049-9B12-AE43F99B6201}" srcOrd="0" destOrd="0" presId="urn:microsoft.com/office/officeart/2005/8/layout/hProcess4"/>
    <dgm:cxn modelId="{E3A88C74-FB87-0949-9ADA-BC9D77A9136F}" type="presOf" srcId="{C9442EAC-3391-3944-AF1D-F0350E9B1973}" destId="{BC48FA9E-5130-6246-A900-4D781B8C1AFC}" srcOrd="0" destOrd="0" presId="urn:microsoft.com/office/officeart/2005/8/layout/hProcess4"/>
    <dgm:cxn modelId="{EDCFB0A9-E8D0-734C-8F1E-B7ECFBDBBE13}" type="presParOf" srcId="{8DC2D2D5-432A-874E-A110-0447C38268A6}" destId="{D796BFF4-0362-7E41-B4A8-ABB230897748}" srcOrd="0" destOrd="0" presId="urn:microsoft.com/office/officeart/2005/8/layout/hProcess4"/>
    <dgm:cxn modelId="{74878174-6213-C64B-915C-1B2AE91A2321}" type="presParOf" srcId="{8DC2D2D5-432A-874E-A110-0447C38268A6}" destId="{CE923B98-262F-1F47-BFAA-9195EE9060FA}" srcOrd="1" destOrd="0" presId="urn:microsoft.com/office/officeart/2005/8/layout/hProcess4"/>
    <dgm:cxn modelId="{D277DBF9-9DC5-1C45-8BF0-B71286FD36CC}" type="presParOf" srcId="{8DC2D2D5-432A-874E-A110-0447C38268A6}" destId="{C25E79D9-A90F-8544-B2A9-550B74011EE9}" srcOrd="2" destOrd="0" presId="urn:microsoft.com/office/officeart/2005/8/layout/hProcess4"/>
    <dgm:cxn modelId="{65C42CA5-7BC7-C348-91F2-6457958764CF}" type="presParOf" srcId="{C25E79D9-A90F-8544-B2A9-550B74011EE9}" destId="{31F10755-271E-D349-AF45-D8D5D1FA5AF6}" srcOrd="0" destOrd="0" presId="urn:microsoft.com/office/officeart/2005/8/layout/hProcess4"/>
    <dgm:cxn modelId="{E52791AB-FD3B-6D4A-BC00-6C3D1614B86E}" type="presParOf" srcId="{31F10755-271E-D349-AF45-D8D5D1FA5AF6}" destId="{5BBCD6CD-D3A4-7745-9336-CFDCFED10225}" srcOrd="0" destOrd="0" presId="urn:microsoft.com/office/officeart/2005/8/layout/hProcess4"/>
    <dgm:cxn modelId="{6C66DA66-6064-424F-8D6A-69EC905F9194}" type="presParOf" srcId="{31F10755-271E-D349-AF45-D8D5D1FA5AF6}" destId="{8D28D8F7-9884-0748-930C-059B495D1C79}" srcOrd="1" destOrd="0" presId="urn:microsoft.com/office/officeart/2005/8/layout/hProcess4"/>
    <dgm:cxn modelId="{D2407EA7-50CE-7C44-B2D0-6A27D01E2346}" type="presParOf" srcId="{31F10755-271E-D349-AF45-D8D5D1FA5AF6}" destId="{0E8F9796-FEEF-FB44-B4BE-E140B7E66557}" srcOrd="2" destOrd="0" presId="urn:microsoft.com/office/officeart/2005/8/layout/hProcess4"/>
    <dgm:cxn modelId="{1E40DAA1-3465-074C-AC66-046984059A53}" type="presParOf" srcId="{31F10755-271E-D349-AF45-D8D5D1FA5AF6}" destId="{FA6AA78B-17D6-4A40-966C-FEEEC56E8737}" srcOrd="3" destOrd="0" presId="urn:microsoft.com/office/officeart/2005/8/layout/hProcess4"/>
    <dgm:cxn modelId="{7A4E2647-A64A-5A40-B061-EA8D5FAC75B4}" type="presParOf" srcId="{31F10755-271E-D349-AF45-D8D5D1FA5AF6}" destId="{00DC77D5-23B6-714D-BD18-C461ADDFDDD7}" srcOrd="4" destOrd="0" presId="urn:microsoft.com/office/officeart/2005/8/layout/hProcess4"/>
    <dgm:cxn modelId="{1D1ACE42-C354-6D4A-AE58-5AAE34069F53}" type="presParOf" srcId="{C25E79D9-A90F-8544-B2A9-550B74011EE9}" destId="{9CDD9D22-5096-8243-BA02-68AB0E5B9CE8}" srcOrd="1" destOrd="0" presId="urn:microsoft.com/office/officeart/2005/8/layout/hProcess4"/>
    <dgm:cxn modelId="{CE3FCB47-024D-6E44-AD07-BD0DCD937A21}" type="presParOf" srcId="{C25E79D9-A90F-8544-B2A9-550B74011EE9}" destId="{FAE0B215-FB27-BE45-AEC0-E73C0B00E33B}" srcOrd="2" destOrd="0" presId="urn:microsoft.com/office/officeart/2005/8/layout/hProcess4"/>
    <dgm:cxn modelId="{E20D8497-5BAF-FD45-BCB3-61D63ADDC73A}" type="presParOf" srcId="{FAE0B215-FB27-BE45-AEC0-E73C0B00E33B}" destId="{415FDE33-A22E-C744-B6AC-B312FEB6DF9D}" srcOrd="0" destOrd="0" presId="urn:microsoft.com/office/officeart/2005/8/layout/hProcess4"/>
    <dgm:cxn modelId="{AD32979B-D8F5-8E46-B6AC-0652714981BF}" type="presParOf" srcId="{FAE0B215-FB27-BE45-AEC0-E73C0B00E33B}" destId="{16A74B5C-C8C8-794C-9C2B-ABD7E7838B15}" srcOrd="1" destOrd="0" presId="urn:microsoft.com/office/officeart/2005/8/layout/hProcess4"/>
    <dgm:cxn modelId="{2CFB9443-8C3A-2A47-94B5-3EBC1FB9C530}" type="presParOf" srcId="{FAE0B215-FB27-BE45-AEC0-E73C0B00E33B}" destId="{91E30FD5-9327-0640-9212-177516CFC54A}" srcOrd="2" destOrd="0" presId="urn:microsoft.com/office/officeart/2005/8/layout/hProcess4"/>
    <dgm:cxn modelId="{4D818E5B-7858-9E44-8C8A-2CDCBBC8FE59}" type="presParOf" srcId="{FAE0B215-FB27-BE45-AEC0-E73C0B00E33B}" destId="{1C319652-FF25-E442-B47C-E542C0B8C04D}" srcOrd="3" destOrd="0" presId="urn:microsoft.com/office/officeart/2005/8/layout/hProcess4"/>
    <dgm:cxn modelId="{235ACC63-DA01-964A-9613-ADADBEEE844D}" type="presParOf" srcId="{FAE0B215-FB27-BE45-AEC0-E73C0B00E33B}" destId="{2D82CA1B-0BDF-F04D-AD97-6038EE5D0AE9}" srcOrd="4" destOrd="0" presId="urn:microsoft.com/office/officeart/2005/8/layout/hProcess4"/>
    <dgm:cxn modelId="{F9A03D5B-493F-CB4B-9A14-063D296BD517}" type="presParOf" srcId="{C25E79D9-A90F-8544-B2A9-550B74011EE9}" destId="{BE248D22-7479-B542-B567-5ED1D079E3DB}" srcOrd="3" destOrd="0" presId="urn:microsoft.com/office/officeart/2005/8/layout/hProcess4"/>
    <dgm:cxn modelId="{CBF76702-3748-7A48-B564-547FE0B65F6E}" type="presParOf" srcId="{C25E79D9-A90F-8544-B2A9-550B74011EE9}" destId="{82E74D23-1A51-C64B-839F-5DFFDBA311D7}" srcOrd="4" destOrd="0" presId="urn:microsoft.com/office/officeart/2005/8/layout/hProcess4"/>
    <dgm:cxn modelId="{263F256D-4296-3149-9E27-247F3EA92D68}" type="presParOf" srcId="{82E74D23-1A51-C64B-839F-5DFFDBA311D7}" destId="{F1343B1C-8F71-434A-98F0-35C86A6B8B9A}" srcOrd="0" destOrd="0" presId="urn:microsoft.com/office/officeart/2005/8/layout/hProcess4"/>
    <dgm:cxn modelId="{D7D394BE-B2AD-C14D-9DBF-C09D4DB40999}" type="presParOf" srcId="{82E74D23-1A51-C64B-839F-5DFFDBA311D7}" destId="{48CD9B53-8D39-AB45-B451-0895FBD439D3}" srcOrd="1" destOrd="0" presId="urn:microsoft.com/office/officeart/2005/8/layout/hProcess4"/>
    <dgm:cxn modelId="{20371F06-E831-1046-BA33-3EF610525E68}" type="presParOf" srcId="{82E74D23-1A51-C64B-839F-5DFFDBA311D7}" destId="{E7AF19D4-A247-174F-90E7-9510218AFCCA}" srcOrd="2" destOrd="0" presId="urn:microsoft.com/office/officeart/2005/8/layout/hProcess4"/>
    <dgm:cxn modelId="{9CBEE03F-A6EC-604E-A281-2E63060DD02A}" type="presParOf" srcId="{82E74D23-1A51-C64B-839F-5DFFDBA311D7}" destId="{1BA82186-03E6-1A42-8E4E-3B55241F3ACA}" srcOrd="3" destOrd="0" presId="urn:microsoft.com/office/officeart/2005/8/layout/hProcess4"/>
    <dgm:cxn modelId="{167399CE-D0C2-8248-8D99-468184AF8E8F}" type="presParOf" srcId="{82E74D23-1A51-C64B-839F-5DFFDBA311D7}" destId="{EF3BB0AC-F02E-9842-8ACA-A4EE0AB249EF}" srcOrd="4" destOrd="0" presId="urn:microsoft.com/office/officeart/2005/8/layout/hProcess4"/>
    <dgm:cxn modelId="{078EDD01-37C0-634C-B21D-C2FC5667A3D5}" type="presParOf" srcId="{C25E79D9-A90F-8544-B2A9-550B74011EE9}" destId="{BC48FA9E-5130-6246-A900-4D781B8C1AFC}" srcOrd="5" destOrd="0" presId="urn:microsoft.com/office/officeart/2005/8/layout/hProcess4"/>
    <dgm:cxn modelId="{ABA23CE9-EF04-9D4C-95DF-51D3E0B1D3AD}" type="presParOf" srcId="{C25E79D9-A90F-8544-B2A9-550B74011EE9}" destId="{10C15024-5BC7-E04E-B8F5-C997801F49A0}" srcOrd="6" destOrd="0" presId="urn:microsoft.com/office/officeart/2005/8/layout/hProcess4"/>
    <dgm:cxn modelId="{BFB15D04-A011-C047-9E30-BC86C4EDEECE}" type="presParOf" srcId="{10C15024-5BC7-E04E-B8F5-C997801F49A0}" destId="{9EC22FC3-100A-AC48-BDD6-B0449DA2FB69}" srcOrd="0" destOrd="0" presId="urn:microsoft.com/office/officeart/2005/8/layout/hProcess4"/>
    <dgm:cxn modelId="{05509D74-B40A-E446-8775-C2111E8EEA60}" type="presParOf" srcId="{10C15024-5BC7-E04E-B8F5-C997801F49A0}" destId="{2C73B0DC-8E12-9F4F-8E12-FD413D2A5827}" srcOrd="1" destOrd="0" presId="urn:microsoft.com/office/officeart/2005/8/layout/hProcess4"/>
    <dgm:cxn modelId="{71CE1E96-13ED-534F-8CCA-6DF69F7F1178}" type="presParOf" srcId="{10C15024-5BC7-E04E-B8F5-C997801F49A0}" destId="{F0A8777E-8697-7948-91DA-7831F6CF8F5A}" srcOrd="2" destOrd="0" presId="urn:microsoft.com/office/officeart/2005/8/layout/hProcess4"/>
    <dgm:cxn modelId="{508A4AF2-A595-0A4C-8E52-B3269D5D1B00}" type="presParOf" srcId="{10C15024-5BC7-E04E-B8F5-C997801F49A0}" destId="{425E41CA-804C-7049-9B12-AE43F99B6201}" srcOrd="3" destOrd="0" presId="urn:microsoft.com/office/officeart/2005/8/layout/hProcess4"/>
    <dgm:cxn modelId="{A94660A2-CCB2-F541-AD17-FD93F5F200C6}" type="presParOf" srcId="{10C15024-5BC7-E04E-B8F5-C997801F49A0}" destId="{72EF1B65-253D-5F4B-9862-72C173A04F38}" srcOrd="4" destOrd="0" presId="urn:microsoft.com/office/officeart/2005/8/layout/hProcess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0F8BF1FA-5FA4-5A4C-BAEC-191CBF546EEE}" type="doc">
      <dgm:prSet loTypeId="urn:microsoft.com/office/officeart/2008/layout/SquareAccentList" loCatId="" qsTypeId="urn:microsoft.com/office/officeart/2005/8/quickstyle/simple4" qsCatId="simple" csTypeId="urn:microsoft.com/office/officeart/2005/8/colors/colorful1" csCatId="colorful" phldr="1"/>
      <dgm:spPr/>
      <dgm:t>
        <a:bodyPr/>
        <a:lstStyle/>
        <a:p>
          <a:endParaRPr lang="it-IT"/>
        </a:p>
      </dgm:t>
    </dgm:pt>
    <dgm:pt modelId="{572ED999-A693-3745-BF00-7574ABDBC6FB}">
      <dgm:prSet phldrT="[Text]"/>
      <dgm:spPr/>
      <dgm:t>
        <a:bodyPr/>
        <a:lstStyle/>
        <a:p>
          <a:r>
            <a:rPr lang="it-IT" b="1" dirty="0"/>
            <a:t>WHISTLEBLOWING INTERNO</a:t>
          </a:r>
        </a:p>
      </dgm:t>
    </dgm:pt>
    <dgm:pt modelId="{8ED6B38A-7E33-374E-9425-EBCE85B46F25}" type="parTrans" cxnId="{80973721-E5D8-B540-BED7-A25124199FDE}">
      <dgm:prSet/>
      <dgm:spPr/>
      <dgm:t>
        <a:bodyPr/>
        <a:lstStyle/>
        <a:p>
          <a:endParaRPr lang="it-IT" b="1"/>
        </a:p>
      </dgm:t>
    </dgm:pt>
    <dgm:pt modelId="{F329A226-5AFE-D04A-829B-6D408A174D82}" type="sibTrans" cxnId="{80973721-E5D8-B540-BED7-A25124199FDE}">
      <dgm:prSet/>
      <dgm:spPr/>
      <dgm:t>
        <a:bodyPr/>
        <a:lstStyle/>
        <a:p>
          <a:endParaRPr lang="it-IT" b="1"/>
        </a:p>
      </dgm:t>
    </dgm:pt>
    <dgm:pt modelId="{8C666B00-C723-0D4F-9874-AE279310E2E9}">
      <dgm:prSet phldrT="[Text]"/>
      <dgm:spPr/>
      <dgm:t>
        <a:bodyPr/>
        <a:lstStyle/>
        <a:p>
          <a:r>
            <a:rPr lang="it-IT" b="1" dirty="0"/>
            <a:t>Superiore gerarchico  (art. 8 </a:t>
          </a:r>
          <a:r>
            <a:rPr lang="it-IT" b="1" dirty="0" err="1"/>
            <a:t>CdC</a:t>
          </a:r>
          <a:r>
            <a:rPr lang="it-IT" b="1" dirty="0"/>
            <a:t> PA)</a:t>
          </a:r>
        </a:p>
      </dgm:t>
    </dgm:pt>
    <dgm:pt modelId="{F8B2D35C-F453-094B-AD38-FD343D0A7CE4}" type="parTrans" cxnId="{FDC87BDB-388B-B741-8A39-FFEF5D135804}">
      <dgm:prSet/>
      <dgm:spPr/>
      <dgm:t>
        <a:bodyPr/>
        <a:lstStyle/>
        <a:p>
          <a:endParaRPr lang="it-IT" b="1"/>
        </a:p>
      </dgm:t>
    </dgm:pt>
    <dgm:pt modelId="{6BD2390C-81DE-2549-8F3E-C80B0FAD8244}" type="sibTrans" cxnId="{FDC87BDB-388B-B741-8A39-FFEF5D135804}">
      <dgm:prSet/>
      <dgm:spPr/>
      <dgm:t>
        <a:bodyPr/>
        <a:lstStyle/>
        <a:p>
          <a:endParaRPr lang="it-IT" b="1"/>
        </a:p>
      </dgm:t>
    </dgm:pt>
    <dgm:pt modelId="{BC6E9577-B625-0A46-917F-2783DA8CF436}">
      <dgm:prSet phldrT="[Text]"/>
      <dgm:spPr/>
      <dgm:t>
        <a:bodyPr/>
        <a:lstStyle/>
        <a:p>
          <a:r>
            <a:rPr lang="it-IT" b="1" dirty="0"/>
            <a:t>Responsabile Prevenzione Corruzione (Piano Nazionale Anticorruzione)</a:t>
          </a:r>
        </a:p>
      </dgm:t>
    </dgm:pt>
    <dgm:pt modelId="{E0263E15-A4CB-7E42-8CF7-45AAE1F9E6D9}" type="parTrans" cxnId="{CB0207A2-7BA3-5647-8361-7677A0CB3093}">
      <dgm:prSet/>
      <dgm:spPr/>
      <dgm:t>
        <a:bodyPr/>
        <a:lstStyle/>
        <a:p>
          <a:endParaRPr lang="it-IT" b="1"/>
        </a:p>
      </dgm:t>
    </dgm:pt>
    <dgm:pt modelId="{3D570EBC-05D4-DE40-9A4B-292E4959A61E}" type="sibTrans" cxnId="{CB0207A2-7BA3-5647-8361-7677A0CB3093}">
      <dgm:prSet/>
      <dgm:spPr/>
      <dgm:t>
        <a:bodyPr/>
        <a:lstStyle/>
        <a:p>
          <a:endParaRPr lang="it-IT" b="1"/>
        </a:p>
      </dgm:t>
    </dgm:pt>
    <dgm:pt modelId="{AD867B5B-AF7C-7544-BDFC-8A8A02490BC9}">
      <dgm:prSet phldrT="[Text]"/>
      <dgm:spPr/>
      <dgm:t>
        <a:bodyPr/>
        <a:lstStyle/>
        <a:p>
          <a:r>
            <a:rPr lang="it-IT" b="1" dirty="0"/>
            <a:t>ANAC - Autorità Anticorruzione (legge 11 agosto 2014, n. 114) </a:t>
          </a:r>
        </a:p>
      </dgm:t>
    </dgm:pt>
    <dgm:pt modelId="{08C85409-0755-B947-97ED-919C0CC9DBF9}" type="parTrans" cxnId="{F208A352-5F11-C842-9735-19B1100AE679}">
      <dgm:prSet/>
      <dgm:spPr/>
      <dgm:t>
        <a:bodyPr/>
        <a:lstStyle/>
        <a:p>
          <a:endParaRPr lang="it-IT" b="1"/>
        </a:p>
      </dgm:t>
    </dgm:pt>
    <dgm:pt modelId="{516B664C-E81C-974C-8EE1-BBDEF776F969}" type="sibTrans" cxnId="{F208A352-5F11-C842-9735-19B1100AE679}">
      <dgm:prSet/>
      <dgm:spPr/>
      <dgm:t>
        <a:bodyPr/>
        <a:lstStyle/>
        <a:p>
          <a:endParaRPr lang="it-IT" b="1"/>
        </a:p>
      </dgm:t>
    </dgm:pt>
    <dgm:pt modelId="{F2FA5077-6192-FD4B-ABD6-4226726910FA}">
      <dgm:prSet phldrT="[Text]"/>
      <dgm:spPr/>
      <dgm:t>
        <a:bodyPr/>
        <a:lstStyle/>
        <a:p>
          <a:r>
            <a:rPr lang="it-IT" b="1" dirty="0"/>
            <a:t>WHISTLEBLOWING ESTERNO</a:t>
          </a:r>
        </a:p>
      </dgm:t>
    </dgm:pt>
    <dgm:pt modelId="{07111A84-929E-E648-9437-AC7830F1EE95}" type="parTrans" cxnId="{3BF7508B-E1FD-0841-B40A-894B5D063915}">
      <dgm:prSet/>
      <dgm:spPr/>
      <dgm:t>
        <a:bodyPr/>
        <a:lstStyle/>
        <a:p>
          <a:endParaRPr lang="it-IT" b="1"/>
        </a:p>
      </dgm:t>
    </dgm:pt>
    <dgm:pt modelId="{AB047C6A-2329-2344-8038-8DAF0A1510DF}" type="sibTrans" cxnId="{3BF7508B-E1FD-0841-B40A-894B5D063915}">
      <dgm:prSet/>
      <dgm:spPr/>
      <dgm:t>
        <a:bodyPr/>
        <a:lstStyle/>
        <a:p>
          <a:endParaRPr lang="it-IT" b="1"/>
        </a:p>
      </dgm:t>
    </dgm:pt>
    <dgm:pt modelId="{37DBE50B-F1D5-504C-86C7-971A01A880FE}">
      <dgm:prSet phldrT="[Text]"/>
      <dgm:spPr/>
      <dgm:t>
        <a:bodyPr/>
        <a:lstStyle/>
        <a:p>
          <a:r>
            <a:rPr lang="it-IT" b="1" dirty="0"/>
            <a:t>Corte dei Conti</a:t>
          </a:r>
        </a:p>
      </dgm:t>
    </dgm:pt>
    <dgm:pt modelId="{C8A097BD-8D81-3C43-B6B4-52B16A6CAF39}" type="parTrans" cxnId="{B907F158-A8EF-344F-B0E9-B0DF24A2A952}">
      <dgm:prSet/>
      <dgm:spPr/>
      <dgm:t>
        <a:bodyPr/>
        <a:lstStyle/>
        <a:p>
          <a:endParaRPr lang="it-IT" b="1"/>
        </a:p>
      </dgm:t>
    </dgm:pt>
    <dgm:pt modelId="{6C1BA8E5-660D-1041-A124-A868345EA3F3}" type="sibTrans" cxnId="{B907F158-A8EF-344F-B0E9-B0DF24A2A952}">
      <dgm:prSet/>
      <dgm:spPr/>
      <dgm:t>
        <a:bodyPr/>
        <a:lstStyle/>
        <a:p>
          <a:endParaRPr lang="it-IT" b="1"/>
        </a:p>
      </dgm:t>
    </dgm:pt>
    <dgm:pt modelId="{DCFF7C75-06B1-1341-8FF4-30AA36DF5D7E}">
      <dgm:prSet phldrT="[Text]"/>
      <dgm:spPr/>
      <dgm:t>
        <a:bodyPr/>
        <a:lstStyle/>
        <a:p>
          <a:r>
            <a:rPr lang="it-IT" b="1" dirty="0"/>
            <a:t>Autorità Giudiziaria</a:t>
          </a:r>
        </a:p>
      </dgm:t>
    </dgm:pt>
    <dgm:pt modelId="{F5340E4F-A2F9-244E-99D1-E7C7BFB8EF35}" type="parTrans" cxnId="{C5C73135-9CB3-504B-874C-3DEACDB402BF}">
      <dgm:prSet/>
      <dgm:spPr/>
      <dgm:t>
        <a:bodyPr/>
        <a:lstStyle/>
        <a:p>
          <a:endParaRPr lang="it-IT" b="1"/>
        </a:p>
      </dgm:t>
    </dgm:pt>
    <dgm:pt modelId="{27947F51-60FC-FF4C-9D3D-6398796846C4}" type="sibTrans" cxnId="{C5C73135-9CB3-504B-874C-3DEACDB402BF}">
      <dgm:prSet/>
      <dgm:spPr/>
      <dgm:t>
        <a:bodyPr/>
        <a:lstStyle/>
        <a:p>
          <a:endParaRPr lang="it-IT" b="1"/>
        </a:p>
      </dgm:t>
    </dgm:pt>
    <dgm:pt modelId="{F0BCA452-241A-1C43-A3D6-EA373FDF6E68}">
      <dgm:prSet phldrT="[Text]"/>
      <dgm:spPr/>
      <dgm:t>
        <a:bodyPr/>
        <a:lstStyle/>
        <a:p>
          <a:r>
            <a:rPr lang="it-IT" b="1" dirty="0"/>
            <a:t>Media</a:t>
          </a:r>
        </a:p>
      </dgm:t>
    </dgm:pt>
    <dgm:pt modelId="{0FED4DE9-407E-7043-9EBA-473C8D3D0FEC}" type="parTrans" cxnId="{6D0A30A6-1BCB-B240-AEE8-7D680A330846}">
      <dgm:prSet/>
      <dgm:spPr/>
      <dgm:t>
        <a:bodyPr/>
        <a:lstStyle/>
        <a:p>
          <a:endParaRPr lang="it-IT" b="1"/>
        </a:p>
      </dgm:t>
    </dgm:pt>
    <dgm:pt modelId="{68868A4D-BD9E-BB47-81B4-018E5BDA08B8}" type="sibTrans" cxnId="{6D0A30A6-1BCB-B240-AEE8-7D680A330846}">
      <dgm:prSet/>
      <dgm:spPr/>
      <dgm:t>
        <a:bodyPr/>
        <a:lstStyle/>
        <a:p>
          <a:endParaRPr lang="it-IT" b="1"/>
        </a:p>
      </dgm:t>
    </dgm:pt>
    <dgm:pt modelId="{A8A96979-E0A0-0D4E-ADEC-CB0BB9477306}" type="pres">
      <dgm:prSet presAssocID="{0F8BF1FA-5FA4-5A4C-BAEC-191CBF546EEE}" presName="layout" presStyleCnt="0">
        <dgm:presLayoutVars>
          <dgm:chMax/>
          <dgm:chPref/>
          <dgm:dir/>
          <dgm:resizeHandles/>
        </dgm:presLayoutVars>
      </dgm:prSet>
      <dgm:spPr/>
    </dgm:pt>
    <dgm:pt modelId="{C23F5726-A95A-EA42-A8DA-95926473ACF9}" type="pres">
      <dgm:prSet presAssocID="{572ED999-A693-3745-BF00-7574ABDBC6FB}" presName="root" presStyleCnt="0">
        <dgm:presLayoutVars>
          <dgm:chMax/>
          <dgm:chPref/>
        </dgm:presLayoutVars>
      </dgm:prSet>
      <dgm:spPr/>
    </dgm:pt>
    <dgm:pt modelId="{1E9BC973-A958-7949-8171-093A74D35220}" type="pres">
      <dgm:prSet presAssocID="{572ED999-A693-3745-BF00-7574ABDBC6FB}" presName="rootComposite" presStyleCnt="0">
        <dgm:presLayoutVars/>
      </dgm:prSet>
      <dgm:spPr/>
    </dgm:pt>
    <dgm:pt modelId="{20EEBBC2-3839-9741-B2B4-54FC2B05E325}" type="pres">
      <dgm:prSet presAssocID="{572ED999-A693-3745-BF00-7574ABDBC6FB}" presName="ParentAccent" presStyleLbl="alignNode1" presStyleIdx="0" presStyleCnt="2"/>
      <dgm:spPr/>
    </dgm:pt>
    <dgm:pt modelId="{6C6F4A45-C3BC-574A-B6CC-09240AF2259D}" type="pres">
      <dgm:prSet presAssocID="{572ED999-A693-3745-BF00-7574ABDBC6FB}" presName="ParentSmallAccent" presStyleLbl="fgAcc1" presStyleIdx="0" presStyleCnt="2"/>
      <dgm:spPr/>
    </dgm:pt>
    <dgm:pt modelId="{F56ABE6B-4202-F149-895C-5A3B00571342}" type="pres">
      <dgm:prSet presAssocID="{572ED999-A693-3745-BF00-7574ABDBC6FB}" presName="Parent" presStyleLbl="revTx" presStyleIdx="0" presStyleCnt="8">
        <dgm:presLayoutVars>
          <dgm:chMax/>
          <dgm:chPref val="4"/>
          <dgm:bulletEnabled val="1"/>
        </dgm:presLayoutVars>
      </dgm:prSet>
      <dgm:spPr/>
    </dgm:pt>
    <dgm:pt modelId="{D058A17B-FB3F-934C-A98D-A546B0A6EE02}" type="pres">
      <dgm:prSet presAssocID="{572ED999-A693-3745-BF00-7574ABDBC6FB}" presName="childShape" presStyleCnt="0">
        <dgm:presLayoutVars>
          <dgm:chMax val="0"/>
          <dgm:chPref val="0"/>
        </dgm:presLayoutVars>
      </dgm:prSet>
      <dgm:spPr/>
    </dgm:pt>
    <dgm:pt modelId="{AA3D3423-2AF9-9846-B2F2-46FAB7D20E6C}" type="pres">
      <dgm:prSet presAssocID="{8C666B00-C723-0D4F-9874-AE279310E2E9}" presName="childComposite" presStyleCnt="0">
        <dgm:presLayoutVars>
          <dgm:chMax val="0"/>
          <dgm:chPref val="0"/>
        </dgm:presLayoutVars>
      </dgm:prSet>
      <dgm:spPr/>
    </dgm:pt>
    <dgm:pt modelId="{6A59BF94-0016-234A-B9FB-BDA8E664F09C}" type="pres">
      <dgm:prSet presAssocID="{8C666B00-C723-0D4F-9874-AE279310E2E9}" presName="ChildAccent" presStyleLbl="solidFgAcc1" presStyleIdx="0" presStyleCnt="6"/>
      <dgm:spPr/>
    </dgm:pt>
    <dgm:pt modelId="{B0C7459C-2B67-3A43-A7D3-5EAAC431E088}" type="pres">
      <dgm:prSet presAssocID="{8C666B00-C723-0D4F-9874-AE279310E2E9}" presName="Child" presStyleLbl="revTx" presStyleIdx="1" presStyleCnt="8">
        <dgm:presLayoutVars>
          <dgm:chMax val="0"/>
          <dgm:chPref val="0"/>
          <dgm:bulletEnabled val="1"/>
        </dgm:presLayoutVars>
      </dgm:prSet>
      <dgm:spPr/>
    </dgm:pt>
    <dgm:pt modelId="{BD01DA0A-9F6F-0D43-8A67-7C154B04FFF7}" type="pres">
      <dgm:prSet presAssocID="{BC6E9577-B625-0A46-917F-2783DA8CF436}" presName="childComposite" presStyleCnt="0">
        <dgm:presLayoutVars>
          <dgm:chMax val="0"/>
          <dgm:chPref val="0"/>
        </dgm:presLayoutVars>
      </dgm:prSet>
      <dgm:spPr/>
    </dgm:pt>
    <dgm:pt modelId="{18A0F926-F93B-7544-9429-58A79C31FF30}" type="pres">
      <dgm:prSet presAssocID="{BC6E9577-B625-0A46-917F-2783DA8CF436}" presName="ChildAccent" presStyleLbl="solidFgAcc1" presStyleIdx="1" presStyleCnt="6"/>
      <dgm:spPr/>
    </dgm:pt>
    <dgm:pt modelId="{6E796E07-CF66-F84E-BB79-8D8A33E6B521}" type="pres">
      <dgm:prSet presAssocID="{BC6E9577-B625-0A46-917F-2783DA8CF436}" presName="Child" presStyleLbl="revTx" presStyleIdx="2" presStyleCnt="8">
        <dgm:presLayoutVars>
          <dgm:chMax val="0"/>
          <dgm:chPref val="0"/>
          <dgm:bulletEnabled val="1"/>
        </dgm:presLayoutVars>
      </dgm:prSet>
      <dgm:spPr/>
    </dgm:pt>
    <dgm:pt modelId="{F35AA57E-727B-B348-8398-EADF5D8F72A9}" type="pres">
      <dgm:prSet presAssocID="{AD867B5B-AF7C-7544-BDFC-8A8A02490BC9}" presName="childComposite" presStyleCnt="0">
        <dgm:presLayoutVars>
          <dgm:chMax val="0"/>
          <dgm:chPref val="0"/>
        </dgm:presLayoutVars>
      </dgm:prSet>
      <dgm:spPr/>
    </dgm:pt>
    <dgm:pt modelId="{8BC41482-2AC8-7645-8267-4B1DAABCF09E}" type="pres">
      <dgm:prSet presAssocID="{AD867B5B-AF7C-7544-BDFC-8A8A02490BC9}" presName="ChildAccent" presStyleLbl="solidFgAcc1" presStyleIdx="2" presStyleCnt="6"/>
      <dgm:spPr/>
    </dgm:pt>
    <dgm:pt modelId="{48A05553-E8F0-8749-9081-02B34812F361}" type="pres">
      <dgm:prSet presAssocID="{AD867B5B-AF7C-7544-BDFC-8A8A02490BC9}" presName="Child" presStyleLbl="revTx" presStyleIdx="3" presStyleCnt="8">
        <dgm:presLayoutVars>
          <dgm:chMax val="0"/>
          <dgm:chPref val="0"/>
          <dgm:bulletEnabled val="1"/>
        </dgm:presLayoutVars>
      </dgm:prSet>
      <dgm:spPr/>
    </dgm:pt>
    <dgm:pt modelId="{F88F6E9B-E012-5C47-93DD-65DFCF85163E}" type="pres">
      <dgm:prSet presAssocID="{F2FA5077-6192-FD4B-ABD6-4226726910FA}" presName="root" presStyleCnt="0">
        <dgm:presLayoutVars>
          <dgm:chMax/>
          <dgm:chPref/>
        </dgm:presLayoutVars>
      </dgm:prSet>
      <dgm:spPr/>
    </dgm:pt>
    <dgm:pt modelId="{0C8CC9B1-7A6A-134A-9BEB-AA9E1DB6A216}" type="pres">
      <dgm:prSet presAssocID="{F2FA5077-6192-FD4B-ABD6-4226726910FA}" presName="rootComposite" presStyleCnt="0">
        <dgm:presLayoutVars/>
      </dgm:prSet>
      <dgm:spPr/>
    </dgm:pt>
    <dgm:pt modelId="{6F4078E1-19B3-0140-98D6-FA3F4F282D5F}" type="pres">
      <dgm:prSet presAssocID="{F2FA5077-6192-FD4B-ABD6-4226726910FA}" presName="ParentAccent" presStyleLbl="alignNode1" presStyleIdx="1" presStyleCnt="2"/>
      <dgm:spPr/>
    </dgm:pt>
    <dgm:pt modelId="{5CEB3297-74A2-DE48-90C0-A001801F37B0}" type="pres">
      <dgm:prSet presAssocID="{F2FA5077-6192-FD4B-ABD6-4226726910FA}" presName="ParentSmallAccent" presStyleLbl="fgAcc1" presStyleIdx="1" presStyleCnt="2"/>
      <dgm:spPr/>
    </dgm:pt>
    <dgm:pt modelId="{EE33A9EF-69C6-4F49-B5D2-FF14FEB46112}" type="pres">
      <dgm:prSet presAssocID="{F2FA5077-6192-FD4B-ABD6-4226726910FA}" presName="Parent" presStyleLbl="revTx" presStyleIdx="4" presStyleCnt="8">
        <dgm:presLayoutVars>
          <dgm:chMax/>
          <dgm:chPref val="4"/>
          <dgm:bulletEnabled val="1"/>
        </dgm:presLayoutVars>
      </dgm:prSet>
      <dgm:spPr/>
    </dgm:pt>
    <dgm:pt modelId="{80664C24-4102-8149-AD72-F5F77A3AC18B}" type="pres">
      <dgm:prSet presAssocID="{F2FA5077-6192-FD4B-ABD6-4226726910FA}" presName="childShape" presStyleCnt="0">
        <dgm:presLayoutVars>
          <dgm:chMax val="0"/>
          <dgm:chPref val="0"/>
        </dgm:presLayoutVars>
      </dgm:prSet>
      <dgm:spPr/>
    </dgm:pt>
    <dgm:pt modelId="{B2458B84-E3CC-B441-90B4-AA6505BC1819}" type="pres">
      <dgm:prSet presAssocID="{37DBE50B-F1D5-504C-86C7-971A01A880FE}" presName="childComposite" presStyleCnt="0">
        <dgm:presLayoutVars>
          <dgm:chMax val="0"/>
          <dgm:chPref val="0"/>
        </dgm:presLayoutVars>
      </dgm:prSet>
      <dgm:spPr/>
    </dgm:pt>
    <dgm:pt modelId="{EC8E3F62-2FAB-874C-9EA4-D5F7C2A1E592}" type="pres">
      <dgm:prSet presAssocID="{37DBE50B-F1D5-504C-86C7-971A01A880FE}" presName="ChildAccent" presStyleLbl="solidFgAcc1" presStyleIdx="3" presStyleCnt="6"/>
      <dgm:spPr/>
    </dgm:pt>
    <dgm:pt modelId="{EAC1C954-3935-7C48-9059-0648929535BA}" type="pres">
      <dgm:prSet presAssocID="{37DBE50B-F1D5-504C-86C7-971A01A880FE}" presName="Child" presStyleLbl="revTx" presStyleIdx="5" presStyleCnt="8">
        <dgm:presLayoutVars>
          <dgm:chMax val="0"/>
          <dgm:chPref val="0"/>
          <dgm:bulletEnabled val="1"/>
        </dgm:presLayoutVars>
      </dgm:prSet>
      <dgm:spPr/>
    </dgm:pt>
    <dgm:pt modelId="{3BC9AC3C-19F6-7449-82A8-FFB4B6FC3D1C}" type="pres">
      <dgm:prSet presAssocID="{DCFF7C75-06B1-1341-8FF4-30AA36DF5D7E}" presName="childComposite" presStyleCnt="0">
        <dgm:presLayoutVars>
          <dgm:chMax val="0"/>
          <dgm:chPref val="0"/>
        </dgm:presLayoutVars>
      </dgm:prSet>
      <dgm:spPr/>
    </dgm:pt>
    <dgm:pt modelId="{F37574A7-B630-414E-B9D4-4E17FB818DBD}" type="pres">
      <dgm:prSet presAssocID="{DCFF7C75-06B1-1341-8FF4-30AA36DF5D7E}" presName="ChildAccent" presStyleLbl="solidFgAcc1" presStyleIdx="4" presStyleCnt="6"/>
      <dgm:spPr/>
    </dgm:pt>
    <dgm:pt modelId="{84F5E732-3DC8-6740-807B-E6C7EA3D9E35}" type="pres">
      <dgm:prSet presAssocID="{DCFF7C75-06B1-1341-8FF4-30AA36DF5D7E}" presName="Child" presStyleLbl="revTx" presStyleIdx="6" presStyleCnt="8">
        <dgm:presLayoutVars>
          <dgm:chMax val="0"/>
          <dgm:chPref val="0"/>
          <dgm:bulletEnabled val="1"/>
        </dgm:presLayoutVars>
      </dgm:prSet>
      <dgm:spPr/>
    </dgm:pt>
    <dgm:pt modelId="{E70D39FC-2E01-454E-AF3E-743E528E712E}" type="pres">
      <dgm:prSet presAssocID="{F0BCA452-241A-1C43-A3D6-EA373FDF6E68}" presName="childComposite" presStyleCnt="0">
        <dgm:presLayoutVars>
          <dgm:chMax val="0"/>
          <dgm:chPref val="0"/>
        </dgm:presLayoutVars>
      </dgm:prSet>
      <dgm:spPr/>
    </dgm:pt>
    <dgm:pt modelId="{5221CC5C-ED51-864B-AB10-14737B7E46DC}" type="pres">
      <dgm:prSet presAssocID="{F0BCA452-241A-1C43-A3D6-EA373FDF6E68}" presName="ChildAccent" presStyleLbl="solidFgAcc1" presStyleIdx="5" presStyleCnt="6"/>
      <dgm:spPr/>
    </dgm:pt>
    <dgm:pt modelId="{CBC10A9F-915E-2944-8F45-68AA9C5121DC}" type="pres">
      <dgm:prSet presAssocID="{F0BCA452-241A-1C43-A3D6-EA373FDF6E68}" presName="Child" presStyleLbl="revTx" presStyleIdx="7" presStyleCnt="8">
        <dgm:presLayoutVars>
          <dgm:chMax val="0"/>
          <dgm:chPref val="0"/>
          <dgm:bulletEnabled val="1"/>
        </dgm:presLayoutVars>
      </dgm:prSet>
      <dgm:spPr/>
    </dgm:pt>
  </dgm:ptLst>
  <dgm:cxnLst>
    <dgm:cxn modelId="{6D0A30A6-1BCB-B240-AEE8-7D680A330846}" srcId="{F2FA5077-6192-FD4B-ABD6-4226726910FA}" destId="{F0BCA452-241A-1C43-A3D6-EA373FDF6E68}" srcOrd="2" destOrd="0" parTransId="{0FED4DE9-407E-7043-9EBA-473C8D3D0FEC}" sibTransId="{68868A4D-BD9E-BB47-81B4-018E5BDA08B8}"/>
    <dgm:cxn modelId="{012185CC-2E68-944E-81F2-3B7C2B676760}" type="presOf" srcId="{BC6E9577-B625-0A46-917F-2783DA8CF436}" destId="{6E796E07-CF66-F84E-BB79-8D8A33E6B521}" srcOrd="0" destOrd="0" presId="urn:microsoft.com/office/officeart/2008/layout/SquareAccentList"/>
    <dgm:cxn modelId="{3BF7508B-E1FD-0841-B40A-894B5D063915}" srcId="{0F8BF1FA-5FA4-5A4C-BAEC-191CBF546EEE}" destId="{F2FA5077-6192-FD4B-ABD6-4226726910FA}" srcOrd="1" destOrd="0" parTransId="{07111A84-929E-E648-9437-AC7830F1EE95}" sibTransId="{AB047C6A-2329-2344-8038-8DAF0A1510DF}"/>
    <dgm:cxn modelId="{26DB077D-0866-054E-B07A-A7768058690F}" type="presOf" srcId="{F0BCA452-241A-1C43-A3D6-EA373FDF6E68}" destId="{CBC10A9F-915E-2944-8F45-68AA9C5121DC}" srcOrd="0" destOrd="0" presId="urn:microsoft.com/office/officeart/2008/layout/SquareAccentList"/>
    <dgm:cxn modelId="{B907F158-A8EF-344F-B0E9-B0DF24A2A952}" srcId="{F2FA5077-6192-FD4B-ABD6-4226726910FA}" destId="{37DBE50B-F1D5-504C-86C7-971A01A880FE}" srcOrd="0" destOrd="0" parTransId="{C8A097BD-8D81-3C43-B6B4-52B16A6CAF39}" sibTransId="{6C1BA8E5-660D-1041-A124-A868345EA3F3}"/>
    <dgm:cxn modelId="{90CBA212-53FD-EB48-9714-C4D4975425C3}" type="presOf" srcId="{F2FA5077-6192-FD4B-ABD6-4226726910FA}" destId="{EE33A9EF-69C6-4F49-B5D2-FF14FEB46112}" srcOrd="0" destOrd="0" presId="urn:microsoft.com/office/officeart/2008/layout/SquareAccentList"/>
    <dgm:cxn modelId="{2DC5448E-49FF-BA44-BB0F-323D3B1966FB}" type="presOf" srcId="{8C666B00-C723-0D4F-9874-AE279310E2E9}" destId="{B0C7459C-2B67-3A43-A7D3-5EAAC431E088}" srcOrd="0" destOrd="0" presId="urn:microsoft.com/office/officeart/2008/layout/SquareAccentList"/>
    <dgm:cxn modelId="{005C9698-E872-894E-816D-A304C88866D9}" type="presOf" srcId="{0F8BF1FA-5FA4-5A4C-BAEC-191CBF546EEE}" destId="{A8A96979-E0A0-0D4E-ADEC-CB0BB9477306}" srcOrd="0" destOrd="0" presId="urn:microsoft.com/office/officeart/2008/layout/SquareAccentList"/>
    <dgm:cxn modelId="{FDC87BDB-388B-B741-8A39-FFEF5D135804}" srcId="{572ED999-A693-3745-BF00-7574ABDBC6FB}" destId="{8C666B00-C723-0D4F-9874-AE279310E2E9}" srcOrd="0" destOrd="0" parTransId="{F8B2D35C-F453-094B-AD38-FD343D0A7CE4}" sibTransId="{6BD2390C-81DE-2549-8F3E-C80B0FAD8244}"/>
    <dgm:cxn modelId="{488272DC-EDF7-D049-9EAB-6B8B084B7B17}" type="presOf" srcId="{37DBE50B-F1D5-504C-86C7-971A01A880FE}" destId="{EAC1C954-3935-7C48-9059-0648929535BA}" srcOrd="0" destOrd="0" presId="urn:microsoft.com/office/officeart/2008/layout/SquareAccentList"/>
    <dgm:cxn modelId="{2D7F014B-4E8C-5D4E-8A33-E982BC53C1DB}" type="presOf" srcId="{AD867B5B-AF7C-7544-BDFC-8A8A02490BC9}" destId="{48A05553-E8F0-8749-9081-02B34812F361}" srcOrd="0" destOrd="0" presId="urn:microsoft.com/office/officeart/2008/layout/SquareAccentList"/>
    <dgm:cxn modelId="{8A2A57B5-63BF-E243-8590-CF01EF2FE7BE}" type="presOf" srcId="{572ED999-A693-3745-BF00-7574ABDBC6FB}" destId="{F56ABE6B-4202-F149-895C-5A3B00571342}" srcOrd="0" destOrd="0" presId="urn:microsoft.com/office/officeart/2008/layout/SquareAccentList"/>
    <dgm:cxn modelId="{B9B2A92E-7B97-E944-A01A-8C9ACF326AD3}" type="presOf" srcId="{DCFF7C75-06B1-1341-8FF4-30AA36DF5D7E}" destId="{84F5E732-3DC8-6740-807B-E6C7EA3D9E35}" srcOrd="0" destOrd="0" presId="urn:microsoft.com/office/officeart/2008/layout/SquareAccentList"/>
    <dgm:cxn modelId="{C5C73135-9CB3-504B-874C-3DEACDB402BF}" srcId="{F2FA5077-6192-FD4B-ABD6-4226726910FA}" destId="{DCFF7C75-06B1-1341-8FF4-30AA36DF5D7E}" srcOrd="1" destOrd="0" parTransId="{F5340E4F-A2F9-244E-99D1-E7C7BFB8EF35}" sibTransId="{27947F51-60FC-FF4C-9D3D-6398796846C4}"/>
    <dgm:cxn modelId="{CB0207A2-7BA3-5647-8361-7677A0CB3093}" srcId="{572ED999-A693-3745-BF00-7574ABDBC6FB}" destId="{BC6E9577-B625-0A46-917F-2783DA8CF436}" srcOrd="1" destOrd="0" parTransId="{E0263E15-A4CB-7E42-8CF7-45AAE1F9E6D9}" sibTransId="{3D570EBC-05D4-DE40-9A4B-292E4959A61E}"/>
    <dgm:cxn modelId="{F208A352-5F11-C842-9735-19B1100AE679}" srcId="{572ED999-A693-3745-BF00-7574ABDBC6FB}" destId="{AD867B5B-AF7C-7544-BDFC-8A8A02490BC9}" srcOrd="2" destOrd="0" parTransId="{08C85409-0755-B947-97ED-919C0CC9DBF9}" sibTransId="{516B664C-E81C-974C-8EE1-BBDEF776F969}"/>
    <dgm:cxn modelId="{80973721-E5D8-B540-BED7-A25124199FDE}" srcId="{0F8BF1FA-5FA4-5A4C-BAEC-191CBF546EEE}" destId="{572ED999-A693-3745-BF00-7574ABDBC6FB}" srcOrd="0" destOrd="0" parTransId="{8ED6B38A-7E33-374E-9425-EBCE85B46F25}" sibTransId="{F329A226-5AFE-D04A-829B-6D408A174D82}"/>
    <dgm:cxn modelId="{EC605BE7-5CC7-CF40-875F-A6F35BAEC64A}" type="presParOf" srcId="{A8A96979-E0A0-0D4E-ADEC-CB0BB9477306}" destId="{C23F5726-A95A-EA42-A8DA-95926473ACF9}" srcOrd="0" destOrd="0" presId="urn:microsoft.com/office/officeart/2008/layout/SquareAccentList"/>
    <dgm:cxn modelId="{46BAB181-A5F4-844C-B5E3-86B20AAD3267}" type="presParOf" srcId="{C23F5726-A95A-EA42-A8DA-95926473ACF9}" destId="{1E9BC973-A958-7949-8171-093A74D35220}" srcOrd="0" destOrd="0" presId="urn:microsoft.com/office/officeart/2008/layout/SquareAccentList"/>
    <dgm:cxn modelId="{DE25E9BE-22F8-4442-A228-00AE856993C2}" type="presParOf" srcId="{1E9BC973-A958-7949-8171-093A74D35220}" destId="{20EEBBC2-3839-9741-B2B4-54FC2B05E325}" srcOrd="0" destOrd="0" presId="urn:microsoft.com/office/officeart/2008/layout/SquareAccentList"/>
    <dgm:cxn modelId="{9650E850-13C3-9E41-836F-3D915010F234}" type="presParOf" srcId="{1E9BC973-A958-7949-8171-093A74D35220}" destId="{6C6F4A45-C3BC-574A-B6CC-09240AF2259D}" srcOrd="1" destOrd="0" presId="urn:microsoft.com/office/officeart/2008/layout/SquareAccentList"/>
    <dgm:cxn modelId="{79D98171-B432-864D-9845-43A248240CF2}" type="presParOf" srcId="{1E9BC973-A958-7949-8171-093A74D35220}" destId="{F56ABE6B-4202-F149-895C-5A3B00571342}" srcOrd="2" destOrd="0" presId="urn:microsoft.com/office/officeart/2008/layout/SquareAccentList"/>
    <dgm:cxn modelId="{FEBA2B01-236A-0946-A1CF-54E2621C905B}" type="presParOf" srcId="{C23F5726-A95A-EA42-A8DA-95926473ACF9}" destId="{D058A17B-FB3F-934C-A98D-A546B0A6EE02}" srcOrd="1" destOrd="0" presId="urn:microsoft.com/office/officeart/2008/layout/SquareAccentList"/>
    <dgm:cxn modelId="{81C8D4C6-6383-E643-ACA1-EA10DCE419C8}" type="presParOf" srcId="{D058A17B-FB3F-934C-A98D-A546B0A6EE02}" destId="{AA3D3423-2AF9-9846-B2F2-46FAB7D20E6C}" srcOrd="0" destOrd="0" presId="urn:microsoft.com/office/officeart/2008/layout/SquareAccentList"/>
    <dgm:cxn modelId="{FE877B1F-48D0-9141-B4D4-B8CE863CE1CE}" type="presParOf" srcId="{AA3D3423-2AF9-9846-B2F2-46FAB7D20E6C}" destId="{6A59BF94-0016-234A-B9FB-BDA8E664F09C}" srcOrd="0" destOrd="0" presId="urn:microsoft.com/office/officeart/2008/layout/SquareAccentList"/>
    <dgm:cxn modelId="{6FBCDF7F-02C3-AC47-9FE2-432E4EF529EC}" type="presParOf" srcId="{AA3D3423-2AF9-9846-B2F2-46FAB7D20E6C}" destId="{B0C7459C-2B67-3A43-A7D3-5EAAC431E088}" srcOrd="1" destOrd="0" presId="urn:microsoft.com/office/officeart/2008/layout/SquareAccentList"/>
    <dgm:cxn modelId="{3ED46F13-688D-534E-81D7-B4D5B505C34C}" type="presParOf" srcId="{D058A17B-FB3F-934C-A98D-A546B0A6EE02}" destId="{BD01DA0A-9F6F-0D43-8A67-7C154B04FFF7}" srcOrd="1" destOrd="0" presId="urn:microsoft.com/office/officeart/2008/layout/SquareAccentList"/>
    <dgm:cxn modelId="{ABC99658-7C97-CB44-9AA6-7567E482257D}" type="presParOf" srcId="{BD01DA0A-9F6F-0D43-8A67-7C154B04FFF7}" destId="{18A0F926-F93B-7544-9429-58A79C31FF30}" srcOrd="0" destOrd="0" presId="urn:microsoft.com/office/officeart/2008/layout/SquareAccentList"/>
    <dgm:cxn modelId="{BAB9275F-6B2A-7846-BBFE-AFC200821BAB}" type="presParOf" srcId="{BD01DA0A-9F6F-0D43-8A67-7C154B04FFF7}" destId="{6E796E07-CF66-F84E-BB79-8D8A33E6B521}" srcOrd="1" destOrd="0" presId="urn:microsoft.com/office/officeart/2008/layout/SquareAccentList"/>
    <dgm:cxn modelId="{A0D51DCC-697B-834C-9341-2154AD4EB239}" type="presParOf" srcId="{D058A17B-FB3F-934C-A98D-A546B0A6EE02}" destId="{F35AA57E-727B-B348-8398-EADF5D8F72A9}" srcOrd="2" destOrd="0" presId="urn:microsoft.com/office/officeart/2008/layout/SquareAccentList"/>
    <dgm:cxn modelId="{F5D2BDD2-7341-754C-A72C-195F74DD98BB}" type="presParOf" srcId="{F35AA57E-727B-B348-8398-EADF5D8F72A9}" destId="{8BC41482-2AC8-7645-8267-4B1DAABCF09E}" srcOrd="0" destOrd="0" presId="urn:microsoft.com/office/officeart/2008/layout/SquareAccentList"/>
    <dgm:cxn modelId="{C6611CF8-6D9A-8F4C-A435-094EA8A9EFFC}" type="presParOf" srcId="{F35AA57E-727B-B348-8398-EADF5D8F72A9}" destId="{48A05553-E8F0-8749-9081-02B34812F361}" srcOrd="1" destOrd="0" presId="urn:microsoft.com/office/officeart/2008/layout/SquareAccentList"/>
    <dgm:cxn modelId="{0DC3CB58-7F07-7A4E-B344-F533354D5903}" type="presParOf" srcId="{A8A96979-E0A0-0D4E-ADEC-CB0BB9477306}" destId="{F88F6E9B-E012-5C47-93DD-65DFCF85163E}" srcOrd="1" destOrd="0" presId="urn:microsoft.com/office/officeart/2008/layout/SquareAccentList"/>
    <dgm:cxn modelId="{6490B243-E9BF-FB4E-AF0C-69BAC4E25B21}" type="presParOf" srcId="{F88F6E9B-E012-5C47-93DD-65DFCF85163E}" destId="{0C8CC9B1-7A6A-134A-9BEB-AA9E1DB6A216}" srcOrd="0" destOrd="0" presId="urn:microsoft.com/office/officeart/2008/layout/SquareAccentList"/>
    <dgm:cxn modelId="{74FA2B5C-48FE-3641-BAE8-069F95833CCF}" type="presParOf" srcId="{0C8CC9B1-7A6A-134A-9BEB-AA9E1DB6A216}" destId="{6F4078E1-19B3-0140-98D6-FA3F4F282D5F}" srcOrd="0" destOrd="0" presId="urn:microsoft.com/office/officeart/2008/layout/SquareAccentList"/>
    <dgm:cxn modelId="{97DAC879-5F9C-E044-A871-D85D0F29E7EF}" type="presParOf" srcId="{0C8CC9B1-7A6A-134A-9BEB-AA9E1DB6A216}" destId="{5CEB3297-74A2-DE48-90C0-A001801F37B0}" srcOrd="1" destOrd="0" presId="urn:microsoft.com/office/officeart/2008/layout/SquareAccentList"/>
    <dgm:cxn modelId="{D380DF2B-AEDA-0C4C-B2FC-A7265C5BEEEF}" type="presParOf" srcId="{0C8CC9B1-7A6A-134A-9BEB-AA9E1DB6A216}" destId="{EE33A9EF-69C6-4F49-B5D2-FF14FEB46112}" srcOrd="2" destOrd="0" presId="urn:microsoft.com/office/officeart/2008/layout/SquareAccentList"/>
    <dgm:cxn modelId="{6022EFE7-9EAB-9F4E-86F0-5DA0EC875B0D}" type="presParOf" srcId="{F88F6E9B-E012-5C47-93DD-65DFCF85163E}" destId="{80664C24-4102-8149-AD72-F5F77A3AC18B}" srcOrd="1" destOrd="0" presId="urn:microsoft.com/office/officeart/2008/layout/SquareAccentList"/>
    <dgm:cxn modelId="{8664C8DD-BC23-6648-8BD9-2DF5241CCBD5}" type="presParOf" srcId="{80664C24-4102-8149-AD72-F5F77A3AC18B}" destId="{B2458B84-E3CC-B441-90B4-AA6505BC1819}" srcOrd="0" destOrd="0" presId="urn:microsoft.com/office/officeart/2008/layout/SquareAccentList"/>
    <dgm:cxn modelId="{55107EDC-AA0B-C74F-944B-0D1873671E29}" type="presParOf" srcId="{B2458B84-E3CC-B441-90B4-AA6505BC1819}" destId="{EC8E3F62-2FAB-874C-9EA4-D5F7C2A1E592}" srcOrd="0" destOrd="0" presId="urn:microsoft.com/office/officeart/2008/layout/SquareAccentList"/>
    <dgm:cxn modelId="{C5C172F5-CF19-344A-BF0E-13AC50363682}" type="presParOf" srcId="{B2458B84-E3CC-B441-90B4-AA6505BC1819}" destId="{EAC1C954-3935-7C48-9059-0648929535BA}" srcOrd="1" destOrd="0" presId="urn:microsoft.com/office/officeart/2008/layout/SquareAccentList"/>
    <dgm:cxn modelId="{D33E45C2-7AE8-2245-AFA2-794FAFA47C21}" type="presParOf" srcId="{80664C24-4102-8149-AD72-F5F77A3AC18B}" destId="{3BC9AC3C-19F6-7449-82A8-FFB4B6FC3D1C}" srcOrd="1" destOrd="0" presId="urn:microsoft.com/office/officeart/2008/layout/SquareAccentList"/>
    <dgm:cxn modelId="{A1A0BCB9-C745-044C-B6ED-6F4E87360FDD}" type="presParOf" srcId="{3BC9AC3C-19F6-7449-82A8-FFB4B6FC3D1C}" destId="{F37574A7-B630-414E-B9D4-4E17FB818DBD}" srcOrd="0" destOrd="0" presId="urn:microsoft.com/office/officeart/2008/layout/SquareAccentList"/>
    <dgm:cxn modelId="{03A5DD62-E84C-104D-B30F-B1D43E37558F}" type="presParOf" srcId="{3BC9AC3C-19F6-7449-82A8-FFB4B6FC3D1C}" destId="{84F5E732-3DC8-6740-807B-E6C7EA3D9E35}" srcOrd="1" destOrd="0" presId="urn:microsoft.com/office/officeart/2008/layout/SquareAccentList"/>
    <dgm:cxn modelId="{D934D2E0-F94A-EC40-A499-ECD763B81211}" type="presParOf" srcId="{80664C24-4102-8149-AD72-F5F77A3AC18B}" destId="{E70D39FC-2E01-454E-AF3E-743E528E712E}" srcOrd="2" destOrd="0" presId="urn:microsoft.com/office/officeart/2008/layout/SquareAccentList"/>
    <dgm:cxn modelId="{118C7566-9650-B84C-9AD7-D55B9F139960}" type="presParOf" srcId="{E70D39FC-2E01-454E-AF3E-743E528E712E}" destId="{5221CC5C-ED51-864B-AB10-14737B7E46DC}" srcOrd="0" destOrd="0" presId="urn:microsoft.com/office/officeart/2008/layout/SquareAccentList"/>
    <dgm:cxn modelId="{F537F111-815F-3940-B61B-A2F7BD2CE5B4}" type="presParOf" srcId="{E70D39FC-2E01-454E-AF3E-743E528E712E}" destId="{CBC10A9F-915E-2944-8F45-68AA9C5121DC}"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59.xml><?xml version="1.0" encoding="utf-8"?>
<dgm:dataModel xmlns:dgm="http://schemas.openxmlformats.org/drawingml/2006/diagram" xmlns:a="http://schemas.openxmlformats.org/drawingml/2006/main">
  <dgm:ptLst>
    <dgm:pt modelId="{0F8BF1FA-5FA4-5A4C-BAEC-191CBF546EEE}" type="doc">
      <dgm:prSet loTypeId="urn:microsoft.com/office/officeart/2008/layout/SquareAccentList" loCatId="" qsTypeId="urn:microsoft.com/office/officeart/2005/8/quickstyle/simple4" qsCatId="simple" csTypeId="urn:microsoft.com/office/officeart/2005/8/colors/colorful1" csCatId="colorful" phldr="1"/>
      <dgm:spPr/>
      <dgm:t>
        <a:bodyPr/>
        <a:lstStyle/>
        <a:p>
          <a:endParaRPr lang="it-IT"/>
        </a:p>
      </dgm:t>
    </dgm:pt>
    <dgm:pt modelId="{572ED999-A693-3745-BF00-7574ABDBC6FB}">
      <dgm:prSet phldrT="[Text]"/>
      <dgm:spPr/>
      <dgm:t>
        <a:bodyPr/>
        <a:lstStyle/>
        <a:p>
          <a:r>
            <a:rPr lang="it-IT" b="1" dirty="0"/>
            <a:t>WHISTLEBLOWING INTERNO</a:t>
          </a:r>
        </a:p>
      </dgm:t>
    </dgm:pt>
    <dgm:pt modelId="{8ED6B38A-7E33-374E-9425-EBCE85B46F25}" type="parTrans" cxnId="{80973721-E5D8-B540-BED7-A25124199FDE}">
      <dgm:prSet/>
      <dgm:spPr/>
      <dgm:t>
        <a:bodyPr/>
        <a:lstStyle/>
        <a:p>
          <a:endParaRPr lang="it-IT" b="1"/>
        </a:p>
      </dgm:t>
    </dgm:pt>
    <dgm:pt modelId="{F329A226-5AFE-D04A-829B-6D408A174D82}" type="sibTrans" cxnId="{80973721-E5D8-B540-BED7-A25124199FDE}">
      <dgm:prSet/>
      <dgm:spPr/>
      <dgm:t>
        <a:bodyPr/>
        <a:lstStyle/>
        <a:p>
          <a:endParaRPr lang="it-IT" b="1"/>
        </a:p>
      </dgm:t>
    </dgm:pt>
    <dgm:pt modelId="{8C666B00-C723-0D4F-9874-AE279310E2E9}">
      <dgm:prSet phldrT="[Text]"/>
      <dgm:spPr/>
      <dgm:t>
        <a:bodyPr/>
        <a:lstStyle/>
        <a:p>
          <a:r>
            <a:rPr lang="it-IT" b="1" dirty="0"/>
            <a:t>Superiore gerarchico  (art. 8 </a:t>
          </a:r>
          <a:r>
            <a:rPr lang="it-IT" b="1" dirty="0" err="1"/>
            <a:t>CdC</a:t>
          </a:r>
          <a:r>
            <a:rPr lang="it-IT" b="1" dirty="0"/>
            <a:t> PA)</a:t>
          </a:r>
        </a:p>
      </dgm:t>
    </dgm:pt>
    <dgm:pt modelId="{F8B2D35C-F453-094B-AD38-FD343D0A7CE4}" type="parTrans" cxnId="{FDC87BDB-388B-B741-8A39-FFEF5D135804}">
      <dgm:prSet/>
      <dgm:spPr/>
      <dgm:t>
        <a:bodyPr/>
        <a:lstStyle/>
        <a:p>
          <a:endParaRPr lang="it-IT" b="1"/>
        </a:p>
      </dgm:t>
    </dgm:pt>
    <dgm:pt modelId="{6BD2390C-81DE-2549-8F3E-C80B0FAD8244}" type="sibTrans" cxnId="{FDC87BDB-388B-B741-8A39-FFEF5D135804}">
      <dgm:prSet/>
      <dgm:spPr/>
      <dgm:t>
        <a:bodyPr/>
        <a:lstStyle/>
        <a:p>
          <a:endParaRPr lang="it-IT" b="1"/>
        </a:p>
      </dgm:t>
    </dgm:pt>
    <dgm:pt modelId="{BC6E9577-B625-0A46-917F-2783DA8CF436}">
      <dgm:prSet phldrT="[Text]"/>
      <dgm:spPr/>
      <dgm:t>
        <a:bodyPr/>
        <a:lstStyle/>
        <a:p>
          <a:r>
            <a:rPr lang="it-IT" b="1" dirty="0"/>
            <a:t>Responsabile Prevenzione Corruzione (Piano Nazionale Anticorruzione)</a:t>
          </a:r>
        </a:p>
      </dgm:t>
    </dgm:pt>
    <dgm:pt modelId="{E0263E15-A4CB-7E42-8CF7-45AAE1F9E6D9}" type="parTrans" cxnId="{CB0207A2-7BA3-5647-8361-7677A0CB3093}">
      <dgm:prSet/>
      <dgm:spPr/>
      <dgm:t>
        <a:bodyPr/>
        <a:lstStyle/>
        <a:p>
          <a:endParaRPr lang="it-IT" b="1"/>
        </a:p>
      </dgm:t>
    </dgm:pt>
    <dgm:pt modelId="{3D570EBC-05D4-DE40-9A4B-292E4959A61E}" type="sibTrans" cxnId="{CB0207A2-7BA3-5647-8361-7677A0CB3093}">
      <dgm:prSet/>
      <dgm:spPr/>
      <dgm:t>
        <a:bodyPr/>
        <a:lstStyle/>
        <a:p>
          <a:endParaRPr lang="it-IT" b="1"/>
        </a:p>
      </dgm:t>
    </dgm:pt>
    <dgm:pt modelId="{AD867B5B-AF7C-7544-BDFC-8A8A02490BC9}">
      <dgm:prSet phldrT="[Text]"/>
      <dgm:spPr/>
      <dgm:t>
        <a:bodyPr/>
        <a:lstStyle/>
        <a:p>
          <a:r>
            <a:rPr lang="it-IT" b="1" dirty="0"/>
            <a:t>ANAC - Autorità Anticorruzione (legge 11 agosto 2014, n. 114) </a:t>
          </a:r>
        </a:p>
      </dgm:t>
    </dgm:pt>
    <dgm:pt modelId="{08C85409-0755-B947-97ED-919C0CC9DBF9}" type="parTrans" cxnId="{F208A352-5F11-C842-9735-19B1100AE679}">
      <dgm:prSet/>
      <dgm:spPr/>
      <dgm:t>
        <a:bodyPr/>
        <a:lstStyle/>
        <a:p>
          <a:endParaRPr lang="it-IT" b="1"/>
        </a:p>
      </dgm:t>
    </dgm:pt>
    <dgm:pt modelId="{516B664C-E81C-974C-8EE1-BBDEF776F969}" type="sibTrans" cxnId="{F208A352-5F11-C842-9735-19B1100AE679}">
      <dgm:prSet/>
      <dgm:spPr/>
      <dgm:t>
        <a:bodyPr/>
        <a:lstStyle/>
        <a:p>
          <a:endParaRPr lang="it-IT" b="1"/>
        </a:p>
      </dgm:t>
    </dgm:pt>
    <dgm:pt modelId="{F2FA5077-6192-FD4B-ABD6-4226726910FA}">
      <dgm:prSet phldrT="[Text]"/>
      <dgm:spPr/>
      <dgm:t>
        <a:bodyPr/>
        <a:lstStyle/>
        <a:p>
          <a:r>
            <a:rPr lang="it-IT" b="1" dirty="0"/>
            <a:t>WHISTLEBLOWING ESTERNO</a:t>
          </a:r>
        </a:p>
      </dgm:t>
    </dgm:pt>
    <dgm:pt modelId="{07111A84-929E-E648-9437-AC7830F1EE95}" type="parTrans" cxnId="{3BF7508B-E1FD-0841-B40A-894B5D063915}">
      <dgm:prSet/>
      <dgm:spPr/>
      <dgm:t>
        <a:bodyPr/>
        <a:lstStyle/>
        <a:p>
          <a:endParaRPr lang="it-IT" b="1"/>
        </a:p>
      </dgm:t>
    </dgm:pt>
    <dgm:pt modelId="{AB047C6A-2329-2344-8038-8DAF0A1510DF}" type="sibTrans" cxnId="{3BF7508B-E1FD-0841-B40A-894B5D063915}">
      <dgm:prSet/>
      <dgm:spPr/>
      <dgm:t>
        <a:bodyPr/>
        <a:lstStyle/>
        <a:p>
          <a:endParaRPr lang="it-IT" b="1"/>
        </a:p>
      </dgm:t>
    </dgm:pt>
    <dgm:pt modelId="{37DBE50B-F1D5-504C-86C7-971A01A880FE}">
      <dgm:prSet phldrT="[Text]"/>
      <dgm:spPr/>
      <dgm:t>
        <a:bodyPr/>
        <a:lstStyle/>
        <a:p>
          <a:r>
            <a:rPr lang="it-IT" b="1" dirty="0"/>
            <a:t>Corte dei Conti</a:t>
          </a:r>
        </a:p>
      </dgm:t>
    </dgm:pt>
    <dgm:pt modelId="{C8A097BD-8D81-3C43-B6B4-52B16A6CAF39}" type="parTrans" cxnId="{B907F158-A8EF-344F-B0E9-B0DF24A2A952}">
      <dgm:prSet/>
      <dgm:spPr/>
      <dgm:t>
        <a:bodyPr/>
        <a:lstStyle/>
        <a:p>
          <a:endParaRPr lang="it-IT" b="1"/>
        </a:p>
      </dgm:t>
    </dgm:pt>
    <dgm:pt modelId="{6C1BA8E5-660D-1041-A124-A868345EA3F3}" type="sibTrans" cxnId="{B907F158-A8EF-344F-B0E9-B0DF24A2A952}">
      <dgm:prSet/>
      <dgm:spPr/>
      <dgm:t>
        <a:bodyPr/>
        <a:lstStyle/>
        <a:p>
          <a:endParaRPr lang="it-IT" b="1"/>
        </a:p>
      </dgm:t>
    </dgm:pt>
    <dgm:pt modelId="{DCFF7C75-06B1-1341-8FF4-30AA36DF5D7E}">
      <dgm:prSet phldrT="[Text]"/>
      <dgm:spPr/>
      <dgm:t>
        <a:bodyPr/>
        <a:lstStyle/>
        <a:p>
          <a:r>
            <a:rPr lang="it-IT" b="1" dirty="0"/>
            <a:t>Autorità Giudiziaria</a:t>
          </a:r>
        </a:p>
      </dgm:t>
    </dgm:pt>
    <dgm:pt modelId="{F5340E4F-A2F9-244E-99D1-E7C7BFB8EF35}" type="parTrans" cxnId="{C5C73135-9CB3-504B-874C-3DEACDB402BF}">
      <dgm:prSet/>
      <dgm:spPr/>
      <dgm:t>
        <a:bodyPr/>
        <a:lstStyle/>
        <a:p>
          <a:endParaRPr lang="it-IT" b="1"/>
        </a:p>
      </dgm:t>
    </dgm:pt>
    <dgm:pt modelId="{27947F51-60FC-FF4C-9D3D-6398796846C4}" type="sibTrans" cxnId="{C5C73135-9CB3-504B-874C-3DEACDB402BF}">
      <dgm:prSet/>
      <dgm:spPr/>
      <dgm:t>
        <a:bodyPr/>
        <a:lstStyle/>
        <a:p>
          <a:endParaRPr lang="it-IT" b="1"/>
        </a:p>
      </dgm:t>
    </dgm:pt>
    <dgm:pt modelId="{F0BCA452-241A-1C43-A3D6-EA373FDF6E68}">
      <dgm:prSet phldrT="[Text]"/>
      <dgm:spPr/>
      <dgm:t>
        <a:bodyPr/>
        <a:lstStyle/>
        <a:p>
          <a:r>
            <a:rPr lang="it-IT" b="1" dirty="0"/>
            <a:t>Media</a:t>
          </a:r>
        </a:p>
      </dgm:t>
    </dgm:pt>
    <dgm:pt modelId="{0FED4DE9-407E-7043-9EBA-473C8D3D0FEC}" type="parTrans" cxnId="{6D0A30A6-1BCB-B240-AEE8-7D680A330846}">
      <dgm:prSet/>
      <dgm:spPr/>
      <dgm:t>
        <a:bodyPr/>
        <a:lstStyle/>
        <a:p>
          <a:endParaRPr lang="it-IT" b="1"/>
        </a:p>
      </dgm:t>
    </dgm:pt>
    <dgm:pt modelId="{68868A4D-BD9E-BB47-81B4-018E5BDA08B8}" type="sibTrans" cxnId="{6D0A30A6-1BCB-B240-AEE8-7D680A330846}">
      <dgm:prSet/>
      <dgm:spPr/>
      <dgm:t>
        <a:bodyPr/>
        <a:lstStyle/>
        <a:p>
          <a:endParaRPr lang="it-IT" b="1"/>
        </a:p>
      </dgm:t>
    </dgm:pt>
    <dgm:pt modelId="{A8A96979-E0A0-0D4E-ADEC-CB0BB9477306}" type="pres">
      <dgm:prSet presAssocID="{0F8BF1FA-5FA4-5A4C-BAEC-191CBF546EEE}" presName="layout" presStyleCnt="0">
        <dgm:presLayoutVars>
          <dgm:chMax/>
          <dgm:chPref/>
          <dgm:dir/>
          <dgm:resizeHandles/>
        </dgm:presLayoutVars>
      </dgm:prSet>
      <dgm:spPr/>
    </dgm:pt>
    <dgm:pt modelId="{C23F5726-A95A-EA42-A8DA-95926473ACF9}" type="pres">
      <dgm:prSet presAssocID="{572ED999-A693-3745-BF00-7574ABDBC6FB}" presName="root" presStyleCnt="0">
        <dgm:presLayoutVars>
          <dgm:chMax/>
          <dgm:chPref/>
        </dgm:presLayoutVars>
      </dgm:prSet>
      <dgm:spPr/>
    </dgm:pt>
    <dgm:pt modelId="{1E9BC973-A958-7949-8171-093A74D35220}" type="pres">
      <dgm:prSet presAssocID="{572ED999-A693-3745-BF00-7574ABDBC6FB}" presName="rootComposite" presStyleCnt="0">
        <dgm:presLayoutVars/>
      </dgm:prSet>
      <dgm:spPr/>
    </dgm:pt>
    <dgm:pt modelId="{20EEBBC2-3839-9741-B2B4-54FC2B05E325}" type="pres">
      <dgm:prSet presAssocID="{572ED999-A693-3745-BF00-7574ABDBC6FB}" presName="ParentAccent" presStyleLbl="alignNode1" presStyleIdx="0" presStyleCnt="2"/>
      <dgm:spPr/>
    </dgm:pt>
    <dgm:pt modelId="{6C6F4A45-C3BC-574A-B6CC-09240AF2259D}" type="pres">
      <dgm:prSet presAssocID="{572ED999-A693-3745-BF00-7574ABDBC6FB}" presName="ParentSmallAccent" presStyleLbl="fgAcc1" presStyleIdx="0" presStyleCnt="2"/>
      <dgm:spPr/>
    </dgm:pt>
    <dgm:pt modelId="{F56ABE6B-4202-F149-895C-5A3B00571342}" type="pres">
      <dgm:prSet presAssocID="{572ED999-A693-3745-BF00-7574ABDBC6FB}" presName="Parent" presStyleLbl="revTx" presStyleIdx="0" presStyleCnt="8">
        <dgm:presLayoutVars>
          <dgm:chMax/>
          <dgm:chPref val="4"/>
          <dgm:bulletEnabled val="1"/>
        </dgm:presLayoutVars>
      </dgm:prSet>
      <dgm:spPr/>
    </dgm:pt>
    <dgm:pt modelId="{D058A17B-FB3F-934C-A98D-A546B0A6EE02}" type="pres">
      <dgm:prSet presAssocID="{572ED999-A693-3745-BF00-7574ABDBC6FB}" presName="childShape" presStyleCnt="0">
        <dgm:presLayoutVars>
          <dgm:chMax val="0"/>
          <dgm:chPref val="0"/>
        </dgm:presLayoutVars>
      </dgm:prSet>
      <dgm:spPr/>
    </dgm:pt>
    <dgm:pt modelId="{AA3D3423-2AF9-9846-B2F2-46FAB7D20E6C}" type="pres">
      <dgm:prSet presAssocID="{8C666B00-C723-0D4F-9874-AE279310E2E9}" presName="childComposite" presStyleCnt="0">
        <dgm:presLayoutVars>
          <dgm:chMax val="0"/>
          <dgm:chPref val="0"/>
        </dgm:presLayoutVars>
      </dgm:prSet>
      <dgm:spPr/>
    </dgm:pt>
    <dgm:pt modelId="{6A59BF94-0016-234A-B9FB-BDA8E664F09C}" type="pres">
      <dgm:prSet presAssocID="{8C666B00-C723-0D4F-9874-AE279310E2E9}" presName="ChildAccent" presStyleLbl="solidFgAcc1" presStyleIdx="0" presStyleCnt="6"/>
      <dgm:spPr/>
    </dgm:pt>
    <dgm:pt modelId="{B0C7459C-2B67-3A43-A7D3-5EAAC431E088}" type="pres">
      <dgm:prSet presAssocID="{8C666B00-C723-0D4F-9874-AE279310E2E9}" presName="Child" presStyleLbl="revTx" presStyleIdx="1" presStyleCnt="8">
        <dgm:presLayoutVars>
          <dgm:chMax val="0"/>
          <dgm:chPref val="0"/>
          <dgm:bulletEnabled val="1"/>
        </dgm:presLayoutVars>
      </dgm:prSet>
      <dgm:spPr/>
    </dgm:pt>
    <dgm:pt modelId="{BD01DA0A-9F6F-0D43-8A67-7C154B04FFF7}" type="pres">
      <dgm:prSet presAssocID="{BC6E9577-B625-0A46-917F-2783DA8CF436}" presName="childComposite" presStyleCnt="0">
        <dgm:presLayoutVars>
          <dgm:chMax val="0"/>
          <dgm:chPref val="0"/>
        </dgm:presLayoutVars>
      </dgm:prSet>
      <dgm:spPr/>
    </dgm:pt>
    <dgm:pt modelId="{18A0F926-F93B-7544-9429-58A79C31FF30}" type="pres">
      <dgm:prSet presAssocID="{BC6E9577-B625-0A46-917F-2783DA8CF436}" presName="ChildAccent" presStyleLbl="solidFgAcc1" presStyleIdx="1" presStyleCnt="6"/>
      <dgm:spPr/>
    </dgm:pt>
    <dgm:pt modelId="{6E796E07-CF66-F84E-BB79-8D8A33E6B521}" type="pres">
      <dgm:prSet presAssocID="{BC6E9577-B625-0A46-917F-2783DA8CF436}" presName="Child" presStyleLbl="revTx" presStyleIdx="2" presStyleCnt="8">
        <dgm:presLayoutVars>
          <dgm:chMax val="0"/>
          <dgm:chPref val="0"/>
          <dgm:bulletEnabled val="1"/>
        </dgm:presLayoutVars>
      </dgm:prSet>
      <dgm:spPr/>
    </dgm:pt>
    <dgm:pt modelId="{F35AA57E-727B-B348-8398-EADF5D8F72A9}" type="pres">
      <dgm:prSet presAssocID="{AD867B5B-AF7C-7544-BDFC-8A8A02490BC9}" presName="childComposite" presStyleCnt="0">
        <dgm:presLayoutVars>
          <dgm:chMax val="0"/>
          <dgm:chPref val="0"/>
        </dgm:presLayoutVars>
      </dgm:prSet>
      <dgm:spPr/>
    </dgm:pt>
    <dgm:pt modelId="{8BC41482-2AC8-7645-8267-4B1DAABCF09E}" type="pres">
      <dgm:prSet presAssocID="{AD867B5B-AF7C-7544-BDFC-8A8A02490BC9}" presName="ChildAccent" presStyleLbl="solidFgAcc1" presStyleIdx="2" presStyleCnt="6"/>
      <dgm:spPr/>
    </dgm:pt>
    <dgm:pt modelId="{48A05553-E8F0-8749-9081-02B34812F361}" type="pres">
      <dgm:prSet presAssocID="{AD867B5B-AF7C-7544-BDFC-8A8A02490BC9}" presName="Child" presStyleLbl="revTx" presStyleIdx="3" presStyleCnt="8">
        <dgm:presLayoutVars>
          <dgm:chMax val="0"/>
          <dgm:chPref val="0"/>
          <dgm:bulletEnabled val="1"/>
        </dgm:presLayoutVars>
      </dgm:prSet>
      <dgm:spPr/>
    </dgm:pt>
    <dgm:pt modelId="{F88F6E9B-E012-5C47-93DD-65DFCF85163E}" type="pres">
      <dgm:prSet presAssocID="{F2FA5077-6192-FD4B-ABD6-4226726910FA}" presName="root" presStyleCnt="0">
        <dgm:presLayoutVars>
          <dgm:chMax/>
          <dgm:chPref/>
        </dgm:presLayoutVars>
      </dgm:prSet>
      <dgm:spPr/>
    </dgm:pt>
    <dgm:pt modelId="{0C8CC9B1-7A6A-134A-9BEB-AA9E1DB6A216}" type="pres">
      <dgm:prSet presAssocID="{F2FA5077-6192-FD4B-ABD6-4226726910FA}" presName="rootComposite" presStyleCnt="0">
        <dgm:presLayoutVars/>
      </dgm:prSet>
      <dgm:spPr/>
    </dgm:pt>
    <dgm:pt modelId="{6F4078E1-19B3-0140-98D6-FA3F4F282D5F}" type="pres">
      <dgm:prSet presAssocID="{F2FA5077-6192-FD4B-ABD6-4226726910FA}" presName="ParentAccent" presStyleLbl="alignNode1" presStyleIdx="1" presStyleCnt="2"/>
      <dgm:spPr/>
    </dgm:pt>
    <dgm:pt modelId="{5CEB3297-74A2-DE48-90C0-A001801F37B0}" type="pres">
      <dgm:prSet presAssocID="{F2FA5077-6192-FD4B-ABD6-4226726910FA}" presName="ParentSmallAccent" presStyleLbl="fgAcc1" presStyleIdx="1" presStyleCnt="2"/>
      <dgm:spPr/>
    </dgm:pt>
    <dgm:pt modelId="{EE33A9EF-69C6-4F49-B5D2-FF14FEB46112}" type="pres">
      <dgm:prSet presAssocID="{F2FA5077-6192-FD4B-ABD6-4226726910FA}" presName="Parent" presStyleLbl="revTx" presStyleIdx="4" presStyleCnt="8">
        <dgm:presLayoutVars>
          <dgm:chMax/>
          <dgm:chPref val="4"/>
          <dgm:bulletEnabled val="1"/>
        </dgm:presLayoutVars>
      </dgm:prSet>
      <dgm:spPr/>
    </dgm:pt>
    <dgm:pt modelId="{80664C24-4102-8149-AD72-F5F77A3AC18B}" type="pres">
      <dgm:prSet presAssocID="{F2FA5077-6192-FD4B-ABD6-4226726910FA}" presName="childShape" presStyleCnt="0">
        <dgm:presLayoutVars>
          <dgm:chMax val="0"/>
          <dgm:chPref val="0"/>
        </dgm:presLayoutVars>
      </dgm:prSet>
      <dgm:spPr/>
    </dgm:pt>
    <dgm:pt modelId="{B2458B84-E3CC-B441-90B4-AA6505BC1819}" type="pres">
      <dgm:prSet presAssocID="{37DBE50B-F1D5-504C-86C7-971A01A880FE}" presName="childComposite" presStyleCnt="0">
        <dgm:presLayoutVars>
          <dgm:chMax val="0"/>
          <dgm:chPref val="0"/>
        </dgm:presLayoutVars>
      </dgm:prSet>
      <dgm:spPr/>
    </dgm:pt>
    <dgm:pt modelId="{EC8E3F62-2FAB-874C-9EA4-D5F7C2A1E592}" type="pres">
      <dgm:prSet presAssocID="{37DBE50B-F1D5-504C-86C7-971A01A880FE}" presName="ChildAccent" presStyleLbl="solidFgAcc1" presStyleIdx="3" presStyleCnt="6"/>
      <dgm:spPr/>
    </dgm:pt>
    <dgm:pt modelId="{EAC1C954-3935-7C48-9059-0648929535BA}" type="pres">
      <dgm:prSet presAssocID="{37DBE50B-F1D5-504C-86C7-971A01A880FE}" presName="Child" presStyleLbl="revTx" presStyleIdx="5" presStyleCnt="8">
        <dgm:presLayoutVars>
          <dgm:chMax val="0"/>
          <dgm:chPref val="0"/>
          <dgm:bulletEnabled val="1"/>
        </dgm:presLayoutVars>
      </dgm:prSet>
      <dgm:spPr/>
    </dgm:pt>
    <dgm:pt modelId="{3BC9AC3C-19F6-7449-82A8-FFB4B6FC3D1C}" type="pres">
      <dgm:prSet presAssocID="{DCFF7C75-06B1-1341-8FF4-30AA36DF5D7E}" presName="childComposite" presStyleCnt="0">
        <dgm:presLayoutVars>
          <dgm:chMax val="0"/>
          <dgm:chPref val="0"/>
        </dgm:presLayoutVars>
      </dgm:prSet>
      <dgm:spPr/>
    </dgm:pt>
    <dgm:pt modelId="{F37574A7-B630-414E-B9D4-4E17FB818DBD}" type="pres">
      <dgm:prSet presAssocID="{DCFF7C75-06B1-1341-8FF4-30AA36DF5D7E}" presName="ChildAccent" presStyleLbl="solidFgAcc1" presStyleIdx="4" presStyleCnt="6"/>
      <dgm:spPr/>
    </dgm:pt>
    <dgm:pt modelId="{84F5E732-3DC8-6740-807B-E6C7EA3D9E35}" type="pres">
      <dgm:prSet presAssocID="{DCFF7C75-06B1-1341-8FF4-30AA36DF5D7E}" presName="Child" presStyleLbl="revTx" presStyleIdx="6" presStyleCnt="8">
        <dgm:presLayoutVars>
          <dgm:chMax val="0"/>
          <dgm:chPref val="0"/>
          <dgm:bulletEnabled val="1"/>
        </dgm:presLayoutVars>
      </dgm:prSet>
      <dgm:spPr/>
    </dgm:pt>
    <dgm:pt modelId="{E70D39FC-2E01-454E-AF3E-743E528E712E}" type="pres">
      <dgm:prSet presAssocID="{F0BCA452-241A-1C43-A3D6-EA373FDF6E68}" presName="childComposite" presStyleCnt="0">
        <dgm:presLayoutVars>
          <dgm:chMax val="0"/>
          <dgm:chPref val="0"/>
        </dgm:presLayoutVars>
      </dgm:prSet>
      <dgm:spPr/>
    </dgm:pt>
    <dgm:pt modelId="{5221CC5C-ED51-864B-AB10-14737B7E46DC}" type="pres">
      <dgm:prSet presAssocID="{F0BCA452-241A-1C43-A3D6-EA373FDF6E68}" presName="ChildAccent" presStyleLbl="solidFgAcc1" presStyleIdx="5" presStyleCnt="6"/>
      <dgm:spPr/>
    </dgm:pt>
    <dgm:pt modelId="{CBC10A9F-915E-2944-8F45-68AA9C5121DC}" type="pres">
      <dgm:prSet presAssocID="{F0BCA452-241A-1C43-A3D6-EA373FDF6E68}" presName="Child" presStyleLbl="revTx" presStyleIdx="7" presStyleCnt="8">
        <dgm:presLayoutVars>
          <dgm:chMax val="0"/>
          <dgm:chPref val="0"/>
          <dgm:bulletEnabled val="1"/>
        </dgm:presLayoutVars>
      </dgm:prSet>
      <dgm:spPr/>
    </dgm:pt>
  </dgm:ptLst>
  <dgm:cxnLst>
    <dgm:cxn modelId="{4D6FEAA9-5BC3-9E44-89C5-2902CCEE1E28}" type="presOf" srcId="{8C666B00-C723-0D4F-9874-AE279310E2E9}" destId="{B0C7459C-2B67-3A43-A7D3-5EAAC431E088}" srcOrd="0" destOrd="0" presId="urn:microsoft.com/office/officeart/2008/layout/SquareAccentList"/>
    <dgm:cxn modelId="{F208A352-5F11-C842-9735-19B1100AE679}" srcId="{572ED999-A693-3745-BF00-7574ABDBC6FB}" destId="{AD867B5B-AF7C-7544-BDFC-8A8A02490BC9}" srcOrd="2" destOrd="0" parTransId="{08C85409-0755-B947-97ED-919C0CC9DBF9}" sibTransId="{516B664C-E81C-974C-8EE1-BBDEF776F969}"/>
    <dgm:cxn modelId="{B907F158-A8EF-344F-B0E9-B0DF24A2A952}" srcId="{F2FA5077-6192-FD4B-ABD6-4226726910FA}" destId="{37DBE50B-F1D5-504C-86C7-971A01A880FE}" srcOrd="0" destOrd="0" parTransId="{C8A097BD-8D81-3C43-B6B4-52B16A6CAF39}" sibTransId="{6C1BA8E5-660D-1041-A124-A868345EA3F3}"/>
    <dgm:cxn modelId="{5D86E293-1EFE-0746-ADDA-DE811B89FECC}" type="presOf" srcId="{F0BCA452-241A-1C43-A3D6-EA373FDF6E68}" destId="{CBC10A9F-915E-2944-8F45-68AA9C5121DC}" srcOrd="0" destOrd="0" presId="urn:microsoft.com/office/officeart/2008/layout/SquareAccentList"/>
    <dgm:cxn modelId="{C4B9255B-71C2-4741-B663-552F049F2DDC}" type="presOf" srcId="{F2FA5077-6192-FD4B-ABD6-4226726910FA}" destId="{EE33A9EF-69C6-4F49-B5D2-FF14FEB46112}" srcOrd="0" destOrd="0" presId="urn:microsoft.com/office/officeart/2008/layout/SquareAccentList"/>
    <dgm:cxn modelId="{A13D701F-3A79-BA47-BE96-109B40864F41}" type="presOf" srcId="{DCFF7C75-06B1-1341-8FF4-30AA36DF5D7E}" destId="{84F5E732-3DC8-6740-807B-E6C7EA3D9E35}" srcOrd="0" destOrd="0" presId="urn:microsoft.com/office/officeart/2008/layout/SquareAccentList"/>
    <dgm:cxn modelId="{6D0A30A6-1BCB-B240-AEE8-7D680A330846}" srcId="{F2FA5077-6192-FD4B-ABD6-4226726910FA}" destId="{F0BCA452-241A-1C43-A3D6-EA373FDF6E68}" srcOrd="2" destOrd="0" parTransId="{0FED4DE9-407E-7043-9EBA-473C8D3D0FEC}" sibTransId="{68868A4D-BD9E-BB47-81B4-018E5BDA08B8}"/>
    <dgm:cxn modelId="{303B4E3A-57E5-DE46-B7E5-CBB5951B387D}" type="presOf" srcId="{37DBE50B-F1D5-504C-86C7-971A01A880FE}" destId="{EAC1C954-3935-7C48-9059-0648929535BA}" srcOrd="0" destOrd="0" presId="urn:microsoft.com/office/officeart/2008/layout/SquareAccentList"/>
    <dgm:cxn modelId="{8BFC66EE-2CDA-E147-BEED-29B1E7DFC9BC}" type="presOf" srcId="{BC6E9577-B625-0A46-917F-2783DA8CF436}" destId="{6E796E07-CF66-F84E-BB79-8D8A33E6B521}" srcOrd="0" destOrd="0" presId="urn:microsoft.com/office/officeart/2008/layout/SquareAccentList"/>
    <dgm:cxn modelId="{57F7E35E-B523-0A40-8BE3-93A5D7C1A385}" type="presOf" srcId="{572ED999-A693-3745-BF00-7574ABDBC6FB}" destId="{F56ABE6B-4202-F149-895C-5A3B00571342}" srcOrd="0" destOrd="0" presId="urn:microsoft.com/office/officeart/2008/layout/SquareAccentList"/>
    <dgm:cxn modelId="{80973721-E5D8-B540-BED7-A25124199FDE}" srcId="{0F8BF1FA-5FA4-5A4C-BAEC-191CBF546EEE}" destId="{572ED999-A693-3745-BF00-7574ABDBC6FB}" srcOrd="0" destOrd="0" parTransId="{8ED6B38A-7E33-374E-9425-EBCE85B46F25}" sibTransId="{F329A226-5AFE-D04A-829B-6D408A174D82}"/>
    <dgm:cxn modelId="{3BF7508B-E1FD-0841-B40A-894B5D063915}" srcId="{0F8BF1FA-5FA4-5A4C-BAEC-191CBF546EEE}" destId="{F2FA5077-6192-FD4B-ABD6-4226726910FA}" srcOrd="1" destOrd="0" parTransId="{07111A84-929E-E648-9437-AC7830F1EE95}" sibTransId="{AB047C6A-2329-2344-8038-8DAF0A1510DF}"/>
    <dgm:cxn modelId="{B7CEFE8F-4E2A-4849-9037-4622638447A3}" type="presOf" srcId="{0F8BF1FA-5FA4-5A4C-BAEC-191CBF546EEE}" destId="{A8A96979-E0A0-0D4E-ADEC-CB0BB9477306}" srcOrd="0" destOrd="0" presId="urn:microsoft.com/office/officeart/2008/layout/SquareAccentList"/>
    <dgm:cxn modelId="{C5C73135-9CB3-504B-874C-3DEACDB402BF}" srcId="{F2FA5077-6192-FD4B-ABD6-4226726910FA}" destId="{DCFF7C75-06B1-1341-8FF4-30AA36DF5D7E}" srcOrd="1" destOrd="0" parTransId="{F5340E4F-A2F9-244E-99D1-E7C7BFB8EF35}" sibTransId="{27947F51-60FC-FF4C-9D3D-6398796846C4}"/>
    <dgm:cxn modelId="{CB0207A2-7BA3-5647-8361-7677A0CB3093}" srcId="{572ED999-A693-3745-BF00-7574ABDBC6FB}" destId="{BC6E9577-B625-0A46-917F-2783DA8CF436}" srcOrd="1" destOrd="0" parTransId="{E0263E15-A4CB-7E42-8CF7-45AAE1F9E6D9}" sibTransId="{3D570EBC-05D4-DE40-9A4B-292E4959A61E}"/>
    <dgm:cxn modelId="{FDC87BDB-388B-B741-8A39-FFEF5D135804}" srcId="{572ED999-A693-3745-BF00-7574ABDBC6FB}" destId="{8C666B00-C723-0D4F-9874-AE279310E2E9}" srcOrd="0" destOrd="0" parTransId="{F8B2D35C-F453-094B-AD38-FD343D0A7CE4}" sibTransId="{6BD2390C-81DE-2549-8F3E-C80B0FAD8244}"/>
    <dgm:cxn modelId="{71AA25FD-52B2-1E44-8963-8B138704A257}" type="presOf" srcId="{AD867B5B-AF7C-7544-BDFC-8A8A02490BC9}" destId="{48A05553-E8F0-8749-9081-02B34812F361}" srcOrd="0" destOrd="0" presId="urn:microsoft.com/office/officeart/2008/layout/SquareAccentList"/>
    <dgm:cxn modelId="{3EC90B02-163F-5240-B113-DC10F2128B50}" type="presParOf" srcId="{A8A96979-E0A0-0D4E-ADEC-CB0BB9477306}" destId="{C23F5726-A95A-EA42-A8DA-95926473ACF9}" srcOrd="0" destOrd="0" presId="urn:microsoft.com/office/officeart/2008/layout/SquareAccentList"/>
    <dgm:cxn modelId="{40CB7DB9-3398-9440-9B0C-195D5E2C9B5F}" type="presParOf" srcId="{C23F5726-A95A-EA42-A8DA-95926473ACF9}" destId="{1E9BC973-A958-7949-8171-093A74D35220}" srcOrd="0" destOrd="0" presId="urn:microsoft.com/office/officeart/2008/layout/SquareAccentList"/>
    <dgm:cxn modelId="{B841FB4C-0213-8140-8D05-5D2338E44704}" type="presParOf" srcId="{1E9BC973-A958-7949-8171-093A74D35220}" destId="{20EEBBC2-3839-9741-B2B4-54FC2B05E325}" srcOrd="0" destOrd="0" presId="urn:microsoft.com/office/officeart/2008/layout/SquareAccentList"/>
    <dgm:cxn modelId="{7B4FA886-0F54-DE46-80DF-CE23B8A89197}" type="presParOf" srcId="{1E9BC973-A958-7949-8171-093A74D35220}" destId="{6C6F4A45-C3BC-574A-B6CC-09240AF2259D}" srcOrd="1" destOrd="0" presId="urn:microsoft.com/office/officeart/2008/layout/SquareAccentList"/>
    <dgm:cxn modelId="{BE6B6671-F820-E94B-A19F-78C02DBDEC3C}" type="presParOf" srcId="{1E9BC973-A958-7949-8171-093A74D35220}" destId="{F56ABE6B-4202-F149-895C-5A3B00571342}" srcOrd="2" destOrd="0" presId="urn:microsoft.com/office/officeart/2008/layout/SquareAccentList"/>
    <dgm:cxn modelId="{1E06A679-5899-9740-BE38-FED48ABFAFB2}" type="presParOf" srcId="{C23F5726-A95A-EA42-A8DA-95926473ACF9}" destId="{D058A17B-FB3F-934C-A98D-A546B0A6EE02}" srcOrd="1" destOrd="0" presId="urn:microsoft.com/office/officeart/2008/layout/SquareAccentList"/>
    <dgm:cxn modelId="{18EEB863-16E7-0743-9034-2E48061341E2}" type="presParOf" srcId="{D058A17B-FB3F-934C-A98D-A546B0A6EE02}" destId="{AA3D3423-2AF9-9846-B2F2-46FAB7D20E6C}" srcOrd="0" destOrd="0" presId="urn:microsoft.com/office/officeart/2008/layout/SquareAccentList"/>
    <dgm:cxn modelId="{AD665956-151E-2741-9AAD-EFDDAC0F516B}" type="presParOf" srcId="{AA3D3423-2AF9-9846-B2F2-46FAB7D20E6C}" destId="{6A59BF94-0016-234A-B9FB-BDA8E664F09C}" srcOrd="0" destOrd="0" presId="urn:microsoft.com/office/officeart/2008/layout/SquareAccentList"/>
    <dgm:cxn modelId="{A788E8E8-7FE8-4149-A73E-DFBF970A44FE}" type="presParOf" srcId="{AA3D3423-2AF9-9846-B2F2-46FAB7D20E6C}" destId="{B0C7459C-2B67-3A43-A7D3-5EAAC431E088}" srcOrd="1" destOrd="0" presId="urn:microsoft.com/office/officeart/2008/layout/SquareAccentList"/>
    <dgm:cxn modelId="{A9ED49BD-132A-2240-9FAA-3C58FC08BC49}" type="presParOf" srcId="{D058A17B-FB3F-934C-A98D-A546B0A6EE02}" destId="{BD01DA0A-9F6F-0D43-8A67-7C154B04FFF7}" srcOrd="1" destOrd="0" presId="urn:microsoft.com/office/officeart/2008/layout/SquareAccentList"/>
    <dgm:cxn modelId="{EB4EF773-0CE8-0444-A0E6-4F187794BE9C}" type="presParOf" srcId="{BD01DA0A-9F6F-0D43-8A67-7C154B04FFF7}" destId="{18A0F926-F93B-7544-9429-58A79C31FF30}" srcOrd="0" destOrd="0" presId="urn:microsoft.com/office/officeart/2008/layout/SquareAccentList"/>
    <dgm:cxn modelId="{88591959-0926-1A4E-AA99-471742809C98}" type="presParOf" srcId="{BD01DA0A-9F6F-0D43-8A67-7C154B04FFF7}" destId="{6E796E07-CF66-F84E-BB79-8D8A33E6B521}" srcOrd="1" destOrd="0" presId="urn:microsoft.com/office/officeart/2008/layout/SquareAccentList"/>
    <dgm:cxn modelId="{AE524DE4-A7B9-1448-9098-B8CD296BF395}" type="presParOf" srcId="{D058A17B-FB3F-934C-A98D-A546B0A6EE02}" destId="{F35AA57E-727B-B348-8398-EADF5D8F72A9}" srcOrd="2" destOrd="0" presId="urn:microsoft.com/office/officeart/2008/layout/SquareAccentList"/>
    <dgm:cxn modelId="{E156C21F-D21B-C140-A912-D51FEAC48CCF}" type="presParOf" srcId="{F35AA57E-727B-B348-8398-EADF5D8F72A9}" destId="{8BC41482-2AC8-7645-8267-4B1DAABCF09E}" srcOrd="0" destOrd="0" presId="urn:microsoft.com/office/officeart/2008/layout/SquareAccentList"/>
    <dgm:cxn modelId="{B66EB691-7319-9C41-9353-7FF15A330229}" type="presParOf" srcId="{F35AA57E-727B-B348-8398-EADF5D8F72A9}" destId="{48A05553-E8F0-8749-9081-02B34812F361}" srcOrd="1" destOrd="0" presId="urn:microsoft.com/office/officeart/2008/layout/SquareAccentList"/>
    <dgm:cxn modelId="{634AB241-9E4B-034A-8A05-17EE777B09E4}" type="presParOf" srcId="{A8A96979-E0A0-0D4E-ADEC-CB0BB9477306}" destId="{F88F6E9B-E012-5C47-93DD-65DFCF85163E}" srcOrd="1" destOrd="0" presId="urn:microsoft.com/office/officeart/2008/layout/SquareAccentList"/>
    <dgm:cxn modelId="{65D6D09D-8ECC-4E4F-8003-B4A9EAD80B15}" type="presParOf" srcId="{F88F6E9B-E012-5C47-93DD-65DFCF85163E}" destId="{0C8CC9B1-7A6A-134A-9BEB-AA9E1DB6A216}" srcOrd="0" destOrd="0" presId="urn:microsoft.com/office/officeart/2008/layout/SquareAccentList"/>
    <dgm:cxn modelId="{615ACA75-02D7-E544-A86B-541EB2B167C7}" type="presParOf" srcId="{0C8CC9B1-7A6A-134A-9BEB-AA9E1DB6A216}" destId="{6F4078E1-19B3-0140-98D6-FA3F4F282D5F}" srcOrd="0" destOrd="0" presId="urn:microsoft.com/office/officeart/2008/layout/SquareAccentList"/>
    <dgm:cxn modelId="{AFACA7D2-9788-B34C-BD14-49FA0BBEAC9E}" type="presParOf" srcId="{0C8CC9B1-7A6A-134A-9BEB-AA9E1DB6A216}" destId="{5CEB3297-74A2-DE48-90C0-A001801F37B0}" srcOrd="1" destOrd="0" presId="urn:microsoft.com/office/officeart/2008/layout/SquareAccentList"/>
    <dgm:cxn modelId="{96829C6E-ABFF-8244-9314-216CB5D03DAC}" type="presParOf" srcId="{0C8CC9B1-7A6A-134A-9BEB-AA9E1DB6A216}" destId="{EE33A9EF-69C6-4F49-B5D2-FF14FEB46112}" srcOrd="2" destOrd="0" presId="urn:microsoft.com/office/officeart/2008/layout/SquareAccentList"/>
    <dgm:cxn modelId="{BB357B39-A210-6341-8A74-113BB36CFFF4}" type="presParOf" srcId="{F88F6E9B-E012-5C47-93DD-65DFCF85163E}" destId="{80664C24-4102-8149-AD72-F5F77A3AC18B}" srcOrd="1" destOrd="0" presId="urn:microsoft.com/office/officeart/2008/layout/SquareAccentList"/>
    <dgm:cxn modelId="{D67D75F1-96E4-D349-A43A-F27C3E548576}" type="presParOf" srcId="{80664C24-4102-8149-AD72-F5F77A3AC18B}" destId="{B2458B84-E3CC-B441-90B4-AA6505BC1819}" srcOrd="0" destOrd="0" presId="urn:microsoft.com/office/officeart/2008/layout/SquareAccentList"/>
    <dgm:cxn modelId="{9CB98455-0570-D948-813E-47E0E252621B}" type="presParOf" srcId="{B2458B84-E3CC-B441-90B4-AA6505BC1819}" destId="{EC8E3F62-2FAB-874C-9EA4-D5F7C2A1E592}" srcOrd="0" destOrd="0" presId="urn:microsoft.com/office/officeart/2008/layout/SquareAccentList"/>
    <dgm:cxn modelId="{FF33DE4A-464A-E148-A8EE-368CDB1A8EF9}" type="presParOf" srcId="{B2458B84-E3CC-B441-90B4-AA6505BC1819}" destId="{EAC1C954-3935-7C48-9059-0648929535BA}" srcOrd="1" destOrd="0" presId="urn:microsoft.com/office/officeart/2008/layout/SquareAccentList"/>
    <dgm:cxn modelId="{51149987-B239-D845-9B65-4C9A8BCB8C18}" type="presParOf" srcId="{80664C24-4102-8149-AD72-F5F77A3AC18B}" destId="{3BC9AC3C-19F6-7449-82A8-FFB4B6FC3D1C}" srcOrd="1" destOrd="0" presId="urn:microsoft.com/office/officeart/2008/layout/SquareAccentList"/>
    <dgm:cxn modelId="{310E4695-7CDC-B043-BCE9-152ADE7FB024}" type="presParOf" srcId="{3BC9AC3C-19F6-7449-82A8-FFB4B6FC3D1C}" destId="{F37574A7-B630-414E-B9D4-4E17FB818DBD}" srcOrd="0" destOrd="0" presId="urn:microsoft.com/office/officeart/2008/layout/SquareAccentList"/>
    <dgm:cxn modelId="{A1C1D2BF-70EE-104D-83F3-E431EE68D0B9}" type="presParOf" srcId="{3BC9AC3C-19F6-7449-82A8-FFB4B6FC3D1C}" destId="{84F5E732-3DC8-6740-807B-E6C7EA3D9E35}" srcOrd="1" destOrd="0" presId="urn:microsoft.com/office/officeart/2008/layout/SquareAccentList"/>
    <dgm:cxn modelId="{61064B78-81C4-D34A-A311-AF1526C8214A}" type="presParOf" srcId="{80664C24-4102-8149-AD72-F5F77A3AC18B}" destId="{E70D39FC-2E01-454E-AF3E-743E528E712E}" srcOrd="2" destOrd="0" presId="urn:microsoft.com/office/officeart/2008/layout/SquareAccentList"/>
    <dgm:cxn modelId="{55F51CC0-3CC9-1A44-9573-C7A18B34FC5A}" type="presParOf" srcId="{E70D39FC-2E01-454E-AF3E-743E528E712E}" destId="{5221CC5C-ED51-864B-AB10-14737B7E46DC}" srcOrd="0" destOrd="0" presId="urn:microsoft.com/office/officeart/2008/layout/SquareAccentList"/>
    <dgm:cxn modelId="{D8ED3B80-C79A-D34D-B715-16B8068D7FFE}" type="presParOf" srcId="{E70D39FC-2E01-454E-AF3E-743E528E712E}" destId="{CBC10A9F-915E-2944-8F45-68AA9C5121DC}"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8B9F2FCC-6671-3B4D-B743-2346511D88F7}" type="presOf" srcId="{CEBA7483-6D8A-C045-A131-45F7FFBDBBD4}" destId="{26B5391E-1D56-244E-95F5-D958C1229472}"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37F50A1E-D184-E04A-9CEC-AE7CF63E7A54}" type="presOf" srcId="{95AC27D8-D6F9-6240-880C-251085371E4F}" destId="{F9A2AE78-F3F6-B44F-BE6B-BBACB65D0213}" srcOrd="0" destOrd="0" presId="urn:microsoft.com/office/officeart/2005/8/layout/process1"/>
    <dgm:cxn modelId="{3D7F3D5C-EE94-5A43-82A6-573635A5F795}"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7E5626FF-7E0C-8147-B48C-58FE40E967E8}" type="doc">
      <dgm:prSet loTypeId="urn:microsoft.com/office/officeart/2009/3/layout/StepUpProcess" loCatId="" qsTypeId="urn:microsoft.com/office/officeart/2005/8/quickstyle/simple4" qsCatId="simple" csTypeId="urn:microsoft.com/office/officeart/2005/8/colors/accent2_2" csCatId="accent2" phldr="1"/>
      <dgm:spPr/>
      <dgm:t>
        <a:bodyPr/>
        <a:lstStyle/>
        <a:p>
          <a:endParaRPr lang="it-IT"/>
        </a:p>
      </dgm:t>
    </dgm:pt>
    <dgm:pt modelId="{89064291-B035-7A4C-8465-3D375C75A043}">
      <dgm:prSet phldrT="[Text]" custT="1"/>
      <dgm:spPr/>
      <dgm:t>
        <a:bodyPr/>
        <a:lstStyle/>
        <a:p>
          <a:r>
            <a:rPr lang="it-IT" sz="1200" b="1" dirty="0"/>
            <a:t>CLIMA ETICO FALLIMENTARE</a:t>
          </a:r>
        </a:p>
      </dgm:t>
    </dgm:pt>
    <dgm:pt modelId="{FA802E5A-D243-CE44-9533-37E8196898DB}" type="parTrans" cxnId="{A9C6F100-1A14-2642-98BD-91F7589A82CE}">
      <dgm:prSet/>
      <dgm:spPr/>
      <dgm:t>
        <a:bodyPr/>
        <a:lstStyle/>
        <a:p>
          <a:endParaRPr lang="it-IT" b="1"/>
        </a:p>
      </dgm:t>
    </dgm:pt>
    <dgm:pt modelId="{1EB5719B-3F82-6F4A-A1D9-6507AF2AB3EF}" type="sibTrans" cxnId="{A9C6F100-1A14-2642-98BD-91F7589A82CE}">
      <dgm:prSet/>
      <dgm:spPr/>
      <dgm:t>
        <a:bodyPr/>
        <a:lstStyle/>
        <a:p>
          <a:endParaRPr lang="it-IT" b="1"/>
        </a:p>
      </dgm:t>
    </dgm:pt>
    <dgm:pt modelId="{C2497DB4-EF15-D04C-AA06-960DC1D91E09}">
      <dgm:prSet phldrT="[Text]" custT="1"/>
      <dgm:spPr/>
      <dgm:t>
        <a:bodyPr/>
        <a:lstStyle/>
        <a:p>
          <a:r>
            <a:rPr lang="it-IT" sz="1200" b="1" dirty="0"/>
            <a:t>CLIMA ETICO CONTROVERSO</a:t>
          </a:r>
        </a:p>
      </dgm:t>
    </dgm:pt>
    <dgm:pt modelId="{5AEA94CE-0A4D-4F42-BB5C-BBE5A93F94CC}" type="parTrans" cxnId="{BA94CC2D-A776-6D4A-A511-8D2FEA05A951}">
      <dgm:prSet/>
      <dgm:spPr/>
      <dgm:t>
        <a:bodyPr/>
        <a:lstStyle/>
        <a:p>
          <a:endParaRPr lang="it-IT" b="1"/>
        </a:p>
      </dgm:t>
    </dgm:pt>
    <dgm:pt modelId="{BFCCBF99-788A-5847-AB16-DB858A7367F7}" type="sibTrans" cxnId="{BA94CC2D-A776-6D4A-A511-8D2FEA05A951}">
      <dgm:prSet/>
      <dgm:spPr/>
      <dgm:t>
        <a:bodyPr/>
        <a:lstStyle/>
        <a:p>
          <a:endParaRPr lang="it-IT" b="1"/>
        </a:p>
      </dgm:t>
    </dgm:pt>
    <dgm:pt modelId="{F04BFB22-50DB-6947-82CC-6FAE210CFF81}">
      <dgm:prSet phldrT="[Text]" custT="1"/>
      <dgm:spPr/>
      <dgm:t>
        <a:bodyPr/>
        <a:lstStyle/>
        <a:p>
          <a:r>
            <a:rPr lang="it-IT" sz="1200" b="1" dirty="0"/>
            <a:t>CLIMA ETICO IDEALE</a:t>
          </a:r>
        </a:p>
      </dgm:t>
    </dgm:pt>
    <dgm:pt modelId="{9AFB7344-4C66-3B4D-A5C4-A100AE06F4B7}" type="parTrans" cxnId="{2C0EC602-4FDC-134E-81B5-45A4C0032A59}">
      <dgm:prSet/>
      <dgm:spPr/>
      <dgm:t>
        <a:bodyPr/>
        <a:lstStyle/>
        <a:p>
          <a:endParaRPr lang="it-IT" b="1"/>
        </a:p>
      </dgm:t>
    </dgm:pt>
    <dgm:pt modelId="{32338C56-3BF7-E145-A0F0-0ED3CB5D085C}" type="sibTrans" cxnId="{2C0EC602-4FDC-134E-81B5-45A4C0032A59}">
      <dgm:prSet/>
      <dgm:spPr/>
      <dgm:t>
        <a:bodyPr/>
        <a:lstStyle/>
        <a:p>
          <a:endParaRPr lang="it-IT" b="1"/>
        </a:p>
      </dgm:t>
    </dgm:pt>
    <dgm:pt modelId="{D777911F-E139-7640-A472-DF9325C1B480}">
      <dgm:prSet phldrT="[Text]" custT="1"/>
      <dgm:spPr/>
      <dgm:t>
        <a:bodyPr/>
        <a:lstStyle/>
        <a:p>
          <a:r>
            <a:rPr lang="it-IT" sz="1200" b="1" dirty="0">
              <a:solidFill>
                <a:srgbClr val="FF0000"/>
              </a:solidFill>
            </a:rPr>
            <a:t>Nessuna opportunità per WB interno (solo esterno)</a:t>
          </a:r>
        </a:p>
      </dgm:t>
    </dgm:pt>
    <dgm:pt modelId="{2FDADD0F-D730-B949-AA76-94D0AE4E3520}" type="parTrans" cxnId="{3038AD8B-9F10-1F49-979F-8822E1EDB564}">
      <dgm:prSet/>
      <dgm:spPr/>
      <dgm:t>
        <a:bodyPr/>
        <a:lstStyle/>
        <a:p>
          <a:endParaRPr lang="it-IT"/>
        </a:p>
      </dgm:t>
    </dgm:pt>
    <dgm:pt modelId="{59DA3CEF-813D-F448-90FB-BF4196AA71DE}" type="sibTrans" cxnId="{3038AD8B-9F10-1F49-979F-8822E1EDB564}">
      <dgm:prSet/>
      <dgm:spPr/>
      <dgm:t>
        <a:bodyPr/>
        <a:lstStyle/>
        <a:p>
          <a:endParaRPr lang="it-IT"/>
        </a:p>
      </dgm:t>
    </dgm:pt>
    <dgm:pt modelId="{B739E7FC-6347-1A42-BD85-10D8CAA50252}">
      <dgm:prSet phldrT="[Text]" custT="1"/>
      <dgm:spPr/>
      <dgm:t>
        <a:bodyPr/>
        <a:lstStyle/>
        <a:p>
          <a:r>
            <a:rPr lang="it-IT" sz="1200" b="1" dirty="0">
              <a:solidFill>
                <a:srgbClr val="FF9C0D"/>
              </a:solidFill>
            </a:rPr>
            <a:t>WB interno come strumento per far emergere aree a rischio </a:t>
          </a:r>
        </a:p>
      </dgm:t>
    </dgm:pt>
    <dgm:pt modelId="{5959AF16-1A31-2641-9D35-BF898793229B}" type="parTrans" cxnId="{1FED9BA6-8EE7-644A-A1B0-0860D323D284}">
      <dgm:prSet/>
      <dgm:spPr/>
      <dgm:t>
        <a:bodyPr/>
        <a:lstStyle/>
        <a:p>
          <a:endParaRPr lang="it-IT"/>
        </a:p>
      </dgm:t>
    </dgm:pt>
    <dgm:pt modelId="{442442A8-D241-4F4E-A814-C2A34B1CC118}" type="sibTrans" cxnId="{1FED9BA6-8EE7-644A-A1B0-0860D323D284}">
      <dgm:prSet/>
      <dgm:spPr/>
      <dgm:t>
        <a:bodyPr/>
        <a:lstStyle/>
        <a:p>
          <a:endParaRPr lang="it-IT"/>
        </a:p>
      </dgm:t>
    </dgm:pt>
    <dgm:pt modelId="{E122E064-3DD2-2B42-AA11-97BB1718B3F3}">
      <dgm:prSet phldrT="[Text]" custT="1"/>
      <dgm:spPr/>
      <dgm:t>
        <a:bodyPr/>
        <a:lstStyle/>
        <a:p>
          <a:r>
            <a:rPr lang="it-IT" sz="1200" b="1" dirty="0"/>
            <a:t>Analisi del rischio effettuata con il coinvolgimento di soggetti che potrebbero essere </a:t>
          </a:r>
          <a:r>
            <a:rPr lang="it-IT" sz="1200" b="1" dirty="0">
              <a:solidFill>
                <a:srgbClr val="800000"/>
              </a:solidFill>
            </a:rPr>
            <a:t>NON affidabili </a:t>
          </a:r>
        </a:p>
      </dgm:t>
    </dgm:pt>
    <dgm:pt modelId="{A0CB8145-23F6-674F-840C-A0091ABFFABE}" type="parTrans" cxnId="{B65B50B8-D3EA-8646-A0CE-CAD9A8FCC6F3}">
      <dgm:prSet/>
      <dgm:spPr/>
      <dgm:t>
        <a:bodyPr/>
        <a:lstStyle/>
        <a:p>
          <a:endParaRPr lang="it-IT"/>
        </a:p>
      </dgm:t>
    </dgm:pt>
    <dgm:pt modelId="{0B898CC1-0135-114C-A90E-1C0EAA2EAAF9}" type="sibTrans" cxnId="{B65B50B8-D3EA-8646-A0CE-CAD9A8FCC6F3}">
      <dgm:prSet/>
      <dgm:spPr/>
      <dgm:t>
        <a:bodyPr/>
        <a:lstStyle/>
        <a:p>
          <a:endParaRPr lang="it-IT"/>
        </a:p>
      </dgm:t>
    </dgm:pt>
    <dgm:pt modelId="{0ACDA5E5-EAEA-9A4E-AE02-25580FB09255}">
      <dgm:prSet phldrT="[Text]" custT="1"/>
      <dgm:spPr/>
      <dgm:t>
        <a:bodyPr/>
        <a:lstStyle/>
        <a:p>
          <a:r>
            <a:rPr lang="it-IT" sz="1200" b="1" dirty="0"/>
            <a:t>Analisi del rischio effettuata con il coinvolgimento di soggetti </a:t>
          </a:r>
          <a:r>
            <a:rPr lang="it-IT" sz="1200" b="1" dirty="0">
              <a:solidFill>
                <a:srgbClr val="800000"/>
              </a:solidFill>
            </a:rPr>
            <a:t>PIENAMENTE</a:t>
          </a:r>
          <a:r>
            <a:rPr lang="it-IT" sz="1200" b="1" dirty="0"/>
            <a:t> </a:t>
          </a:r>
          <a:r>
            <a:rPr lang="it-IT" sz="1200" b="1" dirty="0">
              <a:solidFill>
                <a:srgbClr val="800000"/>
              </a:solidFill>
            </a:rPr>
            <a:t>affidabili </a:t>
          </a:r>
          <a:endParaRPr lang="it-IT" sz="1200" b="1" dirty="0"/>
        </a:p>
      </dgm:t>
    </dgm:pt>
    <dgm:pt modelId="{412B81BF-FBCE-9246-B047-77A9E497CD49}" type="parTrans" cxnId="{4C66A7A6-0053-0C4B-8EF1-D3D6D9E99E1D}">
      <dgm:prSet/>
      <dgm:spPr/>
      <dgm:t>
        <a:bodyPr/>
        <a:lstStyle/>
        <a:p>
          <a:endParaRPr lang="it-IT"/>
        </a:p>
      </dgm:t>
    </dgm:pt>
    <dgm:pt modelId="{07C7AC7E-9FC5-CB45-A46B-6C48E4EAE7A7}" type="sibTrans" cxnId="{4C66A7A6-0053-0C4B-8EF1-D3D6D9E99E1D}">
      <dgm:prSet/>
      <dgm:spPr/>
      <dgm:t>
        <a:bodyPr/>
        <a:lstStyle/>
        <a:p>
          <a:endParaRPr lang="it-IT"/>
        </a:p>
      </dgm:t>
    </dgm:pt>
    <dgm:pt modelId="{5C843079-1CD0-E940-905A-84B515BCE610}">
      <dgm:prSet phldrT="[Text]" custT="1"/>
      <dgm:spPr/>
      <dgm:t>
        <a:bodyPr/>
        <a:lstStyle/>
        <a:p>
          <a:r>
            <a:rPr lang="it-IT" sz="1200" b="1" dirty="0"/>
            <a:t>Analisi del rischio affidata a soggetti apertamente “</a:t>
          </a:r>
          <a:r>
            <a:rPr lang="it-IT" sz="1200" b="1" dirty="0">
              <a:solidFill>
                <a:srgbClr val="800000"/>
              </a:solidFill>
            </a:rPr>
            <a:t>collusi</a:t>
          </a:r>
          <a:r>
            <a:rPr lang="it-IT" sz="1200" b="1" dirty="0"/>
            <a:t>”</a:t>
          </a:r>
        </a:p>
      </dgm:t>
    </dgm:pt>
    <dgm:pt modelId="{1944A3A9-96A5-F34F-9C85-5459BBCD0401}" type="parTrans" cxnId="{EB217811-2E50-B54F-8CC1-210A3266854D}">
      <dgm:prSet/>
      <dgm:spPr/>
      <dgm:t>
        <a:bodyPr/>
        <a:lstStyle/>
        <a:p>
          <a:endParaRPr lang="it-IT"/>
        </a:p>
      </dgm:t>
    </dgm:pt>
    <dgm:pt modelId="{338DADB8-394B-6840-AEF0-43AD42BAF12F}" type="sibTrans" cxnId="{EB217811-2E50-B54F-8CC1-210A3266854D}">
      <dgm:prSet/>
      <dgm:spPr/>
      <dgm:t>
        <a:bodyPr/>
        <a:lstStyle/>
        <a:p>
          <a:endParaRPr lang="it-IT"/>
        </a:p>
      </dgm:t>
    </dgm:pt>
    <dgm:pt modelId="{D95FAC15-8981-7648-969D-DD1BE1652857}">
      <dgm:prSet phldrT="[Text]" custT="1"/>
      <dgm:spPr/>
      <dgm:t>
        <a:bodyPr/>
        <a:lstStyle/>
        <a:p>
          <a:r>
            <a:rPr lang="it-IT" sz="1200" b="1" dirty="0"/>
            <a:t>WB interno non avrebbe una </a:t>
          </a:r>
          <a:r>
            <a:rPr lang="it-IT" sz="1200" b="1" dirty="0">
              <a:solidFill>
                <a:srgbClr val="800000"/>
              </a:solidFill>
            </a:rPr>
            <a:t>sponda organizzativa </a:t>
          </a:r>
          <a:r>
            <a:rPr lang="it-IT" sz="1200" b="1" dirty="0">
              <a:solidFill>
                <a:schemeClr val="tx1"/>
              </a:solidFill>
            </a:rPr>
            <a:t>nel RPC</a:t>
          </a:r>
        </a:p>
      </dgm:t>
    </dgm:pt>
    <dgm:pt modelId="{0A13BBC7-9545-C745-91B4-4D469618D2E6}" type="parTrans" cxnId="{D6EF5C52-2147-3C49-992D-BB14C827C45C}">
      <dgm:prSet/>
      <dgm:spPr/>
      <dgm:t>
        <a:bodyPr/>
        <a:lstStyle/>
        <a:p>
          <a:endParaRPr lang="it-IT"/>
        </a:p>
      </dgm:t>
    </dgm:pt>
    <dgm:pt modelId="{65F5AD59-87E0-E74E-A6DA-EF760629B94E}" type="sibTrans" cxnId="{D6EF5C52-2147-3C49-992D-BB14C827C45C}">
      <dgm:prSet/>
      <dgm:spPr/>
      <dgm:t>
        <a:bodyPr/>
        <a:lstStyle/>
        <a:p>
          <a:endParaRPr lang="it-IT"/>
        </a:p>
      </dgm:t>
    </dgm:pt>
    <dgm:pt modelId="{00BB3321-3E54-F94A-A5C3-D14442C06E36}">
      <dgm:prSet phldrT="[Text]" custT="1"/>
      <dgm:spPr/>
      <dgm:t>
        <a:bodyPr/>
        <a:lstStyle/>
        <a:p>
          <a:r>
            <a:rPr lang="it-IT" sz="1200" b="1" dirty="0"/>
            <a:t>Le questioni non vengono discusse per la presenza di un clima di </a:t>
          </a:r>
          <a:r>
            <a:rPr lang="it-IT" sz="1200" b="1" dirty="0">
              <a:solidFill>
                <a:srgbClr val="800000"/>
              </a:solidFill>
            </a:rPr>
            <a:t>chiusura/asservimento</a:t>
          </a:r>
          <a:endParaRPr lang="it-IT" sz="1200" b="1" dirty="0"/>
        </a:p>
      </dgm:t>
    </dgm:pt>
    <dgm:pt modelId="{73A011C2-0E08-9A46-B15E-A57865F20C38}" type="parTrans" cxnId="{73CCB8E7-9341-F941-80A4-26048EA732AA}">
      <dgm:prSet/>
      <dgm:spPr/>
      <dgm:t>
        <a:bodyPr/>
        <a:lstStyle/>
        <a:p>
          <a:endParaRPr lang="it-IT"/>
        </a:p>
      </dgm:t>
    </dgm:pt>
    <dgm:pt modelId="{1BF9DB8D-51DD-BA4C-A6C3-126B65FDB56B}" type="sibTrans" cxnId="{73CCB8E7-9341-F941-80A4-26048EA732AA}">
      <dgm:prSet/>
      <dgm:spPr/>
      <dgm:t>
        <a:bodyPr/>
        <a:lstStyle/>
        <a:p>
          <a:endParaRPr lang="it-IT"/>
        </a:p>
      </dgm:t>
    </dgm:pt>
    <dgm:pt modelId="{AD992B6E-238E-A645-BE6E-9A71F64B1202}">
      <dgm:prSet custT="1"/>
      <dgm:spPr/>
      <dgm:t>
        <a:bodyPr/>
        <a:lstStyle/>
        <a:p>
          <a:r>
            <a:rPr lang="it-IT" sz="1200" b="1" dirty="0"/>
            <a:t>WB interno ha una </a:t>
          </a:r>
          <a:r>
            <a:rPr lang="it-IT" sz="1200" b="1" dirty="0">
              <a:solidFill>
                <a:srgbClr val="800000"/>
              </a:solidFill>
            </a:rPr>
            <a:t>sponda organizzativa </a:t>
          </a:r>
          <a:r>
            <a:rPr lang="it-IT" sz="1200" b="1" dirty="0"/>
            <a:t>nel RPC</a:t>
          </a:r>
        </a:p>
      </dgm:t>
    </dgm:pt>
    <dgm:pt modelId="{C5F4FAE5-DD19-B34F-9015-59ED8893CDB2}" type="parTrans" cxnId="{35FE09EF-DE51-A348-B086-2518162C1A34}">
      <dgm:prSet/>
      <dgm:spPr/>
      <dgm:t>
        <a:bodyPr/>
        <a:lstStyle/>
        <a:p>
          <a:endParaRPr lang="it-IT"/>
        </a:p>
      </dgm:t>
    </dgm:pt>
    <dgm:pt modelId="{DB19E1BC-C669-5A4F-8F00-015F64353639}" type="sibTrans" cxnId="{35FE09EF-DE51-A348-B086-2518162C1A34}">
      <dgm:prSet/>
      <dgm:spPr/>
      <dgm:t>
        <a:bodyPr/>
        <a:lstStyle/>
        <a:p>
          <a:endParaRPr lang="it-IT"/>
        </a:p>
      </dgm:t>
    </dgm:pt>
    <dgm:pt modelId="{3BBE7919-A3EF-F74D-A4DC-DD676D85BAF2}">
      <dgm:prSet custT="1"/>
      <dgm:spPr/>
      <dgm:t>
        <a:bodyPr/>
        <a:lstStyle/>
        <a:p>
          <a:r>
            <a:rPr lang="it-IT" sz="1200" b="1" dirty="0">
              <a:solidFill>
                <a:srgbClr val="008000"/>
              </a:solidFill>
            </a:rPr>
            <a:t>WB interno pressoché inutile</a:t>
          </a:r>
        </a:p>
      </dgm:t>
    </dgm:pt>
    <dgm:pt modelId="{D12EC554-E98D-5043-9888-19F92031DC11}" type="parTrans" cxnId="{B5A572EB-62C9-4845-9280-BC80EF02EDC6}">
      <dgm:prSet/>
      <dgm:spPr/>
      <dgm:t>
        <a:bodyPr/>
        <a:lstStyle/>
        <a:p>
          <a:endParaRPr lang="it-IT"/>
        </a:p>
      </dgm:t>
    </dgm:pt>
    <dgm:pt modelId="{DD4EE3D9-0437-544D-A34C-DC2A8E6F1EE0}" type="sibTrans" cxnId="{B5A572EB-62C9-4845-9280-BC80EF02EDC6}">
      <dgm:prSet/>
      <dgm:spPr/>
      <dgm:t>
        <a:bodyPr/>
        <a:lstStyle/>
        <a:p>
          <a:endParaRPr lang="it-IT"/>
        </a:p>
      </dgm:t>
    </dgm:pt>
    <dgm:pt modelId="{9D9FC53F-5813-174B-9993-3E7FC51DC6BE}">
      <dgm:prSet phldrT="[Text]" custT="1"/>
      <dgm:spPr/>
      <dgm:t>
        <a:bodyPr/>
        <a:lstStyle/>
        <a:p>
          <a:r>
            <a:rPr lang="it-IT" sz="1200" b="1" dirty="0"/>
            <a:t>WB interno ha una </a:t>
          </a:r>
          <a:r>
            <a:rPr lang="it-IT" sz="1200" b="1" dirty="0">
              <a:solidFill>
                <a:srgbClr val="800000"/>
              </a:solidFill>
            </a:rPr>
            <a:t>sponda organizzativa</a:t>
          </a:r>
          <a:r>
            <a:rPr lang="it-IT" sz="1200" b="1" dirty="0"/>
            <a:t> nel RPC</a:t>
          </a:r>
        </a:p>
      </dgm:t>
    </dgm:pt>
    <dgm:pt modelId="{EE63F504-C6E9-FC4D-9BC4-225191734C4D}" type="parTrans" cxnId="{94088E09-0A06-F046-BB46-7F747711F986}">
      <dgm:prSet/>
      <dgm:spPr/>
      <dgm:t>
        <a:bodyPr/>
        <a:lstStyle/>
        <a:p>
          <a:endParaRPr lang="it-IT"/>
        </a:p>
      </dgm:t>
    </dgm:pt>
    <dgm:pt modelId="{7E45604C-C4AD-C749-A479-36C251855445}" type="sibTrans" cxnId="{94088E09-0A06-F046-BB46-7F747711F986}">
      <dgm:prSet/>
      <dgm:spPr/>
      <dgm:t>
        <a:bodyPr/>
        <a:lstStyle/>
        <a:p>
          <a:endParaRPr lang="it-IT"/>
        </a:p>
      </dgm:t>
    </dgm:pt>
    <dgm:pt modelId="{689B72B3-61D0-DC41-82CF-234E5149C3E8}">
      <dgm:prSet custT="1"/>
      <dgm:spPr/>
      <dgm:t>
        <a:bodyPr/>
        <a:lstStyle/>
        <a:p>
          <a:r>
            <a:rPr lang="it-IT" sz="1200" b="1" dirty="0"/>
            <a:t>Le questioni vengono discusse in un </a:t>
          </a:r>
          <a:r>
            <a:rPr lang="it-IT" sz="1200" b="1" dirty="0">
              <a:solidFill>
                <a:srgbClr val="800000"/>
              </a:solidFill>
            </a:rPr>
            <a:t>clima di apertura </a:t>
          </a:r>
          <a:r>
            <a:rPr lang="it-IT" sz="1200" b="1" dirty="0"/>
            <a:t>(</a:t>
          </a:r>
          <a:r>
            <a:rPr lang="it-IT" sz="1200" b="1" dirty="0" err="1">
              <a:solidFill>
                <a:srgbClr val="800000"/>
              </a:solidFill>
            </a:rPr>
            <a:t>discuss-ability</a:t>
          </a:r>
          <a:r>
            <a:rPr lang="it-IT" sz="1200" b="1" dirty="0">
              <a:solidFill>
                <a:srgbClr val="800000"/>
              </a:solidFill>
            </a:rPr>
            <a:t>”</a:t>
          </a:r>
          <a:r>
            <a:rPr lang="it-IT" sz="1200" b="1" dirty="0"/>
            <a:t>)</a:t>
          </a:r>
        </a:p>
      </dgm:t>
    </dgm:pt>
    <dgm:pt modelId="{2EB6F930-C6AC-6247-957C-C3F15AFE9830}" type="parTrans" cxnId="{32C2D872-AAB9-AA43-86E8-F00ACA384553}">
      <dgm:prSet/>
      <dgm:spPr/>
      <dgm:t>
        <a:bodyPr/>
        <a:lstStyle/>
        <a:p>
          <a:endParaRPr lang="it-IT"/>
        </a:p>
      </dgm:t>
    </dgm:pt>
    <dgm:pt modelId="{D537F8C3-00E8-FB4B-BA36-DAB85C444C05}" type="sibTrans" cxnId="{32C2D872-AAB9-AA43-86E8-F00ACA384553}">
      <dgm:prSet/>
      <dgm:spPr/>
      <dgm:t>
        <a:bodyPr/>
        <a:lstStyle/>
        <a:p>
          <a:endParaRPr lang="it-IT"/>
        </a:p>
      </dgm:t>
    </dgm:pt>
    <dgm:pt modelId="{DDD39241-DF30-2246-BBD8-1ACCC5D4C54A}">
      <dgm:prSet phldrT="[Text]" custT="1"/>
      <dgm:spPr/>
      <dgm:t>
        <a:bodyPr/>
        <a:lstStyle/>
        <a:p>
          <a:r>
            <a:rPr lang="it-IT" sz="1200" b="1" dirty="0"/>
            <a:t>Le questioni non vengono discusse per la presenza di un clima di </a:t>
          </a:r>
          <a:r>
            <a:rPr lang="it-IT" sz="1200" b="1" dirty="0">
              <a:solidFill>
                <a:srgbClr val="800000"/>
              </a:solidFill>
            </a:rPr>
            <a:t>chiusura/asservimento</a:t>
          </a:r>
          <a:endParaRPr lang="it-IT" sz="1200" b="1" dirty="0">
            <a:solidFill>
              <a:schemeClr val="tx1"/>
            </a:solidFill>
          </a:endParaRPr>
        </a:p>
      </dgm:t>
    </dgm:pt>
    <dgm:pt modelId="{9CD6D86F-A895-FF43-A77B-1502B26A754F}" type="parTrans" cxnId="{097F0E67-13F3-B547-802F-73C858F9BF66}">
      <dgm:prSet/>
      <dgm:spPr/>
      <dgm:t>
        <a:bodyPr/>
        <a:lstStyle/>
        <a:p>
          <a:endParaRPr lang="it-IT"/>
        </a:p>
      </dgm:t>
    </dgm:pt>
    <dgm:pt modelId="{374AD60F-52D2-FB49-B9E0-8E7837FFE56E}" type="sibTrans" cxnId="{097F0E67-13F3-B547-802F-73C858F9BF66}">
      <dgm:prSet/>
      <dgm:spPr/>
      <dgm:t>
        <a:bodyPr/>
        <a:lstStyle/>
        <a:p>
          <a:endParaRPr lang="it-IT"/>
        </a:p>
      </dgm:t>
    </dgm:pt>
    <dgm:pt modelId="{0D0B7F5E-7E9C-0745-99A7-1F1E2A30A965}" type="pres">
      <dgm:prSet presAssocID="{7E5626FF-7E0C-8147-B48C-58FE40E967E8}" presName="rootnode" presStyleCnt="0">
        <dgm:presLayoutVars>
          <dgm:chMax/>
          <dgm:chPref/>
          <dgm:dir/>
          <dgm:animLvl val="lvl"/>
        </dgm:presLayoutVars>
      </dgm:prSet>
      <dgm:spPr/>
    </dgm:pt>
    <dgm:pt modelId="{EC93B07D-29E6-A14C-A892-FC2E30E4FD3E}" type="pres">
      <dgm:prSet presAssocID="{89064291-B035-7A4C-8465-3D375C75A043}" presName="composite" presStyleCnt="0"/>
      <dgm:spPr/>
    </dgm:pt>
    <dgm:pt modelId="{C2D18CEA-ED84-AC4B-88AB-1060DF14B675}" type="pres">
      <dgm:prSet presAssocID="{89064291-B035-7A4C-8465-3D375C75A043}" presName="LShape" presStyleLbl="alignNode1" presStyleIdx="0" presStyleCnt="5"/>
      <dgm:spPr/>
    </dgm:pt>
    <dgm:pt modelId="{24C9718C-363A-174A-BBD6-EEAAB28D4422}" type="pres">
      <dgm:prSet presAssocID="{89064291-B035-7A4C-8465-3D375C75A043}" presName="ParentText" presStyleLbl="revTx" presStyleIdx="0" presStyleCnt="3">
        <dgm:presLayoutVars>
          <dgm:chMax val="0"/>
          <dgm:chPref val="0"/>
          <dgm:bulletEnabled val="1"/>
        </dgm:presLayoutVars>
      </dgm:prSet>
      <dgm:spPr/>
    </dgm:pt>
    <dgm:pt modelId="{C20B9BA0-1262-A34B-9986-CB9E8231ADF0}" type="pres">
      <dgm:prSet presAssocID="{89064291-B035-7A4C-8465-3D375C75A043}" presName="Triangle" presStyleLbl="alignNode1" presStyleIdx="1" presStyleCnt="5"/>
      <dgm:spPr/>
    </dgm:pt>
    <dgm:pt modelId="{E9CA3951-1964-1143-B17D-9522822DB16A}" type="pres">
      <dgm:prSet presAssocID="{1EB5719B-3F82-6F4A-A1D9-6507AF2AB3EF}" presName="sibTrans" presStyleCnt="0"/>
      <dgm:spPr/>
    </dgm:pt>
    <dgm:pt modelId="{9AE262C3-AD17-5B49-9C32-6568CF433A5F}" type="pres">
      <dgm:prSet presAssocID="{1EB5719B-3F82-6F4A-A1D9-6507AF2AB3EF}" presName="space" presStyleCnt="0"/>
      <dgm:spPr/>
    </dgm:pt>
    <dgm:pt modelId="{25E151BF-E9F3-9C4A-8539-48D135C60F99}" type="pres">
      <dgm:prSet presAssocID="{C2497DB4-EF15-D04C-AA06-960DC1D91E09}" presName="composite" presStyleCnt="0"/>
      <dgm:spPr/>
    </dgm:pt>
    <dgm:pt modelId="{8F9A7785-F40C-0943-ACFF-BFE7085F6F8F}" type="pres">
      <dgm:prSet presAssocID="{C2497DB4-EF15-D04C-AA06-960DC1D91E09}" presName="LShape" presStyleLbl="alignNode1" presStyleIdx="2" presStyleCnt="5"/>
      <dgm:spPr/>
    </dgm:pt>
    <dgm:pt modelId="{79E220BA-2098-C545-B8D1-C061565C1B5D}" type="pres">
      <dgm:prSet presAssocID="{C2497DB4-EF15-D04C-AA06-960DC1D91E09}" presName="ParentText" presStyleLbl="revTx" presStyleIdx="1" presStyleCnt="3">
        <dgm:presLayoutVars>
          <dgm:chMax val="0"/>
          <dgm:chPref val="0"/>
          <dgm:bulletEnabled val="1"/>
        </dgm:presLayoutVars>
      </dgm:prSet>
      <dgm:spPr/>
    </dgm:pt>
    <dgm:pt modelId="{73EC9721-8D59-9E49-9E21-D92583905E40}" type="pres">
      <dgm:prSet presAssocID="{C2497DB4-EF15-D04C-AA06-960DC1D91E09}" presName="Triangle" presStyleLbl="alignNode1" presStyleIdx="3" presStyleCnt="5"/>
      <dgm:spPr/>
    </dgm:pt>
    <dgm:pt modelId="{FEF1E225-C6A7-B346-B2F7-A7AC5108C47C}" type="pres">
      <dgm:prSet presAssocID="{BFCCBF99-788A-5847-AB16-DB858A7367F7}" presName="sibTrans" presStyleCnt="0"/>
      <dgm:spPr/>
    </dgm:pt>
    <dgm:pt modelId="{CE818549-230D-C141-A3E5-1DE5B5836E11}" type="pres">
      <dgm:prSet presAssocID="{BFCCBF99-788A-5847-AB16-DB858A7367F7}" presName="space" presStyleCnt="0"/>
      <dgm:spPr/>
    </dgm:pt>
    <dgm:pt modelId="{D736C046-D3C7-5B41-9B89-AADE70739813}" type="pres">
      <dgm:prSet presAssocID="{F04BFB22-50DB-6947-82CC-6FAE210CFF81}" presName="composite" presStyleCnt="0"/>
      <dgm:spPr/>
    </dgm:pt>
    <dgm:pt modelId="{9D8433AC-ED58-DB49-B668-A9AF39A94A48}" type="pres">
      <dgm:prSet presAssocID="{F04BFB22-50DB-6947-82CC-6FAE210CFF81}" presName="LShape" presStyleLbl="alignNode1" presStyleIdx="4" presStyleCnt="5"/>
      <dgm:spPr/>
    </dgm:pt>
    <dgm:pt modelId="{88136BB3-D75A-5342-B79E-677349FCEF4A}" type="pres">
      <dgm:prSet presAssocID="{F04BFB22-50DB-6947-82CC-6FAE210CFF81}" presName="ParentText" presStyleLbl="revTx" presStyleIdx="2" presStyleCnt="3">
        <dgm:presLayoutVars>
          <dgm:chMax val="0"/>
          <dgm:chPref val="0"/>
          <dgm:bulletEnabled val="1"/>
        </dgm:presLayoutVars>
      </dgm:prSet>
      <dgm:spPr/>
    </dgm:pt>
  </dgm:ptLst>
  <dgm:cxnLst>
    <dgm:cxn modelId="{73CCB8E7-9341-F941-80A4-26048EA732AA}" srcId="{C2497DB4-EF15-D04C-AA06-960DC1D91E09}" destId="{00BB3321-3E54-F94A-A5C3-D14442C06E36}" srcOrd="1" destOrd="0" parTransId="{73A011C2-0E08-9A46-B15E-A57865F20C38}" sibTransId="{1BF9DB8D-51DD-BA4C-A6C3-126B65FDB56B}"/>
    <dgm:cxn modelId="{95F33C2D-8907-CF4E-87F2-674F88299EB8}" type="presOf" srcId="{C2497DB4-EF15-D04C-AA06-960DC1D91E09}" destId="{79E220BA-2098-C545-B8D1-C061565C1B5D}" srcOrd="0" destOrd="0" presId="urn:microsoft.com/office/officeart/2009/3/layout/StepUpProcess"/>
    <dgm:cxn modelId="{32C2D872-AAB9-AA43-86E8-F00ACA384553}" srcId="{F04BFB22-50DB-6947-82CC-6FAE210CFF81}" destId="{689B72B3-61D0-DC41-82CF-234E5149C3E8}" srcOrd="1" destOrd="0" parTransId="{2EB6F930-C6AC-6247-957C-C3F15AFE9830}" sibTransId="{D537F8C3-00E8-FB4B-BA36-DAB85C444C05}"/>
    <dgm:cxn modelId="{AF26160F-F7CF-5E41-B6B1-B793D26822F0}" type="presOf" srcId="{B739E7FC-6347-1A42-BD85-10D8CAA50252}" destId="{79E220BA-2098-C545-B8D1-C061565C1B5D}" srcOrd="0" destOrd="4" presId="urn:microsoft.com/office/officeart/2009/3/layout/StepUpProcess"/>
    <dgm:cxn modelId="{9DC53EDF-2B80-984C-B0E3-0B519B071CAF}" type="presOf" srcId="{7E5626FF-7E0C-8147-B48C-58FE40E967E8}" destId="{0D0B7F5E-7E9C-0745-99A7-1F1E2A30A965}" srcOrd="0" destOrd="0" presId="urn:microsoft.com/office/officeart/2009/3/layout/StepUpProcess"/>
    <dgm:cxn modelId="{B65B50B8-D3EA-8646-A0CE-CAD9A8FCC6F3}" srcId="{C2497DB4-EF15-D04C-AA06-960DC1D91E09}" destId="{E122E064-3DD2-2B42-AA11-97BB1718B3F3}" srcOrd="0" destOrd="0" parTransId="{A0CB8145-23F6-674F-840C-A0091ABFFABE}" sibTransId="{0B898CC1-0135-114C-A90E-1C0EAA2EAAF9}"/>
    <dgm:cxn modelId="{EB217811-2E50-B54F-8CC1-210A3266854D}" srcId="{89064291-B035-7A4C-8465-3D375C75A043}" destId="{5C843079-1CD0-E940-905A-84B515BCE610}" srcOrd="0" destOrd="0" parTransId="{1944A3A9-96A5-F34F-9C85-5459BBCD0401}" sibTransId="{338DADB8-394B-6840-AEF0-43AD42BAF12F}"/>
    <dgm:cxn modelId="{64104AF1-5BE0-9947-9D4E-A4D8BDA88DC4}" type="presOf" srcId="{00BB3321-3E54-F94A-A5C3-D14442C06E36}" destId="{79E220BA-2098-C545-B8D1-C061565C1B5D}" srcOrd="0" destOrd="2" presId="urn:microsoft.com/office/officeart/2009/3/layout/StepUpProcess"/>
    <dgm:cxn modelId="{13E82BA9-F247-5748-AFA0-DC5E6646A07D}" type="presOf" srcId="{D95FAC15-8981-7648-969D-DD1BE1652857}" destId="{24C9718C-363A-174A-BBD6-EEAAB28D4422}" srcOrd="0" destOrd="3" presId="urn:microsoft.com/office/officeart/2009/3/layout/StepUpProcess"/>
    <dgm:cxn modelId="{B5A572EB-62C9-4845-9280-BC80EF02EDC6}" srcId="{F04BFB22-50DB-6947-82CC-6FAE210CFF81}" destId="{3BBE7919-A3EF-F74D-A4DC-DD676D85BAF2}" srcOrd="3" destOrd="0" parTransId="{D12EC554-E98D-5043-9888-19F92031DC11}" sibTransId="{DD4EE3D9-0437-544D-A34C-DC2A8E6F1EE0}"/>
    <dgm:cxn modelId="{D6EF5C52-2147-3C49-992D-BB14C827C45C}" srcId="{89064291-B035-7A4C-8465-3D375C75A043}" destId="{D95FAC15-8981-7648-969D-DD1BE1652857}" srcOrd="2" destOrd="0" parTransId="{0A13BBC7-9545-C745-91B4-4D469618D2E6}" sibTransId="{65F5AD59-87E0-E74E-A6DA-EF760629B94E}"/>
    <dgm:cxn modelId="{8E991EFE-E5E6-3248-B712-231FAF412EED}" type="presOf" srcId="{9D9FC53F-5813-174B-9993-3E7FC51DC6BE}" destId="{79E220BA-2098-C545-B8D1-C061565C1B5D}" srcOrd="0" destOrd="3" presId="urn:microsoft.com/office/officeart/2009/3/layout/StepUpProcess"/>
    <dgm:cxn modelId="{097F0E67-13F3-B547-802F-73C858F9BF66}" srcId="{89064291-B035-7A4C-8465-3D375C75A043}" destId="{DDD39241-DF30-2246-BBD8-1ACCC5D4C54A}" srcOrd="1" destOrd="0" parTransId="{9CD6D86F-A895-FF43-A77B-1502B26A754F}" sibTransId="{374AD60F-52D2-FB49-B9E0-8E7837FFE56E}"/>
    <dgm:cxn modelId="{35FE09EF-DE51-A348-B086-2518162C1A34}" srcId="{F04BFB22-50DB-6947-82CC-6FAE210CFF81}" destId="{AD992B6E-238E-A645-BE6E-9A71F64B1202}" srcOrd="2" destOrd="0" parTransId="{C5F4FAE5-DD19-B34F-9015-59ED8893CDB2}" sibTransId="{DB19E1BC-C669-5A4F-8F00-015F64353639}"/>
    <dgm:cxn modelId="{9B4501BE-9367-2442-9EA4-66A78F6E140F}" type="presOf" srcId="{F04BFB22-50DB-6947-82CC-6FAE210CFF81}" destId="{88136BB3-D75A-5342-B79E-677349FCEF4A}" srcOrd="0" destOrd="0" presId="urn:microsoft.com/office/officeart/2009/3/layout/StepUpProcess"/>
    <dgm:cxn modelId="{FFDC952F-EAE5-1944-A195-C0514A89E2F3}" type="presOf" srcId="{5C843079-1CD0-E940-905A-84B515BCE610}" destId="{24C9718C-363A-174A-BBD6-EEAAB28D4422}" srcOrd="0" destOrd="1" presId="urn:microsoft.com/office/officeart/2009/3/layout/StepUpProcess"/>
    <dgm:cxn modelId="{DA0F2B18-90FB-7945-8C3B-473FF71A48BA}" type="presOf" srcId="{D777911F-E139-7640-A472-DF9325C1B480}" destId="{24C9718C-363A-174A-BBD6-EEAAB28D4422}" srcOrd="0" destOrd="4" presId="urn:microsoft.com/office/officeart/2009/3/layout/StepUpProcess"/>
    <dgm:cxn modelId="{94088E09-0A06-F046-BB46-7F747711F986}" srcId="{C2497DB4-EF15-D04C-AA06-960DC1D91E09}" destId="{9D9FC53F-5813-174B-9993-3E7FC51DC6BE}" srcOrd="2" destOrd="0" parTransId="{EE63F504-C6E9-FC4D-9BC4-225191734C4D}" sibTransId="{7E45604C-C4AD-C749-A479-36C251855445}"/>
    <dgm:cxn modelId="{58562831-D492-EA4C-89E4-A9E42A934F48}" type="presOf" srcId="{3BBE7919-A3EF-F74D-A4DC-DD676D85BAF2}" destId="{88136BB3-D75A-5342-B79E-677349FCEF4A}" srcOrd="0" destOrd="4" presId="urn:microsoft.com/office/officeart/2009/3/layout/StepUpProcess"/>
    <dgm:cxn modelId="{AE543A86-41A6-B742-8399-9784F64223A1}" type="presOf" srcId="{DDD39241-DF30-2246-BBD8-1ACCC5D4C54A}" destId="{24C9718C-363A-174A-BBD6-EEAAB28D4422}" srcOrd="0" destOrd="2" presId="urn:microsoft.com/office/officeart/2009/3/layout/StepUpProcess"/>
    <dgm:cxn modelId="{3038AD8B-9F10-1F49-979F-8822E1EDB564}" srcId="{89064291-B035-7A4C-8465-3D375C75A043}" destId="{D777911F-E139-7640-A472-DF9325C1B480}" srcOrd="3" destOrd="0" parTransId="{2FDADD0F-D730-B949-AA76-94D0AE4E3520}" sibTransId="{59DA3CEF-813D-F448-90FB-BF4196AA71DE}"/>
    <dgm:cxn modelId="{A9C6F100-1A14-2642-98BD-91F7589A82CE}" srcId="{7E5626FF-7E0C-8147-B48C-58FE40E967E8}" destId="{89064291-B035-7A4C-8465-3D375C75A043}" srcOrd="0" destOrd="0" parTransId="{FA802E5A-D243-CE44-9533-37E8196898DB}" sibTransId="{1EB5719B-3F82-6F4A-A1D9-6507AF2AB3EF}"/>
    <dgm:cxn modelId="{70E5F2ED-9221-104D-A705-0D91D41EAD0C}" type="presOf" srcId="{0ACDA5E5-EAEA-9A4E-AE02-25580FB09255}" destId="{88136BB3-D75A-5342-B79E-677349FCEF4A}" srcOrd="0" destOrd="1" presId="urn:microsoft.com/office/officeart/2009/3/layout/StepUpProcess"/>
    <dgm:cxn modelId="{2C0EC602-4FDC-134E-81B5-45A4C0032A59}" srcId="{7E5626FF-7E0C-8147-B48C-58FE40E967E8}" destId="{F04BFB22-50DB-6947-82CC-6FAE210CFF81}" srcOrd="2" destOrd="0" parTransId="{9AFB7344-4C66-3B4D-A5C4-A100AE06F4B7}" sibTransId="{32338C56-3BF7-E145-A0F0-0ED3CB5D085C}"/>
    <dgm:cxn modelId="{D9E2857E-896C-F749-A9D2-4051E65FDC7B}" type="presOf" srcId="{E122E064-3DD2-2B42-AA11-97BB1718B3F3}" destId="{79E220BA-2098-C545-B8D1-C061565C1B5D}" srcOrd="0" destOrd="1" presId="urn:microsoft.com/office/officeart/2009/3/layout/StepUpProcess"/>
    <dgm:cxn modelId="{1FED9BA6-8EE7-644A-A1B0-0860D323D284}" srcId="{C2497DB4-EF15-D04C-AA06-960DC1D91E09}" destId="{B739E7FC-6347-1A42-BD85-10D8CAA50252}" srcOrd="3" destOrd="0" parTransId="{5959AF16-1A31-2641-9D35-BF898793229B}" sibTransId="{442442A8-D241-4F4E-A814-C2A34B1CC118}"/>
    <dgm:cxn modelId="{2E6DAE57-6098-744B-81E8-7320BCA87613}" type="presOf" srcId="{689B72B3-61D0-DC41-82CF-234E5149C3E8}" destId="{88136BB3-D75A-5342-B79E-677349FCEF4A}" srcOrd="0" destOrd="2" presId="urn:microsoft.com/office/officeart/2009/3/layout/StepUpProcess"/>
    <dgm:cxn modelId="{4C66A7A6-0053-0C4B-8EF1-D3D6D9E99E1D}" srcId="{F04BFB22-50DB-6947-82CC-6FAE210CFF81}" destId="{0ACDA5E5-EAEA-9A4E-AE02-25580FB09255}" srcOrd="0" destOrd="0" parTransId="{412B81BF-FBCE-9246-B047-77A9E497CD49}" sibTransId="{07C7AC7E-9FC5-CB45-A46B-6C48E4EAE7A7}"/>
    <dgm:cxn modelId="{AAB8F7DF-23D0-4841-BAC1-1213BC6A2D18}" type="presOf" srcId="{89064291-B035-7A4C-8465-3D375C75A043}" destId="{24C9718C-363A-174A-BBD6-EEAAB28D4422}" srcOrd="0" destOrd="0" presId="urn:microsoft.com/office/officeart/2009/3/layout/StepUpProcess"/>
    <dgm:cxn modelId="{F84EE343-A272-DF45-8B78-68696F8B08B8}" type="presOf" srcId="{AD992B6E-238E-A645-BE6E-9A71F64B1202}" destId="{88136BB3-D75A-5342-B79E-677349FCEF4A}" srcOrd="0" destOrd="3" presId="urn:microsoft.com/office/officeart/2009/3/layout/StepUpProcess"/>
    <dgm:cxn modelId="{BA94CC2D-A776-6D4A-A511-8D2FEA05A951}" srcId="{7E5626FF-7E0C-8147-B48C-58FE40E967E8}" destId="{C2497DB4-EF15-D04C-AA06-960DC1D91E09}" srcOrd="1" destOrd="0" parTransId="{5AEA94CE-0A4D-4F42-BB5C-BBE5A93F94CC}" sibTransId="{BFCCBF99-788A-5847-AB16-DB858A7367F7}"/>
    <dgm:cxn modelId="{A6A0ACA4-84A6-DC4B-B6E7-E63D587EF960}" type="presParOf" srcId="{0D0B7F5E-7E9C-0745-99A7-1F1E2A30A965}" destId="{EC93B07D-29E6-A14C-A892-FC2E30E4FD3E}" srcOrd="0" destOrd="0" presId="urn:microsoft.com/office/officeart/2009/3/layout/StepUpProcess"/>
    <dgm:cxn modelId="{4218A5A0-A1FE-7545-A6DD-8DB60FF2A36C}" type="presParOf" srcId="{EC93B07D-29E6-A14C-A892-FC2E30E4FD3E}" destId="{C2D18CEA-ED84-AC4B-88AB-1060DF14B675}" srcOrd="0" destOrd="0" presId="urn:microsoft.com/office/officeart/2009/3/layout/StepUpProcess"/>
    <dgm:cxn modelId="{BAEA2A50-E020-1748-A361-E2959B930FDF}" type="presParOf" srcId="{EC93B07D-29E6-A14C-A892-FC2E30E4FD3E}" destId="{24C9718C-363A-174A-BBD6-EEAAB28D4422}" srcOrd="1" destOrd="0" presId="urn:microsoft.com/office/officeart/2009/3/layout/StepUpProcess"/>
    <dgm:cxn modelId="{3A6B44D1-327B-1F44-9439-B8DE1FEDB0CA}" type="presParOf" srcId="{EC93B07D-29E6-A14C-A892-FC2E30E4FD3E}" destId="{C20B9BA0-1262-A34B-9986-CB9E8231ADF0}" srcOrd="2" destOrd="0" presId="urn:microsoft.com/office/officeart/2009/3/layout/StepUpProcess"/>
    <dgm:cxn modelId="{14345417-CE39-594F-997E-2DE7E52DA289}" type="presParOf" srcId="{0D0B7F5E-7E9C-0745-99A7-1F1E2A30A965}" destId="{E9CA3951-1964-1143-B17D-9522822DB16A}" srcOrd="1" destOrd="0" presId="urn:microsoft.com/office/officeart/2009/3/layout/StepUpProcess"/>
    <dgm:cxn modelId="{14464749-FA16-EF44-9F59-672587E7A2E1}" type="presParOf" srcId="{E9CA3951-1964-1143-B17D-9522822DB16A}" destId="{9AE262C3-AD17-5B49-9C32-6568CF433A5F}" srcOrd="0" destOrd="0" presId="urn:microsoft.com/office/officeart/2009/3/layout/StepUpProcess"/>
    <dgm:cxn modelId="{E90533CD-C8CB-3F47-B8CE-00348270AEBE}" type="presParOf" srcId="{0D0B7F5E-7E9C-0745-99A7-1F1E2A30A965}" destId="{25E151BF-E9F3-9C4A-8539-48D135C60F99}" srcOrd="2" destOrd="0" presId="urn:microsoft.com/office/officeart/2009/3/layout/StepUpProcess"/>
    <dgm:cxn modelId="{36EA3B2E-B0CF-BE4E-BBB0-00AD564EAAA6}" type="presParOf" srcId="{25E151BF-E9F3-9C4A-8539-48D135C60F99}" destId="{8F9A7785-F40C-0943-ACFF-BFE7085F6F8F}" srcOrd="0" destOrd="0" presId="urn:microsoft.com/office/officeart/2009/3/layout/StepUpProcess"/>
    <dgm:cxn modelId="{3FA5D5DC-E9F5-9E46-95C3-08D1E6B9935C}" type="presParOf" srcId="{25E151BF-E9F3-9C4A-8539-48D135C60F99}" destId="{79E220BA-2098-C545-B8D1-C061565C1B5D}" srcOrd="1" destOrd="0" presId="urn:microsoft.com/office/officeart/2009/3/layout/StepUpProcess"/>
    <dgm:cxn modelId="{540118A7-C3E2-D647-B6DC-E77CA2D6D369}" type="presParOf" srcId="{25E151BF-E9F3-9C4A-8539-48D135C60F99}" destId="{73EC9721-8D59-9E49-9E21-D92583905E40}" srcOrd="2" destOrd="0" presId="urn:microsoft.com/office/officeart/2009/3/layout/StepUpProcess"/>
    <dgm:cxn modelId="{0B1053EF-A2D5-5841-BDD2-9990AAA1A512}" type="presParOf" srcId="{0D0B7F5E-7E9C-0745-99A7-1F1E2A30A965}" destId="{FEF1E225-C6A7-B346-B2F7-A7AC5108C47C}" srcOrd="3" destOrd="0" presId="urn:microsoft.com/office/officeart/2009/3/layout/StepUpProcess"/>
    <dgm:cxn modelId="{911CD0B7-CA3A-4B4C-B224-D1EBE78ECA92}" type="presParOf" srcId="{FEF1E225-C6A7-B346-B2F7-A7AC5108C47C}" destId="{CE818549-230D-C141-A3E5-1DE5B5836E11}" srcOrd="0" destOrd="0" presId="urn:microsoft.com/office/officeart/2009/3/layout/StepUpProcess"/>
    <dgm:cxn modelId="{1626FE0B-6EFD-BF43-A1C6-2EA13E83936D}" type="presParOf" srcId="{0D0B7F5E-7E9C-0745-99A7-1F1E2A30A965}" destId="{D736C046-D3C7-5B41-9B89-AADE70739813}" srcOrd="4" destOrd="0" presId="urn:microsoft.com/office/officeart/2009/3/layout/StepUpProcess"/>
    <dgm:cxn modelId="{816580D8-3D51-3145-B322-968CF1680531}" type="presParOf" srcId="{D736C046-D3C7-5B41-9B89-AADE70739813}" destId="{9D8433AC-ED58-DB49-B668-A9AF39A94A48}" srcOrd="0" destOrd="0" presId="urn:microsoft.com/office/officeart/2009/3/layout/StepUpProcess"/>
    <dgm:cxn modelId="{7614B2F1-3611-E54C-867C-2CA14874651C}" type="presParOf" srcId="{D736C046-D3C7-5B41-9B89-AADE70739813}" destId="{88136BB3-D75A-5342-B79E-677349FCEF4A}"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7E5626FF-7E0C-8147-B48C-58FE40E967E8}" type="doc">
      <dgm:prSet loTypeId="urn:microsoft.com/office/officeart/2009/3/layout/StepUpProcess" loCatId="" qsTypeId="urn:microsoft.com/office/officeart/2005/8/quickstyle/simple4" qsCatId="simple" csTypeId="urn:microsoft.com/office/officeart/2005/8/colors/accent2_2" csCatId="accent2" phldr="1"/>
      <dgm:spPr/>
      <dgm:t>
        <a:bodyPr/>
        <a:lstStyle/>
        <a:p>
          <a:endParaRPr lang="it-IT"/>
        </a:p>
      </dgm:t>
    </dgm:pt>
    <dgm:pt modelId="{89064291-B035-7A4C-8465-3D375C75A043}">
      <dgm:prSet phldrT="[Text]" custT="1"/>
      <dgm:spPr/>
      <dgm:t>
        <a:bodyPr/>
        <a:lstStyle/>
        <a:p>
          <a:r>
            <a:rPr lang="it-IT" sz="1200" b="1" dirty="0"/>
            <a:t>CLIMA ETICO FALLIMENTARE</a:t>
          </a:r>
        </a:p>
      </dgm:t>
    </dgm:pt>
    <dgm:pt modelId="{FA802E5A-D243-CE44-9533-37E8196898DB}" type="parTrans" cxnId="{A9C6F100-1A14-2642-98BD-91F7589A82CE}">
      <dgm:prSet/>
      <dgm:spPr/>
      <dgm:t>
        <a:bodyPr/>
        <a:lstStyle/>
        <a:p>
          <a:endParaRPr lang="it-IT" b="1"/>
        </a:p>
      </dgm:t>
    </dgm:pt>
    <dgm:pt modelId="{1EB5719B-3F82-6F4A-A1D9-6507AF2AB3EF}" type="sibTrans" cxnId="{A9C6F100-1A14-2642-98BD-91F7589A82CE}">
      <dgm:prSet/>
      <dgm:spPr/>
      <dgm:t>
        <a:bodyPr/>
        <a:lstStyle/>
        <a:p>
          <a:endParaRPr lang="it-IT" b="1"/>
        </a:p>
      </dgm:t>
    </dgm:pt>
    <dgm:pt modelId="{C2497DB4-EF15-D04C-AA06-960DC1D91E09}">
      <dgm:prSet phldrT="[Text]" custT="1"/>
      <dgm:spPr/>
      <dgm:t>
        <a:bodyPr/>
        <a:lstStyle/>
        <a:p>
          <a:r>
            <a:rPr lang="it-IT" sz="1200" b="1" dirty="0"/>
            <a:t>CLIMA ETICO CONTROVERSO</a:t>
          </a:r>
        </a:p>
      </dgm:t>
    </dgm:pt>
    <dgm:pt modelId="{5AEA94CE-0A4D-4F42-BB5C-BBE5A93F94CC}" type="parTrans" cxnId="{BA94CC2D-A776-6D4A-A511-8D2FEA05A951}">
      <dgm:prSet/>
      <dgm:spPr/>
      <dgm:t>
        <a:bodyPr/>
        <a:lstStyle/>
        <a:p>
          <a:endParaRPr lang="it-IT" b="1"/>
        </a:p>
      </dgm:t>
    </dgm:pt>
    <dgm:pt modelId="{BFCCBF99-788A-5847-AB16-DB858A7367F7}" type="sibTrans" cxnId="{BA94CC2D-A776-6D4A-A511-8D2FEA05A951}">
      <dgm:prSet/>
      <dgm:spPr/>
      <dgm:t>
        <a:bodyPr/>
        <a:lstStyle/>
        <a:p>
          <a:endParaRPr lang="it-IT" b="1"/>
        </a:p>
      </dgm:t>
    </dgm:pt>
    <dgm:pt modelId="{F04BFB22-50DB-6947-82CC-6FAE210CFF81}">
      <dgm:prSet phldrT="[Text]" custT="1"/>
      <dgm:spPr/>
      <dgm:t>
        <a:bodyPr/>
        <a:lstStyle/>
        <a:p>
          <a:r>
            <a:rPr lang="it-IT" sz="1200" b="1" dirty="0"/>
            <a:t>CLIMA ETICO IDEALE</a:t>
          </a:r>
        </a:p>
      </dgm:t>
    </dgm:pt>
    <dgm:pt modelId="{9AFB7344-4C66-3B4D-A5C4-A100AE06F4B7}" type="parTrans" cxnId="{2C0EC602-4FDC-134E-81B5-45A4C0032A59}">
      <dgm:prSet/>
      <dgm:spPr/>
      <dgm:t>
        <a:bodyPr/>
        <a:lstStyle/>
        <a:p>
          <a:endParaRPr lang="it-IT" b="1"/>
        </a:p>
      </dgm:t>
    </dgm:pt>
    <dgm:pt modelId="{32338C56-3BF7-E145-A0F0-0ED3CB5D085C}" type="sibTrans" cxnId="{2C0EC602-4FDC-134E-81B5-45A4C0032A59}">
      <dgm:prSet/>
      <dgm:spPr/>
      <dgm:t>
        <a:bodyPr/>
        <a:lstStyle/>
        <a:p>
          <a:endParaRPr lang="it-IT" b="1"/>
        </a:p>
      </dgm:t>
    </dgm:pt>
    <dgm:pt modelId="{D777911F-E139-7640-A472-DF9325C1B480}">
      <dgm:prSet phldrT="[Text]" custT="1"/>
      <dgm:spPr/>
      <dgm:t>
        <a:bodyPr/>
        <a:lstStyle/>
        <a:p>
          <a:r>
            <a:rPr lang="it-IT" sz="1200" b="1" dirty="0">
              <a:solidFill>
                <a:srgbClr val="FF0000"/>
              </a:solidFill>
            </a:rPr>
            <a:t>Nessuna opportunità per WB interno (solo esterno)</a:t>
          </a:r>
        </a:p>
      </dgm:t>
    </dgm:pt>
    <dgm:pt modelId="{2FDADD0F-D730-B949-AA76-94D0AE4E3520}" type="parTrans" cxnId="{3038AD8B-9F10-1F49-979F-8822E1EDB564}">
      <dgm:prSet/>
      <dgm:spPr/>
      <dgm:t>
        <a:bodyPr/>
        <a:lstStyle/>
        <a:p>
          <a:endParaRPr lang="it-IT"/>
        </a:p>
      </dgm:t>
    </dgm:pt>
    <dgm:pt modelId="{59DA3CEF-813D-F448-90FB-BF4196AA71DE}" type="sibTrans" cxnId="{3038AD8B-9F10-1F49-979F-8822E1EDB564}">
      <dgm:prSet/>
      <dgm:spPr/>
      <dgm:t>
        <a:bodyPr/>
        <a:lstStyle/>
        <a:p>
          <a:endParaRPr lang="it-IT"/>
        </a:p>
      </dgm:t>
    </dgm:pt>
    <dgm:pt modelId="{B739E7FC-6347-1A42-BD85-10D8CAA50252}">
      <dgm:prSet phldrT="[Text]" custT="1"/>
      <dgm:spPr/>
      <dgm:t>
        <a:bodyPr/>
        <a:lstStyle/>
        <a:p>
          <a:r>
            <a:rPr lang="it-IT" sz="1200" b="1" dirty="0">
              <a:solidFill>
                <a:srgbClr val="FF9C0D"/>
              </a:solidFill>
            </a:rPr>
            <a:t>WB interno come strumento per far emergere aree a rischio </a:t>
          </a:r>
        </a:p>
      </dgm:t>
    </dgm:pt>
    <dgm:pt modelId="{5959AF16-1A31-2641-9D35-BF898793229B}" type="parTrans" cxnId="{1FED9BA6-8EE7-644A-A1B0-0860D323D284}">
      <dgm:prSet/>
      <dgm:spPr/>
      <dgm:t>
        <a:bodyPr/>
        <a:lstStyle/>
        <a:p>
          <a:endParaRPr lang="it-IT"/>
        </a:p>
      </dgm:t>
    </dgm:pt>
    <dgm:pt modelId="{442442A8-D241-4F4E-A814-C2A34B1CC118}" type="sibTrans" cxnId="{1FED9BA6-8EE7-644A-A1B0-0860D323D284}">
      <dgm:prSet/>
      <dgm:spPr/>
      <dgm:t>
        <a:bodyPr/>
        <a:lstStyle/>
        <a:p>
          <a:endParaRPr lang="it-IT"/>
        </a:p>
      </dgm:t>
    </dgm:pt>
    <dgm:pt modelId="{E122E064-3DD2-2B42-AA11-97BB1718B3F3}">
      <dgm:prSet phldrT="[Text]" custT="1"/>
      <dgm:spPr/>
      <dgm:t>
        <a:bodyPr/>
        <a:lstStyle/>
        <a:p>
          <a:r>
            <a:rPr lang="it-IT" sz="1200" b="1" dirty="0"/>
            <a:t>Analisi del rischio effettuata con il coinvolgimento di soggetti che potrebbero essere </a:t>
          </a:r>
          <a:r>
            <a:rPr lang="it-IT" sz="1200" b="1" dirty="0">
              <a:solidFill>
                <a:srgbClr val="800000"/>
              </a:solidFill>
            </a:rPr>
            <a:t>NON affidabili </a:t>
          </a:r>
        </a:p>
      </dgm:t>
    </dgm:pt>
    <dgm:pt modelId="{A0CB8145-23F6-674F-840C-A0091ABFFABE}" type="parTrans" cxnId="{B65B50B8-D3EA-8646-A0CE-CAD9A8FCC6F3}">
      <dgm:prSet/>
      <dgm:spPr/>
      <dgm:t>
        <a:bodyPr/>
        <a:lstStyle/>
        <a:p>
          <a:endParaRPr lang="it-IT"/>
        </a:p>
      </dgm:t>
    </dgm:pt>
    <dgm:pt modelId="{0B898CC1-0135-114C-A90E-1C0EAA2EAAF9}" type="sibTrans" cxnId="{B65B50B8-D3EA-8646-A0CE-CAD9A8FCC6F3}">
      <dgm:prSet/>
      <dgm:spPr/>
      <dgm:t>
        <a:bodyPr/>
        <a:lstStyle/>
        <a:p>
          <a:endParaRPr lang="it-IT"/>
        </a:p>
      </dgm:t>
    </dgm:pt>
    <dgm:pt modelId="{0ACDA5E5-EAEA-9A4E-AE02-25580FB09255}">
      <dgm:prSet phldrT="[Text]" custT="1"/>
      <dgm:spPr/>
      <dgm:t>
        <a:bodyPr/>
        <a:lstStyle/>
        <a:p>
          <a:r>
            <a:rPr lang="it-IT" sz="1200" b="1" dirty="0"/>
            <a:t>Analisi del rischio effettuata con il coinvolgimento di soggetti </a:t>
          </a:r>
          <a:r>
            <a:rPr lang="it-IT" sz="1200" b="1" dirty="0">
              <a:solidFill>
                <a:srgbClr val="800000"/>
              </a:solidFill>
            </a:rPr>
            <a:t>PIENAMENTE</a:t>
          </a:r>
          <a:r>
            <a:rPr lang="it-IT" sz="1200" b="1" dirty="0"/>
            <a:t> </a:t>
          </a:r>
          <a:r>
            <a:rPr lang="it-IT" sz="1200" b="1" dirty="0">
              <a:solidFill>
                <a:srgbClr val="800000"/>
              </a:solidFill>
            </a:rPr>
            <a:t>affidabili </a:t>
          </a:r>
          <a:endParaRPr lang="it-IT" sz="1200" b="1" dirty="0"/>
        </a:p>
      </dgm:t>
    </dgm:pt>
    <dgm:pt modelId="{412B81BF-FBCE-9246-B047-77A9E497CD49}" type="parTrans" cxnId="{4C66A7A6-0053-0C4B-8EF1-D3D6D9E99E1D}">
      <dgm:prSet/>
      <dgm:spPr/>
      <dgm:t>
        <a:bodyPr/>
        <a:lstStyle/>
        <a:p>
          <a:endParaRPr lang="it-IT"/>
        </a:p>
      </dgm:t>
    </dgm:pt>
    <dgm:pt modelId="{07C7AC7E-9FC5-CB45-A46B-6C48E4EAE7A7}" type="sibTrans" cxnId="{4C66A7A6-0053-0C4B-8EF1-D3D6D9E99E1D}">
      <dgm:prSet/>
      <dgm:spPr/>
      <dgm:t>
        <a:bodyPr/>
        <a:lstStyle/>
        <a:p>
          <a:endParaRPr lang="it-IT"/>
        </a:p>
      </dgm:t>
    </dgm:pt>
    <dgm:pt modelId="{5C843079-1CD0-E940-905A-84B515BCE610}">
      <dgm:prSet phldrT="[Text]" custT="1"/>
      <dgm:spPr/>
      <dgm:t>
        <a:bodyPr/>
        <a:lstStyle/>
        <a:p>
          <a:r>
            <a:rPr lang="it-IT" sz="1200" b="1" dirty="0"/>
            <a:t>Analisi del rischio affidata a soggetti apertamente “</a:t>
          </a:r>
          <a:r>
            <a:rPr lang="it-IT" sz="1200" b="1" dirty="0">
              <a:solidFill>
                <a:srgbClr val="800000"/>
              </a:solidFill>
            </a:rPr>
            <a:t>collusi</a:t>
          </a:r>
          <a:r>
            <a:rPr lang="it-IT" sz="1200" b="1" dirty="0"/>
            <a:t>”</a:t>
          </a:r>
        </a:p>
      </dgm:t>
    </dgm:pt>
    <dgm:pt modelId="{1944A3A9-96A5-F34F-9C85-5459BBCD0401}" type="parTrans" cxnId="{EB217811-2E50-B54F-8CC1-210A3266854D}">
      <dgm:prSet/>
      <dgm:spPr/>
      <dgm:t>
        <a:bodyPr/>
        <a:lstStyle/>
        <a:p>
          <a:endParaRPr lang="it-IT"/>
        </a:p>
      </dgm:t>
    </dgm:pt>
    <dgm:pt modelId="{338DADB8-394B-6840-AEF0-43AD42BAF12F}" type="sibTrans" cxnId="{EB217811-2E50-B54F-8CC1-210A3266854D}">
      <dgm:prSet/>
      <dgm:spPr/>
      <dgm:t>
        <a:bodyPr/>
        <a:lstStyle/>
        <a:p>
          <a:endParaRPr lang="it-IT"/>
        </a:p>
      </dgm:t>
    </dgm:pt>
    <dgm:pt modelId="{D95FAC15-8981-7648-969D-DD1BE1652857}">
      <dgm:prSet phldrT="[Text]" custT="1"/>
      <dgm:spPr/>
      <dgm:t>
        <a:bodyPr/>
        <a:lstStyle/>
        <a:p>
          <a:r>
            <a:rPr lang="it-IT" sz="1200" b="1" dirty="0"/>
            <a:t>WB interno non avrebbe una </a:t>
          </a:r>
          <a:r>
            <a:rPr lang="it-IT" sz="1200" b="1" dirty="0">
              <a:solidFill>
                <a:srgbClr val="800000"/>
              </a:solidFill>
            </a:rPr>
            <a:t>sponda organizzativa </a:t>
          </a:r>
          <a:r>
            <a:rPr lang="it-IT" sz="1200" b="1" dirty="0">
              <a:solidFill>
                <a:schemeClr val="tx1"/>
              </a:solidFill>
            </a:rPr>
            <a:t>nel RPC</a:t>
          </a:r>
        </a:p>
      </dgm:t>
    </dgm:pt>
    <dgm:pt modelId="{0A13BBC7-9545-C745-91B4-4D469618D2E6}" type="parTrans" cxnId="{D6EF5C52-2147-3C49-992D-BB14C827C45C}">
      <dgm:prSet/>
      <dgm:spPr/>
      <dgm:t>
        <a:bodyPr/>
        <a:lstStyle/>
        <a:p>
          <a:endParaRPr lang="it-IT"/>
        </a:p>
      </dgm:t>
    </dgm:pt>
    <dgm:pt modelId="{65F5AD59-87E0-E74E-A6DA-EF760629B94E}" type="sibTrans" cxnId="{D6EF5C52-2147-3C49-992D-BB14C827C45C}">
      <dgm:prSet/>
      <dgm:spPr/>
      <dgm:t>
        <a:bodyPr/>
        <a:lstStyle/>
        <a:p>
          <a:endParaRPr lang="it-IT"/>
        </a:p>
      </dgm:t>
    </dgm:pt>
    <dgm:pt modelId="{00BB3321-3E54-F94A-A5C3-D14442C06E36}">
      <dgm:prSet phldrT="[Text]" custT="1"/>
      <dgm:spPr/>
      <dgm:t>
        <a:bodyPr/>
        <a:lstStyle/>
        <a:p>
          <a:r>
            <a:rPr lang="it-IT" sz="1200" b="1" dirty="0"/>
            <a:t>WB interno ha una </a:t>
          </a:r>
          <a:r>
            <a:rPr lang="it-IT" sz="1200" b="1" dirty="0">
              <a:solidFill>
                <a:srgbClr val="800000"/>
              </a:solidFill>
            </a:rPr>
            <a:t>sponda organizzativa</a:t>
          </a:r>
          <a:r>
            <a:rPr lang="it-IT" sz="1200" b="1" dirty="0"/>
            <a:t> nel RPC</a:t>
          </a:r>
        </a:p>
      </dgm:t>
    </dgm:pt>
    <dgm:pt modelId="{73A011C2-0E08-9A46-B15E-A57865F20C38}" type="parTrans" cxnId="{73CCB8E7-9341-F941-80A4-26048EA732AA}">
      <dgm:prSet/>
      <dgm:spPr/>
      <dgm:t>
        <a:bodyPr/>
        <a:lstStyle/>
        <a:p>
          <a:endParaRPr lang="it-IT"/>
        </a:p>
      </dgm:t>
    </dgm:pt>
    <dgm:pt modelId="{1BF9DB8D-51DD-BA4C-A6C3-126B65FDB56B}" type="sibTrans" cxnId="{73CCB8E7-9341-F941-80A4-26048EA732AA}">
      <dgm:prSet/>
      <dgm:spPr/>
      <dgm:t>
        <a:bodyPr/>
        <a:lstStyle/>
        <a:p>
          <a:endParaRPr lang="it-IT"/>
        </a:p>
      </dgm:t>
    </dgm:pt>
    <dgm:pt modelId="{AD992B6E-238E-A645-BE6E-9A71F64B1202}">
      <dgm:prSet custT="1"/>
      <dgm:spPr/>
      <dgm:t>
        <a:bodyPr/>
        <a:lstStyle/>
        <a:p>
          <a:r>
            <a:rPr lang="it-IT" sz="1200" b="1" dirty="0"/>
            <a:t>WB interno ha una </a:t>
          </a:r>
          <a:r>
            <a:rPr lang="it-IT" sz="1200" b="1" dirty="0">
              <a:solidFill>
                <a:srgbClr val="800000"/>
              </a:solidFill>
            </a:rPr>
            <a:t>sponda organizzativa </a:t>
          </a:r>
          <a:r>
            <a:rPr lang="it-IT" sz="1200" b="1" dirty="0"/>
            <a:t>nel RPC</a:t>
          </a:r>
        </a:p>
      </dgm:t>
    </dgm:pt>
    <dgm:pt modelId="{C5F4FAE5-DD19-B34F-9015-59ED8893CDB2}" type="parTrans" cxnId="{35FE09EF-DE51-A348-B086-2518162C1A34}">
      <dgm:prSet/>
      <dgm:spPr/>
      <dgm:t>
        <a:bodyPr/>
        <a:lstStyle/>
        <a:p>
          <a:endParaRPr lang="it-IT"/>
        </a:p>
      </dgm:t>
    </dgm:pt>
    <dgm:pt modelId="{DB19E1BC-C669-5A4F-8F00-015F64353639}" type="sibTrans" cxnId="{35FE09EF-DE51-A348-B086-2518162C1A34}">
      <dgm:prSet/>
      <dgm:spPr/>
      <dgm:t>
        <a:bodyPr/>
        <a:lstStyle/>
        <a:p>
          <a:endParaRPr lang="it-IT"/>
        </a:p>
      </dgm:t>
    </dgm:pt>
    <dgm:pt modelId="{3BBE7919-A3EF-F74D-A4DC-DD676D85BAF2}">
      <dgm:prSet custT="1"/>
      <dgm:spPr/>
      <dgm:t>
        <a:bodyPr/>
        <a:lstStyle/>
        <a:p>
          <a:r>
            <a:rPr lang="it-IT" sz="1200" b="1" dirty="0">
              <a:solidFill>
                <a:srgbClr val="008000"/>
              </a:solidFill>
            </a:rPr>
            <a:t>WB interno pressoché inutile</a:t>
          </a:r>
        </a:p>
      </dgm:t>
    </dgm:pt>
    <dgm:pt modelId="{D12EC554-E98D-5043-9888-19F92031DC11}" type="parTrans" cxnId="{B5A572EB-62C9-4845-9280-BC80EF02EDC6}">
      <dgm:prSet/>
      <dgm:spPr/>
      <dgm:t>
        <a:bodyPr/>
        <a:lstStyle/>
        <a:p>
          <a:endParaRPr lang="it-IT"/>
        </a:p>
      </dgm:t>
    </dgm:pt>
    <dgm:pt modelId="{DD4EE3D9-0437-544D-A34C-DC2A8E6F1EE0}" type="sibTrans" cxnId="{B5A572EB-62C9-4845-9280-BC80EF02EDC6}">
      <dgm:prSet/>
      <dgm:spPr/>
      <dgm:t>
        <a:bodyPr/>
        <a:lstStyle/>
        <a:p>
          <a:endParaRPr lang="it-IT"/>
        </a:p>
      </dgm:t>
    </dgm:pt>
    <dgm:pt modelId="{FF1621ED-DB05-A249-979D-90B841AF1828}">
      <dgm:prSet custT="1"/>
      <dgm:spPr/>
      <dgm:t>
        <a:bodyPr/>
        <a:lstStyle/>
        <a:p>
          <a:r>
            <a:rPr lang="it-IT" sz="1200" b="1" dirty="0"/>
            <a:t>Le questioni vengono discusse in un </a:t>
          </a:r>
          <a:r>
            <a:rPr lang="it-IT" sz="1200" b="1" dirty="0">
              <a:solidFill>
                <a:srgbClr val="800000"/>
              </a:solidFill>
            </a:rPr>
            <a:t>clima di apertura </a:t>
          </a:r>
          <a:r>
            <a:rPr lang="it-IT" sz="1200" b="1" dirty="0"/>
            <a:t>(</a:t>
          </a:r>
          <a:r>
            <a:rPr lang="it-IT" sz="1200" b="1" dirty="0" err="1">
              <a:solidFill>
                <a:srgbClr val="800000"/>
              </a:solidFill>
            </a:rPr>
            <a:t>discuss-ability</a:t>
          </a:r>
          <a:r>
            <a:rPr lang="it-IT" sz="1200" b="1" dirty="0">
              <a:solidFill>
                <a:srgbClr val="800000"/>
              </a:solidFill>
            </a:rPr>
            <a:t>”</a:t>
          </a:r>
          <a:r>
            <a:rPr lang="it-IT" sz="1200" b="1" dirty="0"/>
            <a:t>)</a:t>
          </a:r>
        </a:p>
      </dgm:t>
    </dgm:pt>
    <dgm:pt modelId="{E0C08F75-8789-1D44-B267-86CA829B35E1}" type="parTrans" cxnId="{E5DC9C3B-9A67-644C-B3F3-A3BB0005D890}">
      <dgm:prSet/>
      <dgm:spPr/>
      <dgm:t>
        <a:bodyPr/>
        <a:lstStyle/>
        <a:p>
          <a:endParaRPr lang="it-IT"/>
        </a:p>
      </dgm:t>
    </dgm:pt>
    <dgm:pt modelId="{B2D89129-A647-F945-95A5-775533783F71}" type="sibTrans" cxnId="{E5DC9C3B-9A67-644C-B3F3-A3BB0005D890}">
      <dgm:prSet/>
      <dgm:spPr/>
      <dgm:t>
        <a:bodyPr/>
        <a:lstStyle/>
        <a:p>
          <a:endParaRPr lang="it-IT"/>
        </a:p>
      </dgm:t>
    </dgm:pt>
    <dgm:pt modelId="{59E45C61-D5C4-3E4A-9805-E63A8B13B243}">
      <dgm:prSet phldrT="[Text]" custT="1"/>
      <dgm:spPr/>
      <dgm:t>
        <a:bodyPr/>
        <a:lstStyle/>
        <a:p>
          <a:r>
            <a:rPr lang="it-IT" sz="1200" b="1" dirty="0"/>
            <a:t>Le questioni non vengono discusse per la presenza di un clima di </a:t>
          </a:r>
          <a:r>
            <a:rPr lang="it-IT" sz="1200" b="1" dirty="0">
              <a:solidFill>
                <a:srgbClr val="800000"/>
              </a:solidFill>
            </a:rPr>
            <a:t>chiusura/asservimento</a:t>
          </a:r>
        </a:p>
      </dgm:t>
    </dgm:pt>
    <dgm:pt modelId="{E1654809-69F2-9E43-99F6-E9BBC22C6808}" type="parTrans" cxnId="{C5CF4849-F53A-DF4A-8DB2-732B9C418EBA}">
      <dgm:prSet/>
      <dgm:spPr/>
      <dgm:t>
        <a:bodyPr/>
        <a:lstStyle/>
        <a:p>
          <a:endParaRPr lang="it-IT"/>
        </a:p>
      </dgm:t>
    </dgm:pt>
    <dgm:pt modelId="{CDA42A70-C94A-8F4F-AF4A-F17B17CCD2F0}" type="sibTrans" cxnId="{C5CF4849-F53A-DF4A-8DB2-732B9C418EBA}">
      <dgm:prSet/>
      <dgm:spPr/>
      <dgm:t>
        <a:bodyPr/>
        <a:lstStyle/>
        <a:p>
          <a:endParaRPr lang="it-IT"/>
        </a:p>
      </dgm:t>
    </dgm:pt>
    <dgm:pt modelId="{3067D021-35C7-5141-B221-7C15EF81D45C}">
      <dgm:prSet phldrT="[Text]" custT="1"/>
      <dgm:spPr/>
      <dgm:t>
        <a:bodyPr/>
        <a:lstStyle/>
        <a:p>
          <a:r>
            <a:rPr lang="it-IT" sz="1200" b="1" dirty="0"/>
            <a:t>Le questioni non vengono discusse per la presenza di un clima di </a:t>
          </a:r>
          <a:r>
            <a:rPr lang="it-IT" sz="1200" b="1" dirty="0">
              <a:solidFill>
                <a:srgbClr val="800000"/>
              </a:solidFill>
            </a:rPr>
            <a:t>chiusura/asservimento</a:t>
          </a:r>
        </a:p>
      </dgm:t>
    </dgm:pt>
    <dgm:pt modelId="{3F8BE782-0C8C-4344-91E6-2B0173FF1A49}" type="parTrans" cxnId="{998BAD58-79D7-5B40-862B-99B436B3B579}">
      <dgm:prSet/>
      <dgm:spPr/>
      <dgm:t>
        <a:bodyPr/>
        <a:lstStyle/>
        <a:p>
          <a:endParaRPr lang="it-IT"/>
        </a:p>
      </dgm:t>
    </dgm:pt>
    <dgm:pt modelId="{7616E28E-FF2B-ED4A-B728-08841527306B}" type="sibTrans" cxnId="{998BAD58-79D7-5B40-862B-99B436B3B579}">
      <dgm:prSet/>
      <dgm:spPr/>
      <dgm:t>
        <a:bodyPr/>
        <a:lstStyle/>
        <a:p>
          <a:endParaRPr lang="it-IT"/>
        </a:p>
      </dgm:t>
    </dgm:pt>
    <dgm:pt modelId="{0D0B7F5E-7E9C-0745-99A7-1F1E2A30A965}" type="pres">
      <dgm:prSet presAssocID="{7E5626FF-7E0C-8147-B48C-58FE40E967E8}" presName="rootnode" presStyleCnt="0">
        <dgm:presLayoutVars>
          <dgm:chMax/>
          <dgm:chPref/>
          <dgm:dir/>
          <dgm:animLvl val="lvl"/>
        </dgm:presLayoutVars>
      </dgm:prSet>
      <dgm:spPr/>
    </dgm:pt>
    <dgm:pt modelId="{EC93B07D-29E6-A14C-A892-FC2E30E4FD3E}" type="pres">
      <dgm:prSet presAssocID="{89064291-B035-7A4C-8465-3D375C75A043}" presName="composite" presStyleCnt="0"/>
      <dgm:spPr/>
    </dgm:pt>
    <dgm:pt modelId="{C2D18CEA-ED84-AC4B-88AB-1060DF14B675}" type="pres">
      <dgm:prSet presAssocID="{89064291-B035-7A4C-8465-3D375C75A043}" presName="LShape" presStyleLbl="alignNode1" presStyleIdx="0" presStyleCnt="5"/>
      <dgm:spPr/>
    </dgm:pt>
    <dgm:pt modelId="{24C9718C-363A-174A-BBD6-EEAAB28D4422}" type="pres">
      <dgm:prSet presAssocID="{89064291-B035-7A4C-8465-3D375C75A043}" presName="ParentText" presStyleLbl="revTx" presStyleIdx="0" presStyleCnt="3">
        <dgm:presLayoutVars>
          <dgm:chMax val="0"/>
          <dgm:chPref val="0"/>
          <dgm:bulletEnabled val="1"/>
        </dgm:presLayoutVars>
      </dgm:prSet>
      <dgm:spPr/>
    </dgm:pt>
    <dgm:pt modelId="{C20B9BA0-1262-A34B-9986-CB9E8231ADF0}" type="pres">
      <dgm:prSet presAssocID="{89064291-B035-7A4C-8465-3D375C75A043}" presName="Triangle" presStyleLbl="alignNode1" presStyleIdx="1" presStyleCnt="5"/>
      <dgm:spPr/>
    </dgm:pt>
    <dgm:pt modelId="{E9CA3951-1964-1143-B17D-9522822DB16A}" type="pres">
      <dgm:prSet presAssocID="{1EB5719B-3F82-6F4A-A1D9-6507AF2AB3EF}" presName="sibTrans" presStyleCnt="0"/>
      <dgm:spPr/>
    </dgm:pt>
    <dgm:pt modelId="{9AE262C3-AD17-5B49-9C32-6568CF433A5F}" type="pres">
      <dgm:prSet presAssocID="{1EB5719B-3F82-6F4A-A1D9-6507AF2AB3EF}" presName="space" presStyleCnt="0"/>
      <dgm:spPr/>
    </dgm:pt>
    <dgm:pt modelId="{25E151BF-E9F3-9C4A-8539-48D135C60F99}" type="pres">
      <dgm:prSet presAssocID="{C2497DB4-EF15-D04C-AA06-960DC1D91E09}" presName="composite" presStyleCnt="0"/>
      <dgm:spPr/>
    </dgm:pt>
    <dgm:pt modelId="{8F9A7785-F40C-0943-ACFF-BFE7085F6F8F}" type="pres">
      <dgm:prSet presAssocID="{C2497DB4-EF15-D04C-AA06-960DC1D91E09}" presName="LShape" presStyleLbl="alignNode1" presStyleIdx="2" presStyleCnt="5"/>
      <dgm:spPr/>
    </dgm:pt>
    <dgm:pt modelId="{79E220BA-2098-C545-B8D1-C061565C1B5D}" type="pres">
      <dgm:prSet presAssocID="{C2497DB4-EF15-D04C-AA06-960DC1D91E09}" presName="ParentText" presStyleLbl="revTx" presStyleIdx="1" presStyleCnt="3">
        <dgm:presLayoutVars>
          <dgm:chMax val="0"/>
          <dgm:chPref val="0"/>
          <dgm:bulletEnabled val="1"/>
        </dgm:presLayoutVars>
      </dgm:prSet>
      <dgm:spPr/>
    </dgm:pt>
    <dgm:pt modelId="{73EC9721-8D59-9E49-9E21-D92583905E40}" type="pres">
      <dgm:prSet presAssocID="{C2497DB4-EF15-D04C-AA06-960DC1D91E09}" presName="Triangle" presStyleLbl="alignNode1" presStyleIdx="3" presStyleCnt="5"/>
      <dgm:spPr/>
    </dgm:pt>
    <dgm:pt modelId="{FEF1E225-C6A7-B346-B2F7-A7AC5108C47C}" type="pres">
      <dgm:prSet presAssocID="{BFCCBF99-788A-5847-AB16-DB858A7367F7}" presName="sibTrans" presStyleCnt="0"/>
      <dgm:spPr/>
    </dgm:pt>
    <dgm:pt modelId="{CE818549-230D-C141-A3E5-1DE5B5836E11}" type="pres">
      <dgm:prSet presAssocID="{BFCCBF99-788A-5847-AB16-DB858A7367F7}" presName="space" presStyleCnt="0"/>
      <dgm:spPr/>
    </dgm:pt>
    <dgm:pt modelId="{D736C046-D3C7-5B41-9B89-AADE70739813}" type="pres">
      <dgm:prSet presAssocID="{F04BFB22-50DB-6947-82CC-6FAE210CFF81}" presName="composite" presStyleCnt="0"/>
      <dgm:spPr/>
    </dgm:pt>
    <dgm:pt modelId="{9D8433AC-ED58-DB49-B668-A9AF39A94A48}" type="pres">
      <dgm:prSet presAssocID="{F04BFB22-50DB-6947-82CC-6FAE210CFF81}" presName="LShape" presStyleLbl="alignNode1" presStyleIdx="4" presStyleCnt="5"/>
      <dgm:spPr/>
    </dgm:pt>
    <dgm:pt modelId="{88136BB3-D75A-5342-B79E-677349FCEF4A}" type="pres">
      <dgm:prSet presAssocID="{F04BFB22-50DB-6947-82CC-6FAE210CFF81}" presName="ParentText" presStyleLbl="revTx" presStyleIdx="2" presStyleCnt="3">
        <dgm:presLayoutVars>
          <dgm:chMax val="0"/>
          <dgm:chPref val="0"/>
          <dgm:bulletEnabled val="1"/>
        </dgm:presLayoutVars>
      </dgm:prSet>
      <dgm:spPr/>
    </dgm:pt>
  </dgm:ptLst>
  <dgm:cxnLst>
    <dgm:cxn modelId="{E5DC9C3B-9A67-644C-B3F3-A3BB0005D890}" srcId="{F04BFB22-50DB-6947-82CC-6FAE210CFF81}" destId="{FF1621ED-DB05-A249-979D-90B841AF1828}" srcOrd="2" destOrd="0" parTransId="{E0C08F75-8789-1D44-B267-86CA829B35E1}" sibTransId="{B2D89129-A647-F945-95A5-775533783F71}"/>
    <dgm:cxn modelId="{73CCB8E7-9341-F941-80A4-26048EA732AA}" srcId="{C2497DB4-EF15-D04C-AA06-960DC1D91E09}" destId="{00BB3321-3E54-F94A-A5C3-D14442C06E36}" srcOrd="1" destOrd="0" parTransId="{73A011C2-0E08-9A46-B15E-A57865F20C38}" sibTransId="{1BF9DB8D-51DD-BA4C-A6C3-126B65FDB56B}"/>
    <dgm:cxn modelId="{1DA9FA40-4FBB-9D4E-A13E-5F4E3DB7FD98}" type="presOf" srcId="{E122E064-3DD2-2B42-AA11-97BB1718B3F3}" destId="{79E220BA-2098-C545-B8D1-C061565C1B5D}" srcOrd="0" destOrd="1" presId="urn:microsoft.com/office/officeart/2009/3/layout/StepUpProcess"/>
    <dgm:cxn modelId="{E380FE18-4DC7-954C-8645-3DB22EE8EC82}" type="presOf" srcId="{3067D021-35C7-5141-B221-7C15EF81D45C}" destId="{24C9718C-363A-174A-BBD6-EEAAB28D4422}" srcOrd="0" destOrd="3" presId="urn:microsoft.com/office/officeart/2009/3/layout/StepUpProcess"/>
    <dgm:cxn modelId="{40B1DDC5-324E-104D-9C46-FF9CDF6B09E7}" type="presOf" srcId="{89064291-B035-7A4C-8465-3D375C75A043}" destId="{24C9718C-363A-174A-BBD6-EEAAB28D4422}" srcOrd="0" destOrd="0" presId="urn:microsoft.com/office/officeart/2009/3/layout/StepUpProcess"/>
    <dgm:cxn modelId="{B65B50B8-D3EA-8646-A0CE-CAD9A8FCC6F3}" srcId="{C2497DB4-EF15-D04C-AA06-960DC1D91E09}" destId="{E122E064-3DD2-2B42-AA11-97BB1718B3F3}" srcOrd="0" destOrd="0" parTransId="{A0CB8145-23F6-674F-840C-A0091ABFFABE}" sibTransId="{0B898CC1-0135-114C-A90E-1C0EAA2EAAF9}"/>
    <dgm:cxn modelId="{1FEDD571-5D6C-7B41-A8BD-C6F5522D8E2B}" type="presOf" srcId="{59E45C61-D5C4-3E4A-9805-E63A8B13B243}" destId="{79E220BA-2098-C545-B8D1-C061565C1B5D}" srcOrd="0" destOrd="3" presId="urn:microsoft.com/office/officeart/2009/3/layout/StepUpProcess"/>
    <dgm:cxn modelId="{EB217811-2E50-B54F-8CC1-210A3266854D}" srcId="{89064291-B035-7A4C-8465-3D375C75A043}" destId="{5C843079-1CD0-E940-905A-84B515BCE610}" srcOrd="0" destOrd="0" parTransId="{1944A3A9-96A5-F34F-9C85-5459BBCD0401}" sibTransId="{338DADB8-394B-6840-AEF0-43AD42BAF12F}"/>
    <dgm:cxn modelId="{C5CF4849-F53A-DF4A-8DB2-732B9C418EBA}" srcId="{C2497DB4-EF15-D04C-AA06-960DC1D91E09}" destId="{59E45C61-D5C4-3E4A-9805-E63A8B13B243}" srcOrd="2" destOrd="0" parTransId="{E1654809-69F2-9E43-99F6-E9BBC22C6808}" sibTransId="{CDA42A70-C94A-8F4F-AF4A-F17B17CCD2F0}"/>
    <dgm:cxn modelId="{4515720B-4B30-A54F-B4B1-FFCCD62D0EE3}" type="presOf" srcId="{0ACDA5E5-EAEA-9A4E-AE02-25580FB09255}" destId="{88136BB3-D75A-5342-B79E-677349FCEF4A}" srcOrd="0" destOrd="1" presId="urn:microsoft.com/office/officeart/2009/3/layout/StepUpProcess"/>
    <dgm:cxn modelId="{B5A572EB-62C9-4845-9280-BC80EF02EDC6}" srcId="{F04BFB22-50DB-6947-82CC-6FAE210CFF81}" destId="{3BBE7919-A3EF-F74D-A4DC-DD676D85BAF2}" srcOrd="3" destOrd="0" parTransId="{D12EC554-E98D-5043-9888-19F92031DC11}" sibTransId="{DD4EE3D9-0437-544D-A34C-DC2A8E6F1EE0}"/>
    <dgm:cxn modelId="{D6EF5C52-2147-3C49-992D-BB14C827C45C}" srcId="{89064291-B035-7A4C-8465-3D375C75A043}" destId="{D95FAC15-8981-7648-969D-DD1BE1652857}" srcOrd="1" destOrd="0" parTransId="{0A13BBC7-9545-C745-91B4-4D469618D2E6}" sibTransId="{65F5AD59-87E0-E74E-A6DA-EF760629B94E}"/>
    <dgm:cxn modelId="{9F1F451F-901E-E049-873D-01DB4C6B0057}" type="presOf" srcId="{FF1621ED-DB05-A249-979D-90B841AF1828}" destId="{88136BB3-D75A-5342-B79E-677349FCEF4A}" srcOrd="0" destOrd="3" presId="urn:microsoft.com/office/officeart/2009/3/layout/StepUpProcess"/>
    <dgm:cxn modelId="{35FE09EF-DE51-A348-B086-2518162C1A34}" srcId="{F04BFB22-50DB-6947-82CC-6FAE210CFF81}" destId="{AD992B6E-238E-A645-BE6E-9A71F64B1202}" srcOrd="1" destOrd="0" parTransId="{C5F4FAE5-DD19-B34F-9015-59ED8893CDB2}" sibTransId="{DB19E1BC-C669-5A4F-8F00-015F64353639}"/>
    <dgm:cxn modelId="{216406E8-C9D9-F24C-B648-65CD04DCF573}" type="presOf" srcId="{F04BFB22-50DB-6947-82CC-6FAE210CFF81}" destId="{88136BB3-D75A-5342-B79E-677349FCEF4A}" srcOrd="0" destOrd="0" presId="urn:microsoft.com/office/officeart/2009/3/layout/StepUpProcess"/>
    <dgm:cxn modelId="{8C541FED-7740-1A4D-B655-AC941FAAF948}" type="presOf" srcId="{3BBE7919-A3EF-F74D-A4DC-DD676D85BAF2}" destId="{88136BB3-D75A-5342-B79E-677349FCEF4A}" srcOrd="0" destOrd="4" presId="urn:microsoft.com/office/officeart/2009/3/layout/StepUpProcess"/>
    <dgm:cxn modelId="{E7A544F5-FB57-BB4E-AEB0-0054DE6C7E52}" type="presOf" srcId="{B739E7FC-6347-1A42-BD85-10D8CAA50252}" destId="{79E220BA-2098-C545-B8D1-C061565C1B5D}" srcOrd="0" destOrd="4" presId="urn:microsoft.com/office/officeart/2009/3/layout/StepUpProcess"/>
    <dgm:cxn modelId="{CDF849FA-0170-4542-B3FF-F46D4C7FE295}" type="presOf" srcId="{7E5626FF-7E0C-8147-B48C-58FE40E967E8}" destId="{0D0B7F5E-7E9C-0745-99A7-1F1E2A30A965}" srcOrd="0" destOrd="0" presId="urn:microsoft.com/office/officeart/2009/3/layout/StepUpProcess"/>
    <dgm:cxn modelId="{3038AD8B-9F10-1F49-979F-8822E1EDB564}" srcId="{89064291-B035-7A4C-8465-3D375C75A043}" destId="{D777911F-E139-7640-A472-DF9325C1B480}" srcOrd="3" destOrd="0" parTransId="{2FDADD0F-D730-B949-AA76-94D0AE4E3520}" sibTransId="{59DA3CEF-813D-F448-90FB-BF4196AA71DE}"/>
    <dgm:cxn modelId="{998BAD58-79D7-5B40-862B-99B436B3B579}" srcId="{89064291-B035-7A4C-8465-3D375C75A043}" destId="{3067D021-35C7-5141-B221-7C15EF81D45C}" srcOrd="2" destOrd="0" parTransId="{3F8BE782-0C8C-4344-91E6-2B0173FF1A49}" sibTransId="{7616E28E-FF2B-ED4A-B728-08841527306B}"/>
    <dgm:cxn modelId="{12F50EF2-4C0D-5B4E-B70F-F4A9B9EE6132}" type="presOf" srcId="{D95FAC15-8981-7648-969D-DD1BE1652857}" destId="{24C9718C-363A-174A-BBD6-EEAAB28D4422}" srcOrd="0" destOrd="2" presId="urn:microsoft.com/office/officeart/2009/3/layout/StepUpProcess"/>
    <dgm:cxn modelId="{E89B14DE-9D2C-1849-8197-2A00C5AC0F1D}" type="presOf" srcId="{C2497DB4-EF15-D04C-AA06-960DC1D91E09}" destId="{79E220BA-2098-C545-B8D1-C061565C1B5D}" srcOrd="0" destOrd="0" presId="urn:microsoft.com/office/officeart/2009/3/layout/StepUpProcess"/>
    <dgm:cxn modelId="{A9C6F100-1A14-2642-98BD-91F7589A82CE}" srcId="{7E5626FF-7E0C-8147-B48C-58FE40E967E8}" destId="{89064291-B035-7A4C-8465-3D375C75A043}" srcOrd="0" destOrd="0" parTransId="{FA802E5A-D243-CE44-9533-37E8196898DB}" sibTransId="{1EB5719B-3F82-6F4A-A1D9-6507AF2AB3EF}"/>
    <dgm:cxn modelId="{2C0EC602-4FDC-134E-81B5-45A4C0032A59}" srcId="{7E5626FF-7E0C-8147-B48C-58FE40E967E8}" destId="{F04BFB22-50DB-6947-82CC-6FAE210CFF81}" srcOrd="2" destOrd="0" parTransId="{9AFB7344-4C66-3B4D-A5C4-A100AE06F4B7}" sibTransId="{32338C56-3BF7-E145-A0F0-0ED3CB5D085C}"/>
    <dgm:cxn modelId="{A43E0207-0694-5841-8FCE-900C53354B52}" type="presOf" srcId="{00BB3321-3E54-F94A-A5C3-D14442C06E36}" destId="{79E220BA-2098-C545-B8D1-C061565C1B5D}" srcOrd="0" destOrd="2" presId="urn:microsoft.com/office/officeart/2009/3/layout/StepUpProcess"/>
    <dgm:cxn modelId="{F78A8A44-D405-9646-BCFC-2D23221CA03C}" type="presOf" srcId="{AD992B6E-238E-A645-BE6E-9A71F64B1202}" destId="{88136BB3-D75A-5342-B79E-677349FCEF4A}" srcOrd="0" destOrd="2" presId="urn:microsoft.com/office/officeart/2009/3/layout/StepUpProcess"/>
    <dgm:cxn modelId="{1FED9BA6-8EE7-644A-A1B0-0860D323D284}" srcId="{C2497DB4-EF15-D04C-AA06-960DC1D91E09}" destId="{B739E7FC-6347-1A42-BD85-10D8CAA50252}" srcOrd="3" destOrd="0" parTransId="{5959AF16-1A31-2641-9D35-BF898793229B}" sibTransId="{442442A8-D241-4F4E-A814-C2A34B1CC118}"/>
    <dgm:cxn modelId="{4C66A7A6-0053-0C4B-8EF1-D3D6D9E99E1D}" srcId="{F04BFB22-50DB-6947-82CC-6FAE210CFF81}" destId="{0ACDA5E5-EAEA-9A4E-AE02-25580FB09255}" srcOrd="0" destOrd="0" parTransId="{412B81BF-FBCE-9246-B047-77A9E497CD49}" sibTransId="{07C7AC7E-9FC5-CB45-A46B-6C48E4EAE7A7}"/>
    <dgm:cxn modelId="{B6D0406A-8749-D849-9D68-E8EB23AC38BB}" type="presOf" srcId="{5C843079-1CD0-E940-905A-84B515BCE610}" destId="{24C9718C-363A-174A-BBD6-EEAAB28D4422}" srcOrd="0" destOrd="1" presId="urn:microsoft.com/office/officeart/2009/3/layout/StepUpProcess"/>
    <dgm:cxn modelId="{BB2AD148-51B1-F645-ABC9-36CAA33E5A94}" type="presOf" srcId="{D777911F-E139-7640-A472-DF9325C1B480}" destId="{24C9718C-363A-174A-BBD6-EEAAB28D4422}" srcOrd="0" destOrd="4" presId="urn:microsoft.com/office/officeart/2009/3/layout/StepUpProcess"/>
    <dgm:cxn modelId="{BA94CC2D-A776-6D4A-A511-8D2FEA05A951}" srcId="{7E5626FF-7E0C-8147-B48C-58FE40E967E8}" destId="{C2497DB4-EF15-D04C-AA06-960DC1D91E09}" srcOrd="1" destOrd="0" parTransId="{5AEA94CE-0A4D-4F42-BB5C-BBE5A93F94CC}" sibTransId="{BFCCBF99-788A-5847-AB16-DB858A7367F7}"/>
    <dgm:cxn modelId="{6983C784-7BE5-5E46-B001-96F75834D097}" type="presParOf" srcId="{0D0B7F5E-7E9C-0745-99A7-1F1E2A30A965}" destId="{EC93B07D-29E6-A14C-A892-FC2E30E4FD3E}" srcOrd="0" destOrd="0" presId="urn:microsoft.com/office/officeart/2009/3/layout/StepUpProcess"/>
    <dgm:cxn modelId="{D8FFF839-D6F6-4B49-937C-EA0BEC110EB4}" type="presParOf" srcId="{EC93B07D-29E6-A14C-A892-FC2E30E4FD3E}" destId="{C2D18CEA-ED84-AC4B-88AB-1060DF14B675}" srcOrd="0" destOrd="0" presId="urn:microsoft.com/office/officeart/2009/3/layout/StepUpProcess"/>
    <dgm:cxn modelId="{F7C287BA-D5AB-D144-80F4-7404740DDD13}" type="presParOf" srcId="{EC93B07D-29E6-A14C-A892-FC2E30E4FD3E}" destId="{24C9718C-363A-174A-BBD6-EEAAB28D4422}" srcOrd="1" destOrd="0" presId="urn:microsoft.com/office/officeart/2009/3/layout/StepUpProcess"/>
    <dgm:cxn modelId="{D5E42818-8EA6-274D-8265-0CE351D1FB53}" type="presParOf" srcId="{EC93B07D-29E6-A14C-A892-FC2E30E4FD3E}" destId="{C20B9BA0-1262-A34B-9986-CB9E8231ADF0}" srcOrd="2" destOrd="0" presId="urn:microsoft.com/office/officeart/2009/3/layout/StepUpProcess"/>
    <dgm:cxn modelId="{7ACA4552-382C-424F-9BB5-5C5A7EFF91A4}" type="presParOf" srcId="{0D0B7F5E-7E9C-0745-99A7-1F1E2A30A965}" destId="{E9CA3951-1964-1143-B17D-9522822DB16A}" srcOrd="1" destOrd="0" presId="urn:microsoft.com/office/officeart/2009/3/layout/StepUpProcess"/>
    <dgm:cxn modelId="{0CA54B0D-B13E-D74A-AFD3-D2041BF51026}" type="presParOf" srcId="{E9CA3951-1964-1143-B17D-9522822DB16A}" destId="{9AE262C3-AD17-5B49-9C32-6568CF433A5F}" srcOrd="0" destOrd="0" presId="urn:microsoft.com/office/officeart/2009/3/layout/StepUpProcess"/>
    <dgm:cxn modelId="{13D19223-A2B1-7547-81D7-73732AA12F8C}" type="presParOf" srcId="{0D0B7F5E-7E9C-0745-99A7-1F1E2A30A965}" destId="{25E151BF-E9F3-9C4A-8539-48D135C60F99}" srcOrd="2" destOrd="0" presId="urn:microsoft.com/office/officeart/2009/3/layout/StepUpProcess"/>
    <dgm:cxn modelId="{5075DDCB-D046-AC4D-8388-517B649049F1}" type="presParOf" srcId="{25E151BF-E9F3-9C4A-8539-48D135C60F99}" destId="{8F9A7785-F40C-0943-ACFF-BFE7085F6F8F}" srcOrd="0" destOrd="0" presId="urn:microsoft.com/office/officeart/2009/3/layout/StepUpProcess"/>
    <dgm:cxn modelId="{B1475370-DF03-BA46-88DB-A6C997203E03}" type="presParOf" srcId="{25E151BF-E9F3-9C4A-8539-48D135C60F99}" destId="{79E220BA-2098-C545-B8D1-C061565C1B5D}" srcOrd="1" destOrd="0" presId="urn:microsoft.com/office/officeart/2009/3/layout/StepUpProcess"/>
    <dgm:cxn modelId="{ACF9DAF0-3D88-F448-A9FB-535098FCA33D}" type="presParOf" srcId="{25E151BF-E9F3-9C4A-8539-48D135C60F99}" destId="{73EC9721-8D59-9E49-9E21-D92583905E40}" srcOrd="2" destOrd="0" presId="urn:microsoft.com/office/officeart/2009/3/layout/StepUpProcess"/>
    <dgm:cxn modelId="{2B4E1AE5-46A4-B443-A97B-34C4FAE2DABC}" type="presParOf" srcId="{0D0B7F5E-7E9C-0745-99A7-1F1E2A30A965}" destId="{FEF1E225-C6A7-B346-B2F7-A7AC5108C47C}" srcOrd="3" destOrd="0" presId="urn:microsoft.com/office/officeart/2009/3/layout/StepUpProcess"/>
    <dgm:cxn modelId="{859B5B47-B4DD-F442-B3FC-57DA144FE8F9}" type="presParOf" srcId="{FEF1E225-C6A7-B346-B2F7-A7AC5108C47C}" destId="{CE818549-230D-C141-A3E5-1DE5B5836E11}" srcOrd="0" destOrd="0" presId="urn:microsoft.com/office/officeart/2009/3/layout/StepUpProcess"/>
    <dgm:cxn modelId="{926ACFC7-CE9A-2745-AA98-674CB209618C}" type="presParOf" srcId="{0D0B7F5E-7E9C-0745-99A7-1F1E2A30A965}" destId="{D736C046-D3C7-5B41-9B89-AADE70739813}" srcOrd="4" destOrd="0" presId="urn:microsoft.com/office/officeart/2009/3/layout/StepUpProcess"/>
    <dgm:cxn modelId="{0A211B82-ACC4-8848-ACE8-1D0EB340C7F4}" type="presParOf" srcId="{D736C046-D3C7-5B41-9B89-AADE70739813}" destId="{9D8433AC-ED58-DB49-B668-A9AF39A94A48}" srcOrd="0" destOrd="0" presId="urn:microsoft.com/office/officeart/2009/3/layout/StepUpProcess"/>
    <dgm:cxn modelId="{1A219ABE-4345-DF47-A690-1EA5D2AE2263}" type="presParOf" srcId="{D736C046-D3C7-5B41-9B89-AADE70739813}" destId="{88136BB3-D75A-5342-B79E-677349FCEF4A}" srcOrd="1" destOrd="0" presId="urn:microsoft.com/office/officeart/2009/3/layout/StepUp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2.xml><?xml version="1.0" encoding="utf-8"?>
<dgm:dataModel xmlns:dgm="http://schemas.openxmlformats.org/drawingml/2006/diagram" xmlns:a="http://schemas.openxmlformats.org/drawingml/2006/main">
  <dgm:ptLst>
    <dgm:pt modelId="{7B65244B-E4FA-A442-A71D-9E8311B80473}" type="doc">
      <dgm:prSet loTypeId="urn:microsoft.com/office/officeart/2005/8/layout/cycle1" loCatId="" qsTypeId="urn:microsoft.com/office/officeart/2005/8/quickstyle/simple4" qsCatId="simple" csTypeId="urn:microsoft.com/office/officeart/2005/8/colors/accent2_2" csCatId="accent2" phldr="1"/>
      <dgm:spPr/>
      <dgm:t>
        <a:bodyPr/>
        <a:lstStyle/>
        <a:p>
          <a:endParaRPr lang="it-IT"/>
        </a:p>
      </dgm:t>
    </dgm:pt>
    <dgm:pt modelId="{096F4A21-4131-C04D-867C-BF29C3DC3D7A}">
      <dgm:prSet custT="1"/>
      <dgm:spPr/>
      <dgm:t>
        <a:bodyPr/>
        <a:lstStyle/>
        <a:p>
          <a:r>
            <a:rPr lang="it-IT" sz="1400" b="1" dirty="0"/>
            <a:t>1. Analisi del rischio effettuata con il coinvolgimento di soggetti che potrebbero essere NON affidabili </a:t>
          </a:r>
        </a:p>
      </dgm:t>
    </dgm:pt>
    <dgm:pt modelId="{CB50C67D-8B69-C043-B0DD-4B64F9C61A7E}" type="parTrans" cxnId="{E1B2230F-82A5-174A-99C9-2E79B96A8367}">
      <dgm:prSet/>
      <dgm:spPr/>
      <dgm:t>
        <a:bodyPr/>
        <a:lstStyle/>
        <a:p>
          <a:endParaRPr lang="it-IT" sz="1400"/>
        </a:p>
      </dgm:t>
    </dgm:pt>
    <dgm:pt modelId="{8D4E84CE-80F8-E442-8ECC-690BA8BE8B0A}" type="sibTrans" cxnId="{E1B2230F-82A5-174A-99C9-2E79B96A8367}">
      <dgm:prSet/>
      <dgm:spPr/>
      <dgm:t>
        <a:bodyPr/>
        <a:lstStyle/>
        <a:p>
          <a:endParaRPr lang="it-IT" sz="1400"/>
        </a:p>
      </dgm:t>
    </dgm:pt>
    <dgm:pt modelId="{FBE18611-DD48-ED45-B5C8-A5437FA2219D}">
      <dgm:prSet custT="1"/>
      <dgm:spPr/>
      <dgm:t>
        <a:bodyPr/>
        <a:lstStyle/>
        <a:p>
          <a:r>
            <a:rPr lang="it-IT" sz="1400" b="1" dirty="0"/>
            <a:t>3. WB interno ha una sponda organizzativa nel RPC</a:t>
          </a:r>
        </a:p>
      </dgm:t>
    </dgm:pt>
    <dgm:pt modelId="{8281C815-EDC9-EE44-A534-60430215D565}" type="parTrans" cxnId="{F383FF38-63A0-8041-BF7D-B3C54DB2442D}">
      <dgm:prSet/>
      <dgm:spPr/>
      <dgm:t>
        <a:bodyPr/>
        <a:lstStyle/>
        <a:p>
          <a:endParaRPr lang="it-IT" sz="1400"/>
        </a:p>
      </dgm:t>
    </dgm:pt>
    <dgm:pt modelId="{7F743D83-674A-7047-A1BC-92E6F990DC11}" type="sibTrans" cxnId="{F383FF38-63A0-8041-BF7D-B3C54DB2442D}">
      <dgm:prSet/>
      <dgm:spPr/>
      <dgm:t>
        <a:bodyPr/>
        <a:lstStyle/>
        <a:p>
          <a:endParaRPr lang="it-IT" sz="1400"/>
        </a:p>
      </dgm:t>
    </dgm:pt>
    <dgm:pt modelId="{C50C2B52-71D7-EE4E-9B94-301C48E92205}">
      <dgm:prSet custT="1"/>
      <dgm:spPr/>
      <dgm:t>
        <a:bodyPr/>
        <a:lstStyle/>
        <a:p>
          <a:r>
            <a:rPr lang="it-IT" sz="1400" b="1" dirty="0"/>
            <a:t>4. WB interno come strumento per far emergere aree a rischio </a:t>
          </a:r>
        </a:p>
      </dgm:t>
    </dgm:pt>
    <dgm:pt modelId="{DD0BDCCE-FD82-4846-BC29-72455316E0BF}" type="parTrans" cxnId="{E5EEC39D-131F-F941-A6C2-CDCBE6AC194F}">
      <dgm:prSet/>
      <dgm:spPr/>
      <dgm:t>
        <a:bodyPr/>
        <a:lstStyle/>
        <a:p>
          <a:endParaRPr lang="it-IT" sz="1400"/>
        </a:p>
      </dgm:t>
    </dgm:pt>
    <dgm:pt modelId="{6E60DB06-F650-7E4B-96F8-7055CF081936}" type="sibTrans" cxnId="{E5EEC39D-131F-F941-A6C2-CDCBE6AC194F}">
      <dgm:prSet/>
      <dgm:spPr/>
      <dgm:t>
        <a:bodyPr/>
        <a:lstStyle/>
        <a:p>
          <a:endParaRPr lang="it-IT" sz="1400"/>
        </a:p>
      </dgm:t>
    </dgm:pt>
    <dgm:pt modelId="{0FF8283B-FDD2-7845-B9F4-B8C5C373450A}">
      <dgm:prSet custT="1"/>
      <dgm:spPr/>
      <dgm:t>
        <a:bodyPr/>
        <a:lstStyle/>
        <a:p>
          <a:r>
            <a:rPr lang="it-IT" sz="1400" b="1" dirty="0"/>
            <a:t>2. Le questioni non vengono discusse per la presenza di un clima di chiusura/asservimento</a:t>
          </a:r>
        </a:p>
      </dgm:t>
    </dgm:pt>
    <dgm:pt modelId="{BA1AE378-914F-424A-A4BE-695233835752}" type="parTrans" cxnId="{9381F41F-1A4F-3249-ACAD-97C44FBE667B}">
      <dgm:prSet/>
      <dgm:spPr/>
      <dgm:t>
        <a:bodyPr/>
        <a:lstStyle/>
        <a:p>
          <a:endParaRPr lang="it-IT"/>
        </a:p>
      </dgm:t>
    </dgm:pt>
    <dgm:pt modelId="{6205852E-E449-B148-B892-980C23B9BBCA}" type="sibTrans" cxnId="{9381F41F-1A4F-3249-ACAD-97C44FBE667B}">
      <dgm:prSet/>
      <dgm:spPr/>
      <dgm:t>
        <a:bodyPr/>
        <a:lstStyle/>
        <a:p>
          <a:endParaRPr lang="it-IT"/>
        </a:p>
      </dgm:t>
    </dgm:pt>
    <dgm:pt modelId="{F617AF25-CC06-E041-A9D5-9A1E0C5D8676}" type="pres">
      <dgm:prSet presAssocID="{7B65244B-E4FA-A442-A71D-9E8311B80473}" presName="cycle" presStyleCnt="0">
        <dgm:presLayoutVars>
          <dgm:dir/>
          <dgm:resizeHandles val="exact"/>
        </dgm:presLayoutVars>
      </dgm:prSet>
      <dgm:spPr/>
    </dgm:pt>
    <dgm:pt modelId="{2BE900B4-541A-E747-95B5-4AFF3EECC6A1}" type="pres">
      <dgm:prSet presAssocID="{096F4A21-4131-C04D-867C-BF29C3DC3D7A}" presName="dummy" presStyleCnt="0"/>
      <dgm:spPr/>
    </dgm:pt>
    <dgm:pt modelId="{31E80136-A55A-2641-93ED-852DA26865C9}" type="pres">
      <dgm:prSet presAssocID="{096F4A21-4131-C04D-867C-BF29C3DC3D7A}" presName="node" presStyleLbl="revTx" presStyleIdx="0" presStyleCnt="4">
        <dgm:presLayoutVars>
          <dgm:bulletEnabled val="1"/>
        </dgm:presLayoutVars>
      </dgm:prSet>
      <dgm:spPr/>
    </dgm:pt>
    <dgm:pt modelId="{C7BFE74D-3BA9-A845-8D40-C5EA40FF1EE6}" type="pres">
      <dgm:prSet presAssocID="{8D4E84CE-80F8-E442-8ECC-690BA8BE8B0A}" presName="sibTrans" presStyleLbl="node1" presStyleIdx="0" presStyleCnt="4"/>
      <dgm:spPr/>
    </dgm:pt>
    <dgm:pt modelId="{CCE3E046-6B3E-7248-B3FD-6D877D0A9A93}" type="pres">
      <dgm:prSet presAssocID="{0FF8283B-FDD2-7845-B9F4-B8C5C373450A}" presName="dummy" presStyleCnt="0"/>
      <dgm:spPr/>
    </dgm:pt>
    <dgm:pt modelId="{E36E1A96-1438-C048-9FEE-5D98CC113ED1}" type="pres">
      <dgm:prSet presAssocID="{0FF8283B-FDD2-7845-B9F4-B8C5C373450A}" presName="node" presStyleLbl="revTx" presStyleIdx="1" presStyleCnt="4">
        <dgm:presLayoutVars>
          <dgm:bulletEnabled val="1"/>
        </dgm:presLayoutVars>
      </dgm:prSet>
      <dgm:spPr/>
    </dgm:pt>
    <dgm:pt modelId="{D5C6DA44-1576-AC49-A85E-1AE2FE56E6D2}" type="pres">
      <dgm:prSet presAssocID="{6205852E-E449-B148-B892-980C23B9BBCA}" presName="sibTrans" presStyleLbl="node1" presStyleIdx="1" presStyleCnt="4"/>
      <dgm:spPr/>
    </dgm:pt>
    <dgm:pt modelId="{9BFB59C7-8083-DC4D-875F-6C4B25342643}" type="pres">
      <dgm:prSet presAssocID="{FBE18611-DD48-ED45-B5C8-A5437FA2219D}" presName="dummy" presStyleCnt="0"/>
      <dgm:spPr/>
    </dgm:pt>
    <dgm:pt modelId="{43E92105-5304-D145-BE97-C73036A278D6}" type="pres">
      <dgm:prSet presAssocID="{FBE18611-DD48-ED45-B5C8-A5437FA2219D}" presName="node" presStyleLbl="revTx" presStyleIdx="2" presStyleCnt="4">
        <dgm:presLayoutVars>
          <dgm:bulletEnabled val="1"/>
        </dgm:presLayoutVars>
      </dgm:prSet>
      <dgm:spPr/>
    </dgm:pt>
    <dgm:pt modelId="{92D647B2-1DA4-C845-9496-9A2163ED188D}" type="pres">
      <dgm:prSet presAssocID="{7F743D83-674A-7047-A1BC-92E6F990DC11}" presName="sibTrans" presStyleLbl="node1" presStyleIdx="2" presStyleCnt="4"/>
      <dgm:spPr/>
    </dgm:pt>
    <dgm:pt modelId="{2385B5D8-98AF-564C-A111-1FF3CD8EB55E}" type="pres">
      <dgm:prSet presAssocID="{C50C2B52-71D7-EE4E-9B94-301C48E92205}" presName="dummy" presStyleCnt="0"/>
      <dgm:spPr/>
    </dgm:pt>
    <dgm:pt modelId="{9216B28B-8CF6-0842-8F9B-07F8DB845343}" type="pres">
      <dgm:prSet presAssocID="{C50C2B52-71D7-EE4E-9B94-301C48E92205}" presName="node" presStyleLbl="revTx" presStyleIdx="3" presStyleCnt="4">
        <dgm:presLayoutVars>
          <dgm:bulletEnabled val="1"/>
        </dgm:presLayoutVars>
      </dgm:prSet>
      <dgm:spPr/>
    </dgm:pt>
    <dgm:pt modelId="{F5F1B7EE-1C46-4040-B12F-A7D87EA2F12F}" type="pres">
      <dgm:prSet presAssocID="{6E60DB06-F650-7E4B-96F8-7055CF081936}" presName="sibTrans" presStyleLbl="node1" presStyleIdx="3" presStyleCnt="4"/>
      <dgm:spPr/>
    </dgm:pt>
  </dgm:ptLst>
  <dgm:cxnLst>
    <dgm:cxn modelId="{9381F41F-1A4F-3249-ACAD-97C44FBE667B}" srcId="{7B65244B-E4FA-A442-A71D-9E8311B80473}" destId="{0FF8283B-FDD2-7845-B9F4-B8C5C373450A}" srcOrd="1" destOrd="0" parTransId="{BA1AE378-914F-424A-A4BE-695233835752}" sibTransId="{6205852E-E449-B148-B892-980C23B9BBCA}"/>
    <dgm:cxn modelId="{E5EEC39D-131F-F941-A6C2-CDCBE6AC194F}" srcId="{7B65244B-E4FA-A442-A71D-9E8311B80473}" destId="{C50C2B52-71D7-EE4E-9B94-301C48E92205}" srcOrd="3" destOrd="0" parTransId="{DD0BDCCE-FD82-4846-BC29-72455316E0BF}" sibTransId="{6E60DB06-F650-7E4B-96F8-7055CF081936}"/>
    <dgm:cxn modelId="{042F5496-1A0B-294C-B08B-2A2CFBF8BEB2}" type="presOf" srcId="{FBE18611-DD48-ED45-B5C8-A5437FA2219D}" destId="{43E92105-5304-D145-BE97-C73036A278D6}" srcOrd="0" destOrd="0" presId="urn:microsoft.com/office/officeart/2005/8/layout/cycle1"/>
    <dgm:cxn modelId="{4BC58789-E042-854B-A82B-6063C1BF2B72}" type="presOf" srcId="{7F743D83-674A-7047-A1BC-92E6F990DC11}" destId="{92D647B2-1DA4-C845-9496-9A2163ED188D}" srcOrd="0" destOrd="0" presId="urn:microsoft.com/office/officeart/2005/8/layout/cycle1"/>
    <dgm:cxn modelId="{0AB6F4F0-F2EF-2B4A-AE4B-FF5EAEAEFB2F}" type="presOf" srcId="{7B65244B-E4FA-A442-A71D-9E8311B80473}" destId="{F617AF25-CC06-E041-A9D5-9A1E0C5D8676}" srcOrd="0" destOrd="0" presId="urn:microsoft.com/office/officeart/2005/8/layout/cycle1"/>
    <dgm:cxn modelId="{E1B2230F-82A5-174A-99C9-2E79B96A8367}" srcId="{7B65244B-E4FA-A442-A71D-9E8311B80473}" destId="{096F4A21-4131-C04D-867C-BF29C3DC3D7A}" srcOrd="0" destOrd="0" parTransId="{CB50C67D-8B69-C043-B0DD-4B64F9C61A7E}" sibTransId="{8D4E84CE-80F8-E442-8ECC-690BA8BE8B0A}"/>
    <dgm:cxn modelId="{F383FF38-63A0-8041-BF7D-B3C54DB2442D}" srcId="{7B65244B-E4FA-A442-A71D-9E8311B80473}" destId="{FBE18611-DD48-ED45-B5C8-A5437FA2219D}" srcOrd="2" destOrd="0" parTransId="{8281C815-EDC9-EE44-A534-60430215D565}" sibTransId="{7F743D83-674A-7047-A1BC-92E6F990DC11}"/>
    <dgm:cxn modelId="{9029DECC-970D-744F-AA4B-24D9D3A37EED}" type="presOf" srcId="{096F4A21-4131-C04D-867C-BF29C3DC3D7A}" destId="{31E80136-A55A-2641-93ED-852DA26865C9}" srcOrd="0" destOrd="0" presId="urn:microsoft.com/office/officeart/2005/8/layout/cycle1"/>
    <dgm:cxn modelId="{CDD6E76A-FCE7-8E45-9E9D-10BD10B41830}" type="presOf" srcId="{C50C2B52-71D7-EE4E-9B94-301C48E92205}" destId="{9216B28B-8CF6-0842-8F9B-07F8DB845343}" srcOrd="0" destOrd="0" presId="urn:microsoft.com/office/officeart/2005/8/layout/cycle1"/>
    <dgm:cxn modelId="{A5B7FCD3-D22B-FC43-9EB9-45864BF1DF53}" type="presOf" srcId="{6E60DB06-F650-7E4B-96F8-7055CF081936}" destId="{F5F1B7EE-1C46-4040-B12F-A7D87EA2F12F}" srcOrd="0" destOrd="0" presId="urn:microsoft.com/office/officeart/2005/8/layout/cycle1"/>
    <dgm:cxn modelId="{47F7256F-FA62-7C4F-AD00-4C020256CCCA}" type="presOf" srcId="{8D4E84CE-80F8-E442-8ECC-690BA8BE8B0A}" destId="{C7BFE74D-3BA9-A845-8D40-C5EA40FF1EE6}" srcOrd="0" destOrd="0" presId="urn:microsoft.com/office/officeart/2005/8/layout/cycle1"/>
    <dgm:cxn modelId="{BBA46802-E4F6-0544-B3C5-B8494956065E}" type="presOf" srcId="{0FF8283B-FDD2-7845-B9F4-B8C5C373450A}" destId="{E36E1A96-1438-C048-9FEE-5D98CC113ED1}" srcOrd="0" destOrd="0" presId="urn:microsoft.com/office/officeart/2005/8/layout/cycle1"/>
    <dgm:cxn modelId="{0D51BB92-51A4-844B-8237-5C4BA03FA630}" type="presOf" srcId="{6205852E-E449-B148-B892-980C23B9BBCA}" destId="{D5C6DA44-1576-AC49-A85E-1AE2FE56E6D2}" srcOrd="0" destOrd="0" presId="urn:microsoft.com/office/officeart/2005/8/layout/cycle1"/>
    <dgm:cxn modelId="{63CA4A53-9F74-D540-AB73-6EA70B6F8BE8}" type="presParOf" srcId="{F617AF25-CC06-E041-A9D5-9A1E0C5D8676}" destId="{2BE900B4-541A-E747-95B5-4AFF3EECC6A1}" srcOrd="0" destOrd="0" presId="urn:microsoft.com/office/officeart/2005/8/layout/cycle1"/>
    <dgm:cxn modelId="{184BCF9C-3733-9240-AD61-EDCB74204E9B}" type="presParOf" srcId="{F617AF25-CC06-E041-A9D5-9A1E0C5D8676}" destId="{31E80136-A55A-2641-93ED-852DA26865C9}" srcOrd="1" destOrd="0" presId="urn:microsoft.com/office/officeart/2005/8/layout/cycle1"/>
    <dgm:cxn modelId="{B61A06EF-63AC-6545-916B-9BD674FCD97D}" type="presParOf" srcId="{F617AF25-CC06-E041-A9D5-9A1E0C5D8676}" destId="{C7BFE74D-3BA9-A845-8D40-C5EA40FF1EE6}" srcOrd="2" destOrd="0" presId="urn:microsoft.com/office/officeart/2005/8/layout/cycle1"/>
    <dgm:cxn modelId="{EB7FAEBB-F2D3-BF48-98FD-62AAFA683671}" type="presParOf" srcId="{F617AF25-CC06-E041-A9D5-9A1E0C5D8676}" destId="{CCE3E046-6B3E-7248-B3FD-6D877D0A9A93}" srcOrd="3" destOrd="0" presId="urn:microsoft.com/office/officeart/2005/8/layout/cycle1"/>
    <dgm:cxn modelId="{32D993D2-1268-484B-ACDB-0C1027498EB2}" type="presParOf" srcId="{F617AF25-CC06-E041-A9D5-9A1E0C5D8676}" destId="{E36E1A96-1438-C048-9FEE-5D98CC113ED1}" srcOrd="4" destOrd="0" presId="urn:microsoft.com/office/officeart/2005/8/layout/cycle1"/>
    <dgm:cxn modelId="{8DF0901E-458F-3449-BEE3-95BB70CBA020}" type="presParOf" srcId="{F617AF25-CC06-E041-A9D5-9A1E0C5D8676}" destId="{D5C6DA44-1576-AC49-A85E-1AE2FE56E6D2}" srcOrd="5" destOrd="0" presId="urn:microsoft.com/office/officeart/2005/8/layout/cycle1"/>
    <dgm:cxn modelId="{ADD451BA-470E-354C-9EEE-BE302D9B2F81}" type="presParOf" srcId="{F617AF25-CC06-E041-A9D5-9A1E0C5D8676}" destId="{9BFB59C7-8083-DC4D-875F-6C4B25342643}" srcOrd="6" destOrd="0" presId="urn:microsoft.com/office/officeart/2005/8/layout/cycle1"/>
    <dgm:cxn modelId="{9082F6E7-309C-764F-886A-42E7551E9361}" type="presParOf" srcId="{F617AF25-CC06-E041-A9D5-9A1E0C5D8676}" destId="{43E92105-5304-D145-BE97-C73036A278D6}" srcOrd="7" destOrd="0" presId="urn:microsoft.com/office/officeart/2005/8/layout/cycle1"/>
    <dgm:cxn modelId="{C909C919-3E20-494C-917A-D78771C64ACC}" type="presParOf" srcId="{F617AF25-CC06-E041-A9D5-9A1E0C5D8676}" destId="{92D647B2-1DA4-C845-9496-9A2163ED188D}" srcOrd="8" destOrd="0" presId="urn:microsoft.com/office/officeart/2005/8/layout/cycle1"/>
    <dgm:cxn modelId="{160A78F0-8326-0E49-9097-E42D2270BE62}" type="presParOf" srcId="{F617AF25-CC06-E041-A9D5-9A1E0C5D8676}" destId="{2385B5D8-98AF-564C-A111-1FF3CD8EB55E}" srcOrd="9" destOrd="0" presId="urn:microsoft.com/office/officeart/2005/8/layout/cycle1"/>
    <dgm:cxn modelId="{9F583F86-6D68-4B4B-BF67-9F5ADCCB7836}" type="presParOf" srcId="{F617AF25-CC06-E041-A9D5-9A1E0C5D8676}" destId="{9216B28B-8CF6-0842-8F9B-07F8DB845343}" srcOrd="10" destOrd="0" presId="urn:microsoft.com/office/officeart/2005/8/layout/cycle1"/>
    <dgm:cxn modelId="{4EFD22CD-7F24-4A4F-9CAB-5D9E2E11C356}" type="presParOf" srcId="{F617AF25-CC06-E041-A9D5-9A1E0C5D8676}" destId="{F5F1B7EE-1C46-4040-B12F-A7D87EA2F12F}"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3.xml><?xml version="1.0" encoding="utf-8"?>
<dgm:dataModel xmlns:dgm="http://schemas.openxmlformats.org/drawingml/2006/diagram" xmlns:a="http://schemas.openxmlformats.org/drawingml/2006/main">
  <dgm:ptLst>
    <dgm:pt modelId="{28A3818B-9060-6442-9D01-A8397F2BE7E1}" type="doc">
      <dgm:prSet loTypeId="urn:microsoft.com/office/officeart/2008/layout/VerticalCircleList" loCatId="" qsTypeId="urn:microsoft.com/office/officeart/2005/8/quickstyle/simple4" qsCatId="simple" csTypeId="urn:microsoft.com/office/officeart/2005/8/colors/accent0_1" csCatId="mainScheme" phldr="1"/>
      <dgm:spPr/>
      <dgm:t>
        <a:bodyPr/>
        <a:lstStyle/>
        <a:p>
          <a:endParaRPr lang="it-IT"/>
        </a:p>
      </dgm:t>
    </dgm:pt>
    <dgm:pt modelId="{592A59E3-ECBD-134D-B6CA-D8CE5738F32C}">
      <dgm:prSet phldrT="[Text]" custT="1"/>
      <dgm:spPr/>
      <dgm:t>
        <a:bodyPr/>
        <a:lstStyle/>
        <a:p>
          <a:r>
            <a:rPr lang="it-IT" sz="1600" b="1" dirty="0"/>
            <a:t>1. I SOGGETTI POTREBBERO NON ESSERE AFFIDABILI</a:t>
          </a:r>
        </a:p>
      </dgm:t>
    </dgm:pt>
    <dgm:pt modelId="{F47D699C-18F5-6644-82C9-E0268FBDAD04}" type="parTrans" cxnId="{E6A52588-9FB7-1547-BC92-8BB4E5C25F17}">
      <dgm:prSet/>
      <dgm:spPr/>
      <dgm:t>
        <a:bodyPr/>
        <a:lstStyle/>
        <a:p>
          <a:endParaRPr lang="it-IT" sz="1200"/>
        </a:p>
      </dgm:t>
    </dgm:pt>
    <dgm:pt modelId="{4270CD60-A282-AD48-A88B-7DBD284CE7E4}" type="sibTrans" cxnId="{E6A52588-9FB7-1547-BC92-8BB4E5C25F17}">
      <dgm:prSet/>
      <dgm:spPr/>
      <dgm:t>
        <a:bodyPr/>
        <a:lstStyle/>
        <a:p>
          <a:endParaRPr lang="it-IT" sz="1200"/>
        </a:p>
      </dgm:t>
    </dgm:pt>
    <dgm:pt modelId="{8F952562-F9B9-EA4C-86E8-841D6024426A}">
      <dgm:prSet phldrT="[Text]" custT="1"/>
      <dgm:spPr/>
      <dgm:t>
        <a:bodyPr/>
        <a:lstStyle/>
        <a:p>
          <a:r>
            <a:rPr lang="it-IT" sz="1200" b="1" noProof="0" dirty="0">
              <a:solidFill>
                <a:srgbClr val="800000"/>
              </a:solidFill>
            </a:rPr>
            <a:t>secondo il P.N.A., I referenti per la prevenzione per l’area di rispettiva competenza: </a:t>
          </a:r>
        </a:p>
      </dgm:t>
    </dgm:pt>
    <dgm:pt modelId="{08C0AA23-10E2-1A40-AA06-760ADD702373}" type="parTrans" cxnId="{C6670466-8992-9343-B06F-244E6535840B}">
      <dgm:prSet/>
      <dgm:spPr/>
      <dgm:t>
        <a:bodyPr/>
        <a:lstStyle/>
        <a:p>
          <a:endParaRPr lang="it-IT" sz="1200"/>
        </a:p>
      </dgm:t>
    </dgm:pt>
    <dgm:pt modelId="{C91B6679-F01B-A94C-A1C7-85E6AF06E369}" type="sibTrans" cxnId="{C6670466-8992-9343-B06F-244E6535840B}">
      <dgm:prSet/>
      <dgm:spPr/>
      <dgm:t>
        <a:bodyPr/>
        <a:lstStyle/>
        <a:p>
          <a:endParaRPr lang="it-IT" sz="1200"/>
        </a:p>
      </dgm:t>
    </dgm:pt>
    <dgm:pt modelId="{21E846E6-1840-3A40-B6FE-9E28A3CF6943}">
      <dgm:prSet custT="1"/>
      <dgm:spPr/>
      <dgm:t>
        <a:bodyPr/>
        <a:lstStyle/>
        <a:p>
          <a:r>
            <a:rPr lang="it-IT" sz="1200" b="1" noProof="0" dirty="0"/>
            <a:t> possono essere individuati nel P.T.P.C. (secondo quanto previsto nella circolare Dipartimento della funzione pubblica n. 1 del 2013), </a:t>
          </a:r>
          <a:r>
            <a:rPr lang="it-IT" sz="1200" b="1" noProof="0" dirty="0">
              <a:solidFill>
                <a:srgbClr val="800000"/>
              </a:solidFill>
            </a:rPr>
            <a:t>svolgono attività informativa nei confronti del responsabile</a:t>
          </a:r>
          <a:r>
            <a:rPr lang="it-IT" sz="1200" b="1" noProof="0" dirty="0"/>
            <a:t>, affinché questi abbia elementi e riscontri sull’intera organizzazione ed attività dell’amministrazione, </a:t>
          </a:r>
          <a:r>
            <a:rPr lang="it-IT" sz="1200" b="1" noProof="0" dirty="0">
              <a:solidFill>
                <a:srgbClr val="800000"/>
              </a:solidFill>
            </a:rPr>
            <a:t>e di costante monitoraggio sull’attività svolta dai dirigenti assegnati agli uffici di riferimento</a:t>
          </a:r>
          <a:r>
            <a:rPr lang="it-IT" sz="1200" b="1" noProof="0" dirty="0"/>
            <a:t>, anche con riferimento agli obblighi di rotazione del personale</a:t>
          </a:r>
        </a:p>
      </dgm:t>
    </dgm:pt>
    <dgm:pt modelId="{B70EE57A-FF86-EF4D-BE0D-95044EE1D7E5}" type="parTrans" cxnId="{5E98D371-4E63-DF4A-9BEF-E963B7BD8C8B}">
      <dgm:prSet/>
      <dgm:spPr/>
      <dgm:t>
        <a:bodyPr/>
        <a:lstStyle/>
        <a:p>
          <a:endParaRPr lang="it-IT" sz="1200"/>
        </a:p>
      </dgm:t>
    </dgm:pt>
    <dgm:pt modelId="{2765CE2F-220E-174A-B69F-F04BF43AB9B4}" type="sibTrans" cxnId="{5E98D371-4E63-DF4A-9BEF-E963B7BD8C8B}">
      <dgm:prSet/>
      <dgm:spPr/>
      <dgm:t>
        <a:bodyPr/>
        <a:lstStyle/>
        <a:p>
          <a:endParaRPr lang="it-IT" sz="1200"/>
        </a:p>
      </dgm:t>
    </dgm:pt>
    <dgm:pt modelId="{1D42D214-877C-D049-845E-7B1A722B72EC}" type="pres">
      <dgm:prSet presAssocID="{28A3818B-9060-6442-9D01-A8397F2BE7E1}" presName="Name0" presStyleCnt="0">
        <dgm:presLayoutVars>
          <dgm:dir/>
        </dgm:presLayoutVars>
      </dgm:prSet>
      <dgm:spPr/>
    </dgm:pt>
    <dgm:pt modelId="{FFA44424-DB0E-1943-A9D3-3814851FF6C7}" type="pres">
      <dgm:prSet presAssocID="{592A59E3-ECBD-134D-B6CA-D8CE5738F32C}" presName="withChildren" presStyleCnt="0"/>
      <dgm:spPr/>
    </dgm:pt>
    <dgm:pt modelId="{5BAAA8BD-3904-F145-AAC9-6F34E1005484}" type="pres">
      <dgm:prSet presAssocID="{592A59E3-ECBD-134D-B6CA-D8CE5738F32C}" presName="bigCircle" presStyleLbl="vennNode1" presStyleIdx="0" presStyleCnt="3"/>
      <dgm:spPr/>
    </dgm:pt>
    <dgm:pt modelId="{772433EE-5A59-674A-B9EB-F5FF54E6EBA7}" type="pres">
      <dgm:prSet presAssocID="{592A59E3-ECBD-134D-B6CA-D8CE5738F32C}" presName="medCircle" presStyleLbl="vennNode1" presStyleIdx="1" presStyleCnt="3"/>
      <dgm:spPr/>
    </dgm:pt>
    <dgm:pt modelId="{063E71AD-6B8A-0B4A-ACC8-4EC0F5EB6B16}" type="pres">
      <dgm:prSet presAssocID="{592A59E3-ECBD-134D-B6CA-D8CE5738F32C}" presName="txLvl1" presStyleLbl="revTx" presStyleIdx="0" presStyleCnt="3" custLinFactNeighborX="-1169"/>
      <dgm:spPr/>
    </dgm:pt>
    <dgm:pt modelId="{C3B77C23-2BA2-EE48-B547-F5527AD9CC4B}" type="pres">
      <dgm:prSet presAssocID="{592A59E3-ECBD-134D-B6CA-D8CE5738F32C}" presName="lin" presStyleCnt="0"/>
      <dgm:spPr/>
    </dgm:pt>
    <dgm:pt modelId="{3B29BD1F-9620-E045-AA96-CBEA0C8E27F7}" type="pres">
      <dgm:prSet presAssocID="{8F952562-F9B9-EA4C-86E8-841D6024426A}" presName="txLvl2" presStyleLbl="revTx" presStyleIdx="1" presStyleCnt="3"/>
      <dgm:spPr/>
    </dgm:pt>
    <dgm:pt modelId="{5F5C2B39-E17E-F94D-A9C0-AD06718966C9}" type="pres">
      <dgm:prSet presAssocID="{C91B6679-F01B-A94C-A1C7-85E6AF06E369}" presName="smCircle" presStyleLbl="vennNode1" presStyleIdx="2" presStyleCnt="3"/>
      <dgm:spPr/>
    </dgm:pt>
    <dgm:pt modelId="{6426966C-362B-2741-9A15-C1CEA49EC75E}" type="pres">
      <dgm:prSet presAssocID="{21E846E6-1840-3A40-B6FE-9E28A3CF6943}" presName="txLvl2" presStyleLbl="revTx" presStyleIdx="2" presStyleCnt="3" custScaleX="83079" custLinFactY="-10220" custLinFactNeighborX="-386" custLinFactNeighborY="-100000"/>
      <dgm:spPr/>
    </dgm:pt>
  </dgm:ptLst>
  <dgm:cxnLst>
    <dgm:cxn modelId="{71CFDDA8-ACCB-444E-A2FB-8D2CD824511B}" type="presOf" srcId="{8F952562-F9B9-EA4C-86E8-841D6024426A}" destId="{3B29BD1F-9620-E045-AA96-CBEA0C8E27F7}" srcOrd="0" destOrd="0" presId="urn:microsoft.com/office/officeart/2008/layout/VerticalCircleList"/>
    <dgm:cxn modelId="{38DC6BB8-3BDD-1144-B5D2-913EF3BA18D6}" type="presOf" srcId="{592A59E3-ECBD-134D-B6CA-D8CE5738F32C}" destId="{063E71AD-6B8A-0B4A-ACC8-4EC0F5EB6B16}" srcOrd="0" destOrd="0" presId="urn:microsoft.com/office/officeart/2008/layout/VerticalCircleList"/>
    <dgm:cxn modelId="{E6A52588-9FB7-1547-BC92-8BB4E5C25F17}" srcId="{28A3818B-9060-6442-9D01-A8397F2BE7E1}" destId="{592A59E3-ECBD-134D-B6CA-D8CE5738F32C}" srcOrd="0" destOrd="0" parTransId="{F47D699C-18F5-6644-82C9-E0268FBDAD04}" sibTransId="{4270CD60-A282-AD48-A88B-7DBD284CE7E4}"/>
    <dgm:cxn modelId="{C6670466-8992-9343-B06F-244E6535840B}" srcId="{592A59E3-ECBD-134D-B6CA-D8CE5738F32C}" destId="{8F952562-F9B9-EA4C-86E8-841D6024426A}" srcOrd="0" destOrd="0" parTransId="{08C0AA23-10E2-1A40-AA06-760ADD702373}" sibTransId="{C91B6679-F01B-A94C-A1C7-85E6AF06E369}"/>
    <dgm:cxn modelId="{5E98D371-4E63-DF4A-9BEF-E963B7BD8C8B}" srcId="{592A59E3-ECBD-134D-B6CA-D8CE5738F32C}" destId="{21E846E6-1840-3A40-B6FE-9E28A3CF6943}" srcOrd="1" destOrd="0" parTransId="{B70EE57A-FF86-EF4D-BE0D-95044EE1D7E5}" sibTransId="{2765CE2F-220E-174A-B69F-F04BF43AB9B4}"/>
    <dgm:cxn modelId="{19220A8C-3ABA-BF4F-B8A0-BB53CD6E7C0E}" type="presOf" srcId="{21E846E6-1840-3A40-B6FE-9E28A3CF6943}" destId="{6426966C-362B-2741-9A15-C1CEA49EC75E}" srcOrd="0" destOrd="0" presId="urn:microsoft.com/office/officeart/2008/layout/VerticalCircleList"/>
    <dgm:cxn modelId="{15977E1D-F075-DD41-8009-88973C6EEAE4}" type="presOf" srcId="{28A3818B-9060-6442-9D01-A8397F2BE7E1}" destId="{1D42D214-877C-D049-845E-7B1A722B72EC}" srcOrd="0" destOrd="0" presId="urn:microsoft.com/office/officeart/2008/layout/VerticalCircleList"/>
    <dgm:cxn modelId="{E19B5E8B-C2D2-4847-A6F3-8A8C516FF284}" type="presParOf" srcId="{1D42D214-877C-D049-845E-7B1A722B72EC}" destId="{FFA44424-DB0E-1943-A9D3-3814851FF6C7}" srcOrd="0" destOrd="0" presId="urn:microsoft.com/office/officeart/2008/layout/VerticalCircleList"/>
    <dgm:cxn modelId="{2E925B84-2C9F-BB46-B62F-52CA0E0ADA7F}" type="presParOf" srcId="{FFA44424-DB0E-1943-A9D3-3814851FF6C7}" destId="{5BAAA8BD-3904-F145-AAC9-6F34E1005484}" srcOrd="0" destOrd="0" presId="urn:microsoft.com/office/officeart/2008/layout/VerticalCircleList"/>
    <dgm:cxn modelId="{17077864-4126-884F-895E-F7EC167F9B6C}" type="presParOf" srcId="{FFA44424-DB0E-1943-A9D3-3814851FF6C7}" destId="{772433EE-5A59-674A-B9EB-F5FF54E6EBA7}" srcOrd="1" destOrd="0" presId="urn:microsoft.com/office/officeart/2008/layout/VerticalCircleList"/>
    <dgm:cxn modelId="{F4295B55-22AD-E74C-BA67-EB3BF1E2053F}" type="presParOf" srcId="{FFA44424-DB0E-1943-A9D3-3814851FF6C7}" destId="{063E71AD-6B8A-0B4A-ACC8-4EC0F5EB6B16}" srcOrd="2" destOrd="0" presId="urn:microsoft.com/office/officeart/2008/layout/VerticalCircleList"/>
    <dgm:cxn modelId="{E8C4C216-6517-C448-A1DF-FB4B9164D138}" type="presParOf" srcId="{FFA44424-DB0E-1943-A9D3-3814851FF6C7}" destId="{C3B77C23-2BA2-EE48-B547-F5527AD9CC4B}" srcOrd="3" destOrd="0" presId="urn:microsoft.com/office/officeart/2008/layout/VerticalCircleList"/>
    <dgm:cxn modelId="{DCAEA4D6-B67C-2A45-B564-A7CA1A7F8F83}" type="presParOf" srcId="{C3B77C23-2BA2-EE48-B547-F5527AD9CC4B}" destId="{3B29BD1F-9620-E045-AA96-CBEA0C8E27F7}" srcOrd="0" destOrd="0" presId="urn:microsoft.com/office/officeart/2008/layout/VerticalCircleList"/>
    <dgm:cxn modelId="{47B17480-7709-6344-B994-BDC3B391CF47}" type="presParOf" srcId="{C3B77C23-2BA2-EE48-B547-F5527AD9CC4B}" destId="{5F5C2B39-E17E-F94D-A9C0-AD06718966C9}" srcOrd="1" destOrd="0" presId="urn:microsoft.com/office/officeart/2008/layout/VerticalCircleList"/>
    <dgm:cxn modelId="{1D9B5168-FEFB-4A42-B9C9-08D217EC23FE}" type="presParOf" srcId="{C3B77C23-2BA2-EE48-B547-F5527AD9CC4B}" destId="{6426966C-362B-2741-9A15-C1CEA49EC75E}" srcOrd="2" destOrd="0" presId="urn:microsoft.com/office/officeart/2008/layout/VerticalCircle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4.xml><?xml version="1.0" encoding="utf-8"?>
<dgm:dataModel xmlns:dgm="http://schemas.openxmlformats.org/drawingml/2006/diagram" xmlns:a="http://schemas.openxmlformats.org/drawingml/2006/main">
  <dgm:ptLst>
    <dgm:pt modelId="{7B65244B-E4FA-A442-A71D-9E8311B80473}" type="doc">
      <dgm:prSet loTypeId="urn:microsoft.com/office/officeart/2005/8/layout/cycle1" loCatId="" qsTypeId="urn:microsoft.com/office/officeart/2005/8/quickstyle/simple4" qsCatId="simple" csTypeId="urn:microsoft.com/office/officeart/2005/8/colors/accent2_2" csCatId="accent2" phldr="1"/>
      <dgm:spPr/>
      <dgm:t>
        <a:bodyPr/>
        <a:lstStyle/>
        <a:p>
          <a:endParaRPr lang="it-IT"/>
        </a:p>
      </dgm:t>
    </dgm:pt>
    <dgm:pt modelId="{096F4A21-4131-C04D-867C-BF29C3DC3D7A}">
      <dgm:prSet custT="1"/>
      <dgm:spPr/>
      <dgm:t>
        <a:bodyPr/>
        <a:lstStyle/>
        <a:p>
          <a:r>
            <a:rPr lang="it-IT" sz="1400" b="1" dirty="0"/>
            <a:t>1. Analisi del rischio effettuata con il coinvolgimento di soggetti che potrebbero essere NON affidabili </a:t>
          </a:r>
        </a:p>
      </dgm:t>
    </dgm:pt>
    <dgm:pt modelId="{CB50C67D-8B69-C043-B0DD-4B64F9C61A7E}" type="parTrans" cxnId="{E1B2230F-82A5-174A-99C9-2E79B96A8367}">
      <dgm:prSet/>
      <dgm:spPr/>
      <dgm:t>
        <a:bodyPr/>
        <a:lstStyle/>
        <a:p>
          <a:endParaRPr lang="it-IT" sz="1400"/>
        </a:p>
      </dgm:t>
    </dgm:pt>
    <dgm:pt modelId="{8D4E84CE-80F8-E442-8ECC-690BA8BE8B0A}" type="sibTrans" cxnId="{E1B2230F-82A5-174A-99C9-2E79B96A8367}">
      <dgm:prSet/>
      <dgm:spPr/>
      <dgm:t>
        <a:bodyPr/>
        <a:lstStyle/>
        <a:p>
          <a:endParaRPr lang="it-IT" sz="1400"/>
        </a:p>
      </dgm:t>
    </dgm:pt>
    <dgm:pt modelId="{FBE18611-DD48-ED45-B5C8-A5437FA2219D}">
      <dgm:prSet custT="1"/>
      <dgm:spPr/>
      <dgm:t>
        <a:bodyPr/>
        <a:lstStyle/>
        <a:p>
          <a:r>
            <a:rPr lang="it-IT" sz="1400" b="1" dirty="0"/>
            <a:t>3. WB interno ha una sponda organizzativa nel RPC</a:t>
          </a:r>
        </a:p>
      </dgm:t>
    </dgm:pt>
    <dgm:pt modelId="{8281C815-EDC9-EE44-A534-60430215D565}" type="parTrans" cxnId="{F383FF38-63A0-8041-BF7D-B3C54DB2442D}">
      <dgm:prSet/>
      <dgm:spPr/>
      <dgm:t>
        <a:bodyPr/>
        <a:lstStyle/>
        <a:p>
          <a:endParaRPr lang="it-IT" sz="1400"/>
        </a:p>
      </dgm:t>
    </dgm:pt>
    <dgm:pt modelId="{7F743D83-674A-7047-A1BC-92E6F990DC11}" type="sibTrans" cxnId="{F383FF38-63A0-8041-BF7D-B3C54DB2442D}">
      <dgm:prSet/>
      <dgm:spPr/>
      <dgm:t>
        <a:bodyPr/>
        <a:lstStyle/>
        <a:p>
          <a:endParaRPr lang="it-IT" sz="1400"/>
        </a:p>
      </dgm:t>
    </dgm:pt>
    <dgm:pt modelId="{C50C2B52-71D7-EE4E-9B94-301C48E92205}">
      <dgm:prSet custT="1"/>
      <dgm:spPr/>
      <dgm:t>
        <a:bodyPr/>
        <a:lstStyle/>
        <a:p>
          <a:r>
            <a:rPr lang="it-IT" sz="1400" b="1" dirty="0"/>
            <a:t>4. WB interno come strumento per far emergere aree a rischio </a:t>
          </a:r>
        </a:p>
      </dgm:t>
    </dgm:pt>
    <dgm:pt modelId="{DD0BDCCE-FD82-4846-BC29-72455316E0BF}" type="parTrans" cxnId="{E5EEC39D-131F-F941-A6C2-CDCBE6AC194F}">
      <dgm:prSet/>
      <dgm:spPr/>
      <dgm:t>
        <a:bodyPr/>
        <a:lstStyle/>
        <a:p>
          <a:endParaRPr lang="it-IT" sz="1400"/>
        </a:p>
      </dgm:t>
    </dgm:pt>
    <dgm:pt modelId="{6E60DB06-F650-7E4B-96F8-7055CF081936}" type="sibTrans" cxnId="{E5EEC39D-131F-F941-A6C2-CDCBE6AC194F}">
      <dgm:prSet/>
      <dgm:spPr/>
      <dgm:t>
        <a:bodyPr/>
        <a:lstStyle/>
        <a:p>
          <a:endParaRPr lang="it-IT" sz="1400"/>
        </a:p>
      </dgm:t>
    </dgm:pt>
    <dgm:pt modelId="{9BCE7DEF-C0AA-1D49-9341-638EC3A12EEB}">
      <dgm:prSet custT="1"/>
      <dgm:spPr/>
      <dgm:t>
        <a:bodyPr/>
        <a:lstStyle/>
        <a:p>
          <a:r>
            <a:rPr lang="it-IT" sz="1400" b="1" dirty="0"/>
            <a:t>2. Le questioni non vengono discusse per la presenza di un clima di chiusura/asservimento</a:t>
          </a:r>
        </a:p>
      </dgm:t>
    </dgm:pt>
    <dgm:pt modelId="{1706884C-1766-7A41-AC34-F7B19F420240}" type="parTrans" cxnId="{AEA123C4-59FE-2B44-9DFA-BB4982BE13F5}">
      <dgm:prSet/>
      <dgm:spPr/>
      <dgm:t>
        <a:bodyPr/>
        <a:lstStyle/>
        <a:p>
          <a:endParaRPr lang="it-IT"/>
        </a:p>
      </dgm:t>
    </dgm:pt>
    <dgm:pt modelId="{D811557B-5D2E-ED42-A203-98BD8DE9DC1D}" type="sibTrans" cxnId="{AEA123C4-59FE-2B44-9DFA-BB4982BE13F5}">
      <dgm:prSet/>
      <dgm:spPr/>
      <dgm:t>
        <a:bodyPr/>
        <a:lstStyle/>
        <a:p>
          <a:endParaRPr lang="it-IT"/>
        </a:p>
      </dgm:t>
    </dgm:pt>
    <dgm:pt modelId="{F617AF25-CC06-E041-A9D5-9A1E0C5D8676}" type="pres">
      <dgm:prSet presAssocID="{7B65244B-E4FA-A442-A71D-9E8311B80473}" presName="cycle" presStyleCnt="0">
        <dgm:presLayoutVars>
          <dgm:dir/>
          <dgm:resizeHandles val="exact"/>
        </dgm:presLayoutVars>
      </dgm:prSet>
      <dgm:spPr/>
    </dgm:pt>
    <dgm:pt modelId="{2BE900B4-541A-E747-95B5-4AFF3EECC6A1}" type="pres">
      <dgm:prSet presAssocID="{096F4A21-4131-C04D-867C-BF29C3DC3D7A}" presName="dummy" presStyleCnt="0"/>
      <dgm:spPr/>
    </dgm:pt>
    <dgm:pt modelId="{31E80136-A55A-2641-93ED-852DA26865C9}" type="pres">
      <dgm:prSet presAssocID="{096F4A21-4131-C04D-867C-BF29C3DC3D7A}" presName="node" presStyleLbl="revTx" presStyleIdx="0" presStyleCnt="4">
        <dgm:presLayoutVars>
          <dgm:bulletEnabled val="1"/>
        </dgm:presLayoutVars>
      </dgm:prSet>
      <dgm:spPr/>
    </dgm:pt>
    <dgm:pt modelId="{C7BFE74D-3BA9-A845-8D40-C5EA40FF1EE6}" type="pres">
      <dgm:prSet presAssocID="{8D4E84CE-80F8-E442-8ECC-690BA8BE8B0A}" presName="sibTrans" presStyleLbl="node1" presStyleIdx="0" presStyleCnt="4"/>
      <dgm:spPr/>
    </dgm:pt>
    <dgm:pt modelId="{D2396AE0-DC82-E946-BF13-BEA1DBD4F60B}" type="pres">
      <dgm:prSet presAssocID="{9BCE7DEF-C0AA-1D49-9341-638EC3A12EEB}" presName="dummy" presStyleCnt="0"/>
      <dgm:spPr/>
    </dgm:pt>
    <dgm:pt modelId="{FF7A14BA-6440-134A-9165-CDC19E594E18}" type="pres">
      <dgm:prSet presAssocID="{9BCE7DEF-C0AA-1D49-9341-638EC3A12EEB}" presName="node" presStyleLbl="revTx" presStyleIdx="1" presStyleCnt="4">
        <dgm:presLayoutVars>
          <dgm:bulletEnabled val="1"/>
        </dgm:presLayoutVars>
      </dgm:prSet>
      <dgm:spPr/>
    </dgm:pt>
    <dgm:pt modelId="{66D5DD66-BE22-AA44-96A0-C4A30FB63394}" type="pres">
      <dgm:prSet presAssocID="{D811557B-5D2E-ED42-A203-98BD8DE9DC1D}" presName="sibTrans" presStyleLbl="node1" presStyleIdx="1" presStyleCnt="4"/>
      <dgm:spPr/>
    </dgm:pt>
    <dgm:pt modelId="{9BFB59C7-8083-DC4D-875F-6C4B25342643}" type="pres">
      <dgm:prSet presAssocID="{FBE18611-DD48-ED45-B5C8-A5437FA2219D}" presName="dummy" presStyleCnt="0"/>
      <dgm:spPr/>
    </dgm:pt>
    <dgm:pt modelId="{43E92105-5304-D145-BE97-C73036A278D6}" type="pres">
      <dgm:prSet presAssocID="{FBE18611-DD48-ED45-B5C8-A5437FA2219D}" presName="node" presStyleLbl="revTx" presStyleIdx="2" presStyleCnt="4">
        <dgm:presLayoutVars>
          <dgm:bulletEnabled val="1"/>
        </dgm:presLayoutVars>
      </dgm:prSet>
      <dgm:spPr/>
    </dgm:pt>
    <dgm:pt modelId="{92D647B2-1DA4-C845-9496-9A2163ED188D}" type="pres">
      <dgm:prSet presAssocID="{7F743D83-674A-7047-A1BC-92E6F990DC11}" presName="sibTrans" presStyleLbl="node1" presStyleIdx="2" presStyleCnt="4"/>
      <dgm:spPr/>
    </dgm:pt>
    <dgm:pt modelId="{2385B5D8-98AF-564C-A111-1FF3CD8EB55E}" type="pres">
      <dgm:prSet presAssocID="{C50C2B52-71D7-EE4E-9B94-301C48E92205}" presName="dummy" presStyleCnt="0"/>
      <dgm:spPr/>
    </dgm:pt>
    <dgm:pt modelId="{9216B28B-8CF6-0842-8F9B-07F8DB845343}" type="pres">
      <dgm:prSet presAssocID="{C50C2B52-71D7-EE4E-9B94-301C48E92205}" presName="node" presStyleLbl="revTx" presStyleIdx="3" presStyleCnt="4">
        <dgm:presLayoutVars>
          <dgm:bulletEnabled val="1"/>
        </dgm:presLayoutVars>
      </dgm:prSet>
      <dgm:spPr/>
    </dgm:pt>
    <dgm:pt modelId="{F5F1B7EE-1C46-4040-B12F-A7D87EA2F12F}" type="pres">
      <dgm:prSet presAssocID="{6E60DB06-F650-7E4B-96F8-7055CF081936}" presName="sibTrans" presStyleLbl="node1" presStyleIdx="3" presStyleCnt="4"/>
      <dgm:spPr/>
    </dgm:pt>
  </dgm:ptLst>
  <dgm:cxnLst>
    <dgm:cxn modelId="{EF05FDA2-8361-7840-90A3-AA67D8C65988}" type="presOf" srcId="{7B65244B-E4FA-A442-A71D-9E8311B80473}" destId="{F617AF25-CC06-E041-A9D5-9A1E0C5D8676}" srcOrd="0" destOrd="0" presId="urn:microsoft.com/office/officeart/2005/8/layout/cycle1"/>
    <dgm:cxn modelId="{6B485FF6-0AFD-AD45-A35E-2E1D2003366B}" type="presOf" srcId="{7F743D83-674A-7047-A1BC-92E6F990DC11}" destId="{92D647B2-1DA4-C845-9496-9A2163ED188D}" srcOrd="0" destOrd="0" presId="urn:microsoft.com/office/officeart/2005/8/layout/cycle1"/>
    <dgm:cxn modelId="{E5EEC39D-131F-F941-A6C2-CDCBE6AC194F}" srcId="{7B65244B-E4FA-A442-A71D-9E8311B80473}" destId="{C50C2B52-71D7-EE4E-9B94-301C48E92205}" srcOrd="3" destOrd="0" parTransId="{DD0BDCCE-FD82-4846-BC29-72455316E0BF}" sibTransId="{6E60DB06-F650-7E4B-96F8-7055CF081936}"/>
    <dgm:cxn modelId="{DAF71C85-10D0-7B42-8FC6-C153C7AED2F6}" type="presOf" srcId="{C50C2B52-71D7-EE4E-9B94-301C48E92205}" destId="{9216B28B-8CF6-0842-8F9B-07F8DB845343}" srcOrd="0" destOrd="0" presId="urn:microsoft.com/office/officeart/2005/8/layout/cycle1"/>
    <dgm:cxn modelId="{F8AECC4A-ED9B-FD45-BADC-163A9BB85540}" type="presOf" srcId="{9BCE7DEF-C0AA-1D49-9341-638EC3A12EEB}" destId="{FF7A14BA-6440-134A-9165-CDC19E594E18}" srcOrd="0" destOrd="0" presId="urn:microsoft.com/office/officeart/2005/8/layout/cycle1"/>
    <dgm:cxn modelId="{8FE54FB7-9040-CE47-9169-15FB2C7BC94A}" type="presOf" srcId="{D811557B-5D2E-ED42-A203-98BD8DE9DC1D}" destId="{66D5DD66-BE22-AA44-96A0-C4A30FB63394}" srcOrd="0" destOrd="0" presId="urn:microsoft.com/office/officeart/2005/8/layout/cycle1"/>
    <dgm:cxn modelId="{6916E53F-887E-AA49-9A48-E9B024E0FC0E}" type="presOf" srcId="{FBE18611-DD48-ED45-B5C8-A5437FA2219D}" destId="{43E92105-5304-D145-BE97-C73036A278D6}" srcOrd="0" destOrd="0" presId="urn:microsoft.com/office/officeart/2005/8/layout/cycle1"/>
    <dgm:cxn modelId="{E1B2230F-82A5-174A-99C9-2E79B96A8367}" srcId="{7B65244B-E4FA-A442-A71D-9E8311B80473}" destId="{096F4A21-4131-C04D-867C-BF29C3DC3D7A}" srcOrd="0" destOrd="0" parTransId="{CB50C67D-8B69-C043-B0DD-4B64F9C61A7E}" sibTransId="{8D4E84CE-80F8-E442-8ECC-690BA8BE8B0A}"/>
    <dgm:cxn modelId="{F383FF38-63A0-8041-BF7D-B3C54DB2442D}" srcId="{7B65244B-E4FA-A442-A71D-9E8311B80473}" destId="{FBE18611-DD48-ED45-B5C8-A5437FA2219D}" srcOrd="2" destOrd="0" parTransId="{8281C815-EDC9-EE44-A534-60430215D565}" sibTransId="{7F743D83-674A-7047-A1BC-92E6F990DC11}"/>
    <dgm:cxn modelId="{AEA123C4-59FE-2B44-9DFA-BB4982BE13F5}" srcId="{7B65244B-E4FA-A442-A71D-9E8311B80473}" destId="{9BCE7DEF-C0AA-1D49-9341-638EC3A12EEB}" srcOrd="1" destOrd="0" parTransId="{1706884C-1766-7A41-AC34-F7B19F420240}" sibTransId="{D811557B-5D2E-ED42-A203-98BD8DE9DC1D}"/>
    <dgm:cxn modelId="{93B4FC56-6AA9-844B-BB42-46D6CD6B7D68}" type="presOf" srcId="{8D4E84CE-80F8-E442-8ECC-690BA8BE8B0A}" destId="{C7BFE74D-3BA9-A845-8D40-C5EA40FF1EE6}" srcOrd="0" destOrd="0" presId="urn:microsoft.com/office/officeart/2005/8/layout/cycle1"/>
    <dgm:cxn modelId="{19CD35F9-09F6-6946-8DFD-ADDC8F743E73}" type="presOf" srcId="{6E60DB06-F650-7E4B-96F8-7055CF081936}" destId="{F5F1B7EE-1C46-4040-B12F-A7D87EA2F12F}" srcOrd="0" destOrd="0" presId="urn:microsoft.com/office/officeart/2005/8/layout/cycle1"/>
    <dgm:cxn modelId="{BC3BE453-849B-9949-8FA7-97F2110F9F33}" type="presOf" srcId="{096F4A21-4131-C04D-867C-BF29C3DC3D7A}" destId="{31E80136-A55A-2641-93ED-852DA26865C9}" srcOrd="0" destOrd="0" presId="urn:microsoft.com/office/officeart/2005/8/layout/cycle1"/>
    <dgm:cxn modelId="{4C08F230-F00E-1E40-8938-6E8FC0D4A4CA}" type="presParOf" srcId="{F617AF25-CC06-E041-A9D5-9A1E0C5D8676}" destId="{2BE900B4-541A-E747-95B5-4AFF3EECC6A1}" srcOrd="0" destOrd="0" presId="urn:microsoft.com/office/officeart/2005/8/layout/cycle1"/>
    <dgm:cxn modelId="{30090DEC-C119-714D-8804-674D307A94F7}" type="presParOf" srcId="{F617AF25-CC06-E041-A9D5-9A1E0C5D8676}" destId="{31E80136-A55A-2641-93ED-852DA26865C9}" srcOrd="1" destOrd="0" presId="urn:microsoft.com/office/officeart/2005/8/layout/cycle1"/>
    <dgm:cxn modelId="{969452E0-B9C8-8346-8409-9F1F920311D1}" type="presParOf" srcId="{F617AF25-CC06-E041-A9D5-9A1E0C5D8676}" destId="{C7BFE74D-3BA9-A845-8D40-C5EA40FF1EE6}" srcOrd="2" destOrd="0" presId="urn:microsoft.com/office/officeart/2005/8/layout/cycle1"/>
    <dgm:cxn modelId="{BA8325BB-436C-6247-BB16-8A7136D6B479}" type="presParOf" srcId="{F617AF25-CC06-E041-A9D5-9A1E0C5D8676}" destId="{D2396AE0-DC82-E946-BF13-BEA1DBD4F60B}" srcOrd="3" destOrd="0" presId="urn:microsoft.com/office/officeart/2005/8/layout/cycle1"/>
    <dgm:cxn modelId="{AD593067-A764-D440-8407-6F753E7D5360}" type="presParOf" srcId="{F617AF25-CC06-E041-A9D5-9A1E0C5D8676}" destId="{FF7A14BA-6440-134A-9165-CDC19E594E18}" srcOrd="4" destOrd="0" presId="urn:microsoft.com/office/officeart/2005/8/layout/cycle1"/>
    <dgm:cxn modelId="{F4583FA6-FDFF-024A-A61A-88CA3E78EC05}" type="presParOf" srcId="{F617AF25-CC06-E041-A9D5-9A1E0C5D8676}" destId="{66D5DD66-BE22-AA44-96A0-C4A30FB63394}" srcOrd="5" destOrd="0" presId="urn:microsoft.com/office/officeart/2005/8/layout/cycle1"/>
    <dgm:cxn modelId="{73FCF8A5-7AC2-9244-A3CB-F57F427CCE1B}" type="presParOf" srcId="{F617AF25-CC06-E041-A9D5-9A1E0C5D8676}" destId="{9BFB59C7-8083-DC4D-875F-6C4B25342643}" srcOrd="6" destOrd="0" presId="urn:microsoft.com/office/officeart/2005/8/layout/cycle1"/>
    <dgm:cxn modelId="{A563EB86-3DE5-FE4D-A3EF-97E301B01EA0}" type="presParOf" srcId="{F617AF25-CC06-E041-A9D5-9A1E0C5D8676}" destId="{43E92105-5304-D145-BE97-C73036A278D6}" srcOrd="7" destOrd="0" presId="urn:microsoft.com/office/officeart/2005/8/layout/cycle1"/>
    <dgm:cxn modelId="{E4A56F88-083F-0B40-8626-875285C52794}" type="presParOf" srcId="{F617AF25-CC06-E041-A9D5-9A1E0C5D8676}" destId="{92D647B2-1DA4-C845-9496-9A2163ED188D}" srcOrd="8" destOrd="0" presId="urn:microsoft.com/office/officeart/2005/8/layout/cycle1"/>
    <dgm:cxn modelId="{5DAE78B0-881B-684B-9A49-F8212530AB08}" type="presParOf" srcId="{F617AF25-CC06-E041-A9D5-9A1E0C5D8676}" destId="{2385B5D8-98AF-564C-A111-1FF3CD8EB55E}" srcOrd="9" destOrd="0" presId="urn:microsoft.com/office/officeart/2005/8/layout/cycle1"/>
    <dgm:cxn modelId="{48E2AD6E-ED34-7A44-81A3-FDCBDE2C443C}" type="presParOf" srcId="{F617AF25-CC06-E041-A9D5-9A1E0C5D8676}" destId="{9216B28B-8CF6-0842-8F9B-07F8DB845343}" srcOrd="10" destOrd="0" presId="urn:microsoft.com/office/officeart/2005/8/layout/cycle1"/>
    <dgm:cxn modelId="{5E769792-ADBF-164D-9E94-8D61161BB316}" type="presParOf" srcId="{F617AF25-CC06-E041-A9D5-9A1E0C5D8676}" destId="{F5F1B7EE-1C46-4040-B12F-A7D87EA2F12F}" srcOrd="11"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5.xml><?xml version="1.0" encoding="utf-8"?>
<dgm:dataModel xmlns:dgm="http://schemas.openxmlformats.org/drawingml/2006/diagram" xmlns:a="http://schemas.openxmlformats.org/drawingml/2006/main">
  <dgm:ptLst>
    <dgm:pt modelId="{28A3818B-9060-6442-9D01-A8397F2BE7E1}" type="doc">
      <dgm:prSet loTypeId="urn:microsoft.com/office/officeart/2008/layout/VerticalCircleList" loCatId="" qsTypeId="urn:microsoft.com/office/officeart/2005/8/quickstyle/simple4" qsCatId="simple" csTypeId="urn:microsoft.com/office/officeart/2005/8/colors/accent0_1" csCatId="mainScheme" phldr="1"/>
      <dgm:spPr/>
      <dgm:t>
        <a:bodyPr/>
        <a:lstStyle/>
        <a:p>
          <a:endParaRPr lang="it-IT"/>
        </a:p>
      </dgm:t>
    </dgm:pt>
    <dgm:pt modelId="{592A59E3-ECBD-134D-B6CA-D8CE5738F32C}">
      <dgm:prSet phldrT="[Text]" custT="1"/>
      <dgm:spPr/>
      <dgm:t>
        <a:bodyPr/>
        <a:lstStyle/>
        <a:p>
          <a:r>
            <a:rPr lang="it-IT" sz="1600" b="1" dirty="0"/>
            <a:t>1. I SOGGETTI POTREBBERO NON ESSERE AFFIDABILI</a:t>
          </a:r>
        </a:p>
      </dgm:t>
    </dgm:pt>
    <dgm:pt modelId="{F47D699C-18F5-6644-82C9-E0268FBDAD04}" type="parTrans" cxnId="{E6A52588-9FB7-1547-BC92-8BB4E5C25F17}">
      <dgm:prSet/>
      <dgm:spPr/>
      <dgm:t>
        <a:bodyPr/>
        <a:lstStyle/>
        <a:p>
          <a:endParaRPr lang="it-IT" sz="1200"/>
        </a:p>
      </dgm:t>
    </dgm:pt>
    <dgm:pt modelId="{4270CD60-A282-AD48-A88B-7DBD284CE7E4}" type="sibTrans" cxnId="{E6A52588-9FB7-1547-BC92-8BB4E5C25F17}">
      <dgm:prSet/>
      <dgm:spPr/>
      <dgm:t>
        <a:bodyPr/>
        <a:lstStyle/>
        <a:p>
          <a:endParaRPr lang="it-IT" sz="1200"/>
        </a:p>
      </dgm:t>
    </dgm:pt>
    <dgm:pt modelId="{21E846E6-1840-3A40-B6FE-9E28A3CF6943}">
      <dgm:prSet custT="1"/>
      <dgm:spPr/>
      <dgm:t>
        <a:bodyPr/>
        <a:lstStyle/>
        <a:p>
          <a:r>
            <a:rPr lang="it-IT" sz="1200" b="1" noProof="0" dirty="0"/>
            <a:t> possono essere individuati nel P.T.P.C. (secondo quanto previsto nella circolare Dipartimento della funzione pubblica n. 1 del 2013), </a:t>
          </a:r>
          <a:r>
            <a:rPr lang="it-IT" sz="1200" b="1" noProof="0" dirty="0">
              <a:solidFill>
                <a:srgbClr val="800000"/>
              </a:solidFill>
            </a:rPr>
            <a:t>svolgono attività informativa nei confronti del responsabile</a:t>
          </a:r>
          <a:r>
            <a:rPr lang="it-IT" sz="1200" b="1" noProof="0" dirty="0"/>
            <a:t>, affinché questi abbia elementi e riscontri sull’intera organizzazione ed attività dell’amministrazione, </a:t>
          </a:r>
          <a:r>
            <a:rPr lang="it-IT" sz="1200" b="1" noProof="0" dirty="0">
              <a:solidFill>
                <a:srgbClr val="800000"/>
              </a:solidFill>
            </a:rPr>
            <a:t>e di costante monitoraggio sull’attività svolta dai dirigenti assegnati agli uffici di riferimento</a:t>
          </a:r>
          <a:r>
            <a:rPr lang="it-IT" sz="1200" b="1" noProof="0" dirty="0"/>
            <a:t>, anche con riferimento agli obblighi di rotazione del personale</a:t>
          </a:r>
        </a:p>
      </dgm:t>
    </dgm:pt>
    <dgm:pt modelId="{2765CE2F-220E-174A-B69F-F04BF43AB9B4}" type="sibTrans" cxnId="{5E98D371-4E63-DF4A-9BEF-E963B7BD8C8B}">
      <dgm:prSet/>
      <dgm:spPr/>
      <dgm:t>
        <a:bodyPr/>
        <a:lstStyle/>
        <a:p>
          <a:endParaRPr lang="it-IT" sz="1200"/>
        </a:p>
      </dgm:t>
    </dgm:pt>
    <dgm:pt modelId="{B70EE57A-FF86-EF4D-BE0D-95044EE1D7E5}" type="parTrans" cxnId="{5E98D371-4E63-DF4A-9BEF-E963B7BD8C8B}">
      <dgm:prSet/>
      <dgm:spPr/>
      <dgm:t>
        <a:bodyPr/>
        <a:lstStyle/>
        <a:p>
          <a:endParaRPr lang="it-IT" sz="1200"/>
        </a:p>
      </dgm:t>
    </dgm:pt>
    <dgm:pt modelId="{8F952562-F9B9-EA4C-86E8-841D6024426A}">
      <dgm:prSet phldrT="[Text]" custT="1"/>
      <dgm:spPr/>
      <dgm:t>
        <a:bodyPr/>
        <a:lstStyle/>
        <a:p>
          <a:r>
            <a:rPr lang="it-IT" sz="1200" b="1" noProof="0" dirty="0">
              <a:solidFill>
                <a:srgbClr val="800000"/>
              </a:solidFill>
            </a:rPr>
            <a:t>secondo il P.N.A., I referenti per la prevenzione per l’area di rispettiva competenza: </a:t>
          </a:r>
        </a:p>
      </dgm:t>
    </dgm:pt>
    <dgm:pt modelId="{C91B6679-F01B-A94C-A1C7-85E6AF06E369}" type="sibTrans" cxnId="{C6670466-8992-9343-B06F-244E6535840B}">
      <dgm:prSet/>
      <dgm:spPr/>
      <dgm:t>
        <a:bodyPr/>
        <a:lstStyle/>
        <a:p>
          <a:endParaRPr lang="it-IT" sz="1200"/>
        </a:p>
      </dgm:t>
    </dgm:pt>
    <dgm:pt modelId="{08C0AA23-10E2-1A40-AA06-760ADD702373}" type="parTrans" cxnId="{C6670466-8992-9343-B06F-244E6535840B}">
      <dgm:prSet/>
      <dgm:spPr/>
      <dgm:t>
        <a:bodyPr/>
        <a:lstStyle/>
        <a:p>
          <a:endParaRPr lang="it-IT" sz="1200"/>
        </a:p>
      </dgm:t>
    </dgm:pt>
    <dgm:pt modelId="{1D42D214-877C-D049-845E-7B1A722B72EC}" type="pres">
      <dgm:prSet presAssocID="{28A3818B-9060-6442-9D01-A8397F2BE7E1}" presName="Name0" presStyleCnt="0">
        <dgm:presLayoutVars>
          <dgm:dir/>
        </dgm:presLayoutVars>
      </dgm:prSet>
      <dgm:spPr/>
    </dgm:pt>
    <dgm:pt modelId="{FFA44424-DB0E-1943-A9D3-3814851FF6C7}" type="pres">
      <dgm:prSet presAssocID="{592A59E3-ECBD-134D-B6CA-D8CE5738F32C}" presName="withChildren" presStyleCnt="0"/>
      <dgm:spPr/>
    </dgm:pt>
    <dgm:pt modelId="{5BAAA8BD-3904-F145-AAC9-6F34E1005484}" type="pres">
      <dgm:prSet presAssocID="{592A59E3-ECBD-134D-B6CA-D8CE5738F32C}" presName="bigCircle" presStyleLbl="vennNode1" presStyleIdx="0" presStyleCnt="3"/>
      <dgm:spPr/>
    </dgm:pt>
    <dgm:pt modelId="{772433EE-5A59-674A-B9EB-F5FF54E6EBA7}" type="pres">
      <dgm:prSet presAssocID="{592A59E3-ECBD-134D-B6CA-D8CE5738F32C}" presName="medCircle" presStyleLbl="vennNode1" presStyleIdx="1" presStyleCnt="3"/>
      <dgm:spPr/>
    </dgm:pt>
    <dgm:pt modelId="{063E71AD-6B8A-0B4A-ACC8-4EC0F5EB6B16}" type="pres">
      <dgm:prSet presAssocID="{592A59E3-ECBD-134D-B6CA-D8CE5738F32C}" presName="txLvl1" presStyleLbl="revTx" presStyleIdx="0" presStyleCnt="3" custLinFactNeighborX="-1169"/>
      <dgm:spPr/>
    </dgm:pt>
    <dgm:pt modelId="{C3B77C23-2BA2-EE48-B547-F5527AD9CC4B}" type="pres">
      <dgm:prSet presAssocID="{592A59E3-ECBD-134D-B6CA-D8CE5738F32C}" presName="lin" presStyleCnt="0"/>
      <dgm:spPr/>
    </dgm:pt>
    <dgm:pt modelId="{3B29BD1F-9620-E045-AA96-CBEA0C8E27F7}" type="pres">
      <dgm:prSet presAssocID="{8F952562-F9B9-EA4C-86E8-841D6024426A}" presName="txLvl2" presStyleLbl="revTx" presStyleIdx="1" presStyleCnt="3"/>
      <dgm:spPr/>
    </dgm:pt>
    <dgm:pt modelId="{5F5C2B39-E17E-F94D-A9C0-AD06718966C9}" type="pres">
      <dgm:prSet presAssocID="{C91B6679-F01B-A94C-A1C7-85E6AF06E369}" presName="smCircle" presStyleLbl="vennNode1" presStyleIdx="2" presStyleCnt="3"/>
      <dgm:spPr/>
    </dgm:pt>
    <dgm:pt modelId="{6426966C-362B-2741-9A15-C1CEA49EC75E}" type="pres">
      <dgm:prSet presAssocID="{21E846E6-1840-3A40-B6FE-9E28A3CF6943}" presName="txLvl2" presStyleLbl="revTx" presStyleIdx="2" presStyleCnt="3" custScaleX="83079" custLinFactY="-10220" custLinFactNeighborX="-386" custLinFactNeighborY="-100000"/>
      <dgm:spPr/>
    </dgm:pt>
  </dgm:ptLst>
  <dgm:cxnLst>
    <dgm:cxn modelId="{E6A52588-9FB7-1547-BC92-8BB4E5C25F17}" srcId="{28A3818B-9060-6442-9D01-A8397F2BE7E1}" destId="{592A59E3-ECBD-134D-B6CA-D8CE5738F32C}" srcOrd="0" destOrd="0" parTransId="{F47D699C-18F5-6644-82C9-E0268FBDAD04}" sibTransId="{4270CD60-A282-AD48-A88B-7DBD284CE7E4}"/>
    <dgm:cxn modelId="{C6670466-8992-9343-B06F-244E6535840B}" srcId="{592A59E3-ECBD-134D-B6CA-D8CE5738F32C}" destId="{8F952562-F9B9-EA4C-86E8-841D6024426A}" srcOrd="0" destOrd="0" parTransId="{08C0AA23-10E2-1A40-AA06-760ADD702373}" sibTransId="{C91B6679-F01B-A94C-A1C7-85E6AF06E369}"/>
    <dgm:cxn modelId="{296DC811-2C1D-5845-8446-690A7B1059B4}" type="presOf" srcId="{592A59E3-ECBD-134D-B6CA-D8CE5738F32C}" destId="{063E71AD-6B8A-0B4A-ACC8-4EC0F5EB6B16}" srcOrd="0" destOrd="0" presId="urn:microsoft.com/office/officeart/2008/layout/VerticalCircleList"/>
    <dgm:cxn modelId="{5E98D371-4E63-DF4A-9BEF-E963B7BD8C8B}" srcId="{592A59E3-ECBD-134D-B6CA-D8CE5738F32C}" destId="{21E846E6-1840-3A40-B6FE-9E28A3CF6943}" srcOrd="1" destOrd="0" parTransId="{B70EE57A-FF86-EF4D-BE0D-95044EE1D7E5}" sibTransId="{2765CE2F-220E-174A-B69F-F04BF43AB9B4}"/>
    <dgm:cxn modelId="{003261B1-031F-3248-87DD-EC1337E2168B}" type="presOf" srcId="{8F952562-F9B9-EA4C-86E8-841D6024426A}" destId="{3B29BD1F-9620-E045-AA96-CBEA0C8E27F7}" srcOrd="0" destOrd="0" presId="urn:microsoft.com/office/officeart/2008/layout/VerticalCircleList"/>
    <dgm:cxn modelId="{73F7335A-32BA-2B47-846E-A22C68ACF5BD}" type="presOf" srcId="{28A3818B-9060-6442-9D01-A8397F2BE7E1}" destId="{1D42D214-877C-D049-845E-7B1A722B72EC}" srcOrd="0" destOrd="0" presId="urn:microsoft.com/office/officeart/2008/layout/VerticalCircleList"/>
    <dgm:cxn modelId="{A5BCF7B6-9155-2C4F-9E37-DC7BD8676558}" type="presOf" srcId="{21E846E6-1840-3A40-B6FE-9E28A3CF6943}" destId="{6426966C-362B-2741-9A15-C1CEA49EC75E}" srcOrd="0" destOrd="0" presId="urn:microsoft.com/office/officeart/2008/layout/VerticalCircleList"/>
    <dgm:cxn modelId="{234137E7-2DC8-7E47-B591-87A4353720BC}" type="presParOf" srcId="{1D42D214-877C-D049-845E-7B1A722B72EC}" destId="{FFA44424-DB0E-1943-A9D3-3814851FF6C7}" srcOrd="0" destOrd="0" presId="urn:microsoft.com/office/officeart/2008/layout/VerticalCircleList"/>
    <dgm:cxn modelId="{201AA02E-F610-6548-8023-B0175A7C5298}" type="presParOf" srcId="{FFA44424-DB0E-1943-A9D3-3814851FF6C7}" destId="{5BAAA8BD-3904-F145-AAC9-6F34E1005484}" srcOrd="0" destOrd="0" presId="urn:microsoft.com/office/officeart/2008/layout/VerticalCircleList"/>
    <dgm:cxn modelId="{4D1E6868-D8F4-164E-B5C4-A2CE6A618CC6}" type="presParOf" srcId="{FFA44424-DB0E-1943-A9D3-3814851FF6C7}" destId="{772433EE-5A59-674A-B9EB-F5FF54E6EBA7}" srcOrd="1" destOrd="0" presId="urn:microsoft.com/office/officeart/2008/layout/VerticalCircleList"/>
    <dgm:cxn modelId="{AF7CBE07-EC0A-2147-B316-6076E9027AF5}" type="presParOf" srcId="{FFA44424-DB0E-1943-A9D3-3814851FF6C7}" destId="{063E71AD-6B8A-0B4A-ACC8-4EC0F5EB6B16}" srcOrd="2" destOrd="0" presId="urn:microsoft.com/office/officeart/2008/layout/VerticalCircleList"/>
    <dgm:cxn modelId="{092C7124-96C3-3F40-B755-E5CFEAC43466}" type="presParOf" srcId="{FFA44424-DB0E-1943-A9D3-3814851FF6C7}" destId="{C3B77C23-2BA2-EE48-B547-F5527AD9CC4B}" srcOrd="3" destOrd="0" presId="urn:microsoft.com/office/officeart/2008/layout/VerticalCircleList"/>
    <dgm:cxn modelId="{AB155147-B720-5C4D-8453-25435E579C6E}" type="presParOf" srcId="{C3B77C23-2BA2-EE48-B547-F5527AD9CC4B}" destId="{3B29BD1F-9620-E045-AA96-CBEA0C8E27F7}" srcOrd="0" destOrd="0" presId="urn:microsoft.com/office/officeart/2008/layout/VerticalCircleList"/>
    <dgm:cxn modelId="{888E03FF-7837-1147-9B36-194EAA969A98}" type="presParOf" srcId="{C3B77C23-2BA2-EE48-B547-F5527AD9CC4B}" destId="{5F5C2B39-E17E-F94D-A9C0-AD06718966C9}" srcOrd="1" destOrd="0" presId="urn:microsoft.com/office/officeart/2008/layout/VerticalCircleList"/>
    <dgm:cxn modelId="{FBBBC511-B7BC-CB4E-9FE8-1D2D7E4F7DE4}" type="presParOf" srcId="{C3B77C23-2BA2-EE48-B547-F5527AD9CC4B}" destId="{6426966C-362B-2741-9A15-C1CEA49EC75E}" srcOrd="2" destOrd="0" presId="urn:microsoft.com/office/officeart/2008/layout/VerticalCircle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6.xml><?xml version="1.0" encoding="utf-8"?>
<dgm:dataModel xmlns:dgm="http://schemas.openxmlformats.org/drawingml/2006/diagram" xmlns:a="http://schemas.openxmlformats.org/drawingml/2006/main">
  <dgm:ptLst>
    <dgm:pt modelId="{7B65244B-E4FA-A442-A71D-9E8311B80473}" type="doc">
      <dgm:prSet loTypeId="urn:microsoft.com/office/officeart/2005/8/layout/cycle1" loCatId="" qsTypeId="urn:microsoft.com/office/officeart/2005/8/quickstyle/simple4" qsCatId="simple" csTypeId="urn:microsoft.com/office/officeart/2005/8/colors/accent2_2" csCatId="accent2" phldr="1"/>
      <dgm:spPr/>
      <dgm:t>
        <a:bodyPr/>
        <a:lstStyle/>
        <a:p>
          <a:endParaRPr lang="it-IT"/>
        </a:p>
      </dgm:t>
    </dgm:pt>
    <dgm:pt modelId="{096F4A21-4131-C04D-867C-BF29C3DC3D7A}">
      <dgm:prSet custT="1"/>
      <dgm:spPr/>
      <dgm:t>
        <a:bodyPr/>
        <a:lstStyle/>
        <a:p>
          <a:r>
            <a:rPr lang="it-IT" sz="1400" b="1" dirty="0"/>
            <a:t>1. Analisi del rischio effettuata con il coinvolgimento di soggetti che potrebbero essere NON affidabili </a:t>
          </a:r>
        </a:p>
      </dgm:t>
    </dgm:pt>
    <dgm:pt modelId="{CB50C67D-8B69-C043-B0DD-4B64F9C61A7E}" type="parTrans" cxnId="{E1B2230F-82A5-174A-99C9-2E79B96A8367}">
      <dgm:prSet/>
      <dgm:spPr/>
      <dgm:t>
        <a:bodyPr/>
        <a:lstStyle/>
        <a:p>
          <a:endParaRPr lang="it-IT" sz="1400"/>
        </a:p>
      </dgm:t>
    </dgm:pt>
    <dgm:pt modelId="{8D4E84CE-80F8-E442-8ECC-690BA8BE8B0A}" type="sibTrans" cxnId="{E1B2230F-82A5-174A-99C9-2E79B96A8367}">
      <dgm:prSet/>
      <dgm:spPr/>
      <dgm:t>
        <a:bodyPr/>
        <a:lstStyle/>
        <a:p>
          <a:endParaRPr lang="it-IT" sz="1400"/>
        </a:p>
      </dgm:t>
    </dgm:pt>
    <dgm:pt modelId="{FBE18611-DD48-ED45-B5C8-A5437FA2219D}">
      <dgm:prSet custT="1"/>
      <dgm:spPr/>
      <dgm:t>
        <a:bodyPr/>
        <a:lstStyle/>
        <a:p>
          <a:r>
            <a:rPr lang="it-IT" sz="1400" b="1" dirty="0"/>
            <a:t>3. WB interno ha una sponda organizzativa nel RPC</a:t>
          </a:r>
        </a:p>
      </dgm:t>
    </dgm:pt>
    <dgm:pt modelId="{8281C815-EDC9-EE44-A534-60430215D565}" type="parTrans" cxnId="{F383FF38-63A0-8041-BF7D-B3C54DB2442D}">
      <dgm:prSet/>
      <dgm:spPr/>
      <dgm:t>
        <a:bodyPr/>
        <a:lstStyle/>
        <a:p>
          <a:endParaRPr lang="it-IT" sz="1400"/>
        </a:p>
      </dgm:t>
    </dgm:pt>
    <dgm:pt modelId="{7F743D83-674A-7047-A1BC-92E6F990DC11}" type="sibTrans" cxnId="{F383FF38-63A0-8041-BF7D-B3C54DB2442D}">
      <dgm:prSet/>
      <dgm:spPr/>
      <dgm:t>
        <a:bodyPr/>
        <a:lstStyle/>
        <a:p>
          <a:endParaRPr lang="it-IT" sz="1400"/>
        </a:p>
      </dgm:t>
    </dgm:pt>
    <dgm:pt modelId="{C50C2B52-71D7-EE4E-9B94-301C48E92205}">
      <dgm:prSet custT="1"/>
      <dgm:spPr/>
      <dgm:t>
        <a:bodyPr/>
        <a:lstStyle/>
        <a:p>
          <a:r>
            <a:rPr lang="it-IT" sz="1400" b="1" dirty="0"/>
            <a:t>4. WB interno come strumento per far emergere aree a rischio </a:t>
          </a:r>
        </a:p>
      </dgm:t>
    </dgm:pt>
    <dgm:pt modelId="{DD0BDCCE-FD82-4846-BC29-72455316E0BF}" type="parTrans" cxnId="{E5EEC39D-131F-F941-A6C2-CDCBE6AC194F}">
      <dgm:prSet/>
      <dgm:spPr/>
      <dgm:t>
        <a:bodyPr/>
        <a:lstStyle/>
        <a:p>
          <a:endParaRPr lang="it-IT" sz="1400"/>
        </a:p>
      </dgm:t>
    </dgm:pt>
    <dgm:pt modelId="{6E60DB06-F650-7E4B-96F8-7055CF081936}" type="sibTrans" cxnId="{E5EEC39D-131F-F941-A6C2-CDCBE6AC194F}">
      <dgm:prSet/>
      <dgm:spPr/>
      <dgm:t>
        <a:bodyPr/>
        <a:lstStyle/>
        <a:p>
          <a:endParaRPr lang="it-IT" sz="1400"/>
        </a:p>
      </dgm:t>
    </dgm:pt>
    <dgm:pt modelId="{88AC29B5-2775-3D47-94CC-04CB1D6D86E8}">
      <dgm:prSet custT="1"/>
      <dgm:spPr/>
      <dgm:t>
        <a:bodyPr/>
        <a:lstStyle/>
        <a:p>
          <a:r>
            <a:rPr lang="it-IT" sz="1400" b="1" dirty="0"/>
            <a:t>2. Le questioni non vengono discusse per la presenza di un clima di chiusura/asservimento</a:t>
          </a:r>
        </a:p>
      </dgm:t>
    </dgm:pt>
    <dgm:pt modelId="{9F2A4489-7673-3040-B485-22C298BAEB9D}" type="parTrans" cxnId="{94F16048-F69B-1A4B-A4BB-52B1B0344091}">
      <dgm:prSet/>
      <dgm:spPr/>
      <dgm:t>
        <a:bodyPr/>
        <a:lstStyle/>
        <a:p>
          <a:endParaRPr lang="it-IT"/>
        </a:p>
      </dgm:t>
    </dgm:pt>
    <dgm:pt modelId="{6CBA0428-81A6-6442-9FBF-66AA906D0BBE}" type="sibTrans" cxnId="{94F16048-F69B-1A4B-A4BB-52B1B0344091}">
      <dgm:prSet/>
      <dgm:spPr/>
      <dgm:t>
        <a:bodyPr/>
        <a:lstStyle/>
        <a:p>
          <a:endParaRPr lang="it-IT"/>
        </a:p>
      </dgm:t>
    </dgm:pt>
    <dgm:pt modelId="{F617AF25-CC06-E041-A9D5-9A1E0C5D8676}" type="pres">
      <dgm:prSet presAssocID="{7B65244B-E4FA-A442-A71D-9E8311B80473}" presName="cycle" presStyleCnt="0">
        <dgm:presLayoutVars>
          <dgm:dir/>
          <dgm:resizeHandles val="exact"/>
        </dgm:presLayoutVars>
      </dgm:prSet>
      <dgm:spPr/>
    </dgm:pt>
    <dgm:pt modelId="{2BE900B4-541A-E747-95B5-4AFF3EECC6A1}" type="pres">
      <dgm:prSet presAssocID="{096F4A21-4131-C04D-867C-BF29C3DC3D7A}" presName="dummy" presStyleCnt="0"/>
      <dgm:spPr/>
    </dgm:pt>
    <dgm:pt modelId="{31E80136-A55A-2641-93ED-852DA26865C9}" type="pres">
      <dgm:prSet presAssocID="{096F4A21-4131-C04D-867C-BF29C3DC3D7A}" presName="node" presStyleLbl="revTx" presStyleIdx="0" presStyleCnt="4">
        <dgm:presLayoutVars>
          <dgm:bulletEnabled val="1"/>
        </dgm:presLayoutVars>
      </dgm:prSet>
      <dgm:spPr/>
    </dgm:pt>
    <dgm:pt modelId="{C7BFE74D-3BA9-A845-8D40-C5EA40FF1EE6}" type="pres">
      <dgm:prSet presAssocID="{8D4E84CE-80F8-E442-8ECC-690BA8BE8B0A}" presName="sibTrans" presStyleLbl="node1" presStyleIdx="0" presStyleCnt="4"/>
      <dgm:spPr/>
    </dgm:pt>
    <dgm:pt modelId="{68153413-1CB6-684F-86D0-309326AF3A3C}" type="pres">
      <dgm:prSet presAssocID="{88AC29B5-2775-3D47-94CC-04CB1D6D86E8}" presName="dummy" presStyleCnt="0"/>
      <dgm:spPr/>
    </dgm:pt>
    <dgm:pt modelId="{C3F9C618-0411-A644-A392-660E84F17E80}" type="pres">
      <dgm:prSet presAssocID="{88AC29B5-2775-3D47-94CC-04CB1D6D86E8}" presName="node" presStyleLbl="revTx" presStyleIdx="1" presStyleCnt="4">
        <dgm:presLayoutVars>
          <dgm:bulletEnabled val="1"/>
        </dgm:presLayoutVars>
      </dgm:prSet>
      <dgm:spPr/>
    </dgm:pt>
    <dgm:pt modelId="{261944CF-EEFB-B24F-954C-3173FB08C758}" type="pres">
      <dgm:prSet presAssocID="{6CBA0428-81A6-6442-9FBF-66AA906D0BBE}" presName="sibTrans" presStyleLbl="node1" presStyleIdx="1" presStyleCnt="4"/>
      <dgm:spPr/>
    </dgm:pt>
    <dgm:pt modelId="{9BFB59C7-8083-DC4D-875F-6C4B25342643}" type="pres">
      <dgm:prSet presAssocID="{FBE18611-DD48-ED45-B5C8-A5437FA2219D}" presName="dummy" presStyleCnt="0"/>
      <dgm:spPr/>
    </dgm:pt>
    <dgm:pt modelId="{43E92105-5304-D145-BE97-C73036A278D6}" type="pres">
      <dgm:prSet presAssocID="{FBE18611-DD48-ED45-B5C8-A5437FA2219D}" presName="node" presStyleLbl="revTx" presStyleIdx="2" presStyleCnt="4">
        <dgm:presLayoutVars>
          <dgm:bulletEnabled val="1"/>
        </dgm:presLayoutVars>
      </dgm:prSet>
      <dgm:spPr/>
    </dgm:pt>
    <dgm:pt modelId="{92D647B2-1DA4-C845-9496-9A2163ED188D}" type="pres">
      <dgm:prSet presAssocID="{7F743D83-674A-7047-A1BC-92E6F990DC11}" presName="sibTrans" presStyleLbl="node1" presStyleIdx="2" presStyleCnt="4"/>
      <dgm:spPr/>
    </dgm:pt>
    <dgm:pt modelId="{2385B5D8-98AF-564C-A111-1FF3CD8EB55E}" type="pres">
      <dgm:prSet presAssocID="{C50C2B52-71D7-EE4E-9B94-301C48E92205}" presName="dummy" presStyleCnt="0"/>
      <dgm:spPr/>
    </dgm:pt>
    <dgm:pt modelId="{9216B28B-8CF6-0842-8F9B-07F8DB845343}" type="pres">
      <dgm:prSet presAssocID="{C50C2B52-71D7-EE4E-9B94-301C48E92205}" presName="node" presStyleLbl="revTx" presStyleIdx="3" presStyleCnt="4">
        <dgm:presLayoutVars>
          <dgm:bulletEnabled val="1"/>
        </dgm:presLayoutVars>
      </dgm:prSet>
      <dgm:spPr/>
    </dgm:pt>
    <dgm:pt modelId="{F5F1B7EE-1C46-4040-B12F-A7D87EA2F12F}" type="pres">
      <dgm:prSet presAssocID="{6E60DB06-F650-7E4B-96F8-7055CF081936}" presName="sibTrans" presStyleLbl="node1" presStyleIdx="3" presStyleCnt="4"/>
      <dgm:spPr/>
    </dgm:pt>
  </dgm:ptLst>
  <dgm:cxnLst>
    <dgm:cxn modelId="{5EF59E86-1F4E-4A4F-ABF6-4793B313EEAB}" type="presOf" srcId="{88AC29B5-2775-3D47-94CC-04CB1D6D86E8}" destId="{C3F9C618-0411-A644-A392-660E84F17E80}" srcOrd="0" destOrd="0" presId="urn:microsoft.com/office/officeart/2005/8/layout/cycle1"/>
    <dgm:cxn modelId="{94F16048-F69B-1A4B-A4BB-52B1B0344091}" srcId="{7B65244B-E4FA-A442-A71D-9E8311B80473}" destId="{88AC29B5-2775-3D47-94CC-04CB1D6D86E8}" srcOrd="1" destOrd="0" parTransId="{9F2A4489-7673-3040-B485-22C298BAEB9D}" sibTransId="{6CBA0428-81A6-6442-9FBF-66AA906D0BBE}"/>
    <dgm:cxn modelId="{45B60765-FE40-6648-9A4A-35FE6440286A}" type="presOf" srcId="{7B65244B-E4FA-A442-A71D-9E8311B80473}" destId="{F617AF25-CC06-E041-A9D5-9A1E0C5D8676}" srcOrd="0" destOrd="0" presId="urn:microsoft.com/office/officeart/2005/8/layout/cycle1"/>
    <dgm:cxn modelId="{E5EEC39D-131F-F941-A6C2-CDCBE6AC194F}" srcId="{7B65244B-E4FA-A442-A71D-9E8311B80473}" destId="{C50C2B52-71D7-EE4E-9B94-301C48E92205}" srcOrd="3" destOrd="0" parTransId="{DD0BDCCE-FD82-4846-BC29-72455316E0BF}" sibTransId="{6E60DB06-F650-7E4B-96F8-7055CF081936}"/>
    <dgm:cxn modelId="{9CD4AB92-8281-8740-988D-2028D44B2E28}" type="presOf" srcId="{8D4E84CE-80F8-E442-8ECC-690BA8BE8B0A}" destId="{C7BFE74D-3BA9-A845-8D40-C5EA40FF1EE6}" srcOrd="0" destOrd="0" presId="urn:microsoft.com/office/officeart/2005/8/layout/cycle1"/>
    <dgm:cxn modelId="{22D287E0-F69D-7D44-9805-B9DCA822F2F1}" type="presOf" srcId="{6CBA0428-81A6-6442-9FBF-66AA906D0BBE}" destId="{261944CF-EEFB-B24F-954C-3173FB08C758}" srcOrd="0" destOrd="0" presId="urn:microsoft.com/office/officeart/2005/8/layout/cycle1"/>
    <dgm:cxn modelId="{7557256F-E822-7147-B689-6F4C6D11FB97}" type="presOf" srcId="{096F4A21-4131-C04D-867C-BF29C3DC3D7A}" destId="{31E80136-A55A-2641-93ED-852DA26865C9}" srcOrd="0" destOrd="0" presId="urn:microsoft.com/office/officeart/2005/8/layout/cycle1"/>
    <dgm:cxn modelId="{E1B2230F-82A5-174A-99C9-2E79B96A8367}" srcId="{7B65244B-E4FA-A442-A71D-9E8311B80473}" destId="{096F4A21-4131-C04D-867C-BF29C3DC3D7A}" srcOrd="0" destOrd="0" parTransId="{CB50C67D-8B69-C043-B0DD-4B64F9C61A7E}" sibTransId="{8D4E84CE-80F8-E442-8ECC-690BA8BE8B0A}"/>
    <dgm:cxn modelId="{F383FF38-63A0-8041-BF7D-B3C54DB2442D}" srcId="{7B65244B-E4FA-A442-A71D-9E8311B80473}" destId="{FBE18611-DD48-ED45-B5C8-A5437FA2219D}" srcOrd="2" destOrd="0" parTransId="{8281C815-EDC9-EE44-A534-60430215D565}" sibTransId="{7F743D83-674A-7047-A1BC-92E6F990DC11}"/>
    <dgm:cxn modelId="{0A53D97C-25AD-B847-947D-C9211D59B1C2}" type="presOf" srcId="{FBE18611-DD48-ED45-B5C8-A5437FA2219D}" destId="{43E92105-5304-D145-BE97-C73036A278D6}" srcOrd="0" destOrd="0" presId="urn:microsoft.com/office/officeart/2005/8/layout/cycle1"/>
    <dgm:cxn modelId="{9698A90D-04B1-7344-BDF3-8852667CA83B}" type="presOf" srcId="{C50C2B52-71D7-EE4E-9B94-301C48E92205}" destId="{9216B28B-8CF6-0842-8F9B-07F8DB845343}" srcOrd="0" destOrd="0" presId="urn:microsoft.com/office/officeart/2005/8/layout/cycle1"/>
    <dgm:cxn modelId="{E41270A4-8786-4948-BDA1-0D286938B627}" type="presOf" srcId="{7F743D83-674A-7047-A1BC-92E6F990DC11}" destId="{92D647B2-1DA4-C845-9496-9A2163ED188D}" srcOrd="0" destOrd="0" presId="urn:microsoft.com/office/officeart/2005/8/layout/cycle1"/>
    <dgm:cxn modelId="{03AF6323-0E6B-174B-B393-FE8C076228DC}" type="presOf" srcId="{6E60DB06-F650-7E4B-96F8-7055CF081936}" destId="{F5F1B7EE-1C46-4040-B12F-A7D87EA2F12F}" srcOrd="0" destOrd="0" presId="urn:microsoft.com/office/officeart/2005/8/layout/cycle1"/>
    <dgm:cxn modelId="{B78E876E-FB18-4A41-B64D-2A3258E77E70}" type="presParOf" srcId="{F617AF25-CC06-E041-A9D5-9A1E0C5D8676}" destId="{2BE900B4-541A-E747-95B5-4AFF3EECC6A1}" srcOrd="0" destOrd="0" presId="urn:microsoft.com/office/officeart/2005/8/layout/cycle1"/>
    <dgm:cxn modelId="{3F5F77ED-2B68-594F-AB0E-CF6293FE7B3A}" type="presParOf" srcId="{F617AF25-CC06-E041-A9D5-9A1E0C5D8676}" destId="{31E80136-A55A-2641-93ED-852DA26865C9}" srcOrd="1" destOrd="0" presId="urn:microsoft.com/office/officeart/2005/8/layout/cycle1"/>
    <dgm:cxn modelId="{4432820D-DBFE-9A48-8D9E-06BACBC3488B}" type="presParOf" srcId="{F617AF25-CC06-E041-A9D5-9A1E0C5D8676}" destId="{C7BFE74D-3BA9-A845-8D40-C5EA40FF1EE6}" srcOrd="2" destOrd="0" presId="urn:microsoft.com/office/officeart/2005/8/layout/cycle1"/>
    <dgm:cxn modelId="{EE00CE5C-D77C-6D4F-919B-B7A6500481C6}" type="presParOf" srcId="{F617AF25-CC06-E041-A9D5-9A1E0C5D8676}" destId="{68153413-1CB6-684F-86D0-309326AF3A3C}" srcOrd="3" destOrd="0" presId="urn:microsoft.com/office/officeart/2005/8/layout/cycle1"/>
    <dgm:cxn modelId="{1D979404-B0F5-8A46-96D6-451AE978BF6B}" type="presParOf" srcId="{F617AF25-CC06-E041-A9D5-9A1E0C5D8676}" destId="{C3F9C618-0411-A644-A392-660E84F17E80}" srcOrd="4" destOrd="0" presId="urn:microsoft.com/office/officeart/2005/8/layout/cycle1"/>
    <dgm:cxn modelId="{112B6796-616E-CF42-A912-D9A915CF7714}" type="presParOf" srcId="{F617AF25-CC06-E041-A9D5-9A1E0C5D8676}" destId="{261944CF-EEFB-B24F-954C-3173FB08C758}" srcOrd="5" destOrd="0" presId="urn:microsoft.com/office/officeart/2005/8/layout/cycle1"/>
    <dgm:cxn modelId="{E93C9AFB-ED4E-6D4B-B336-E82DD7C79CF0}" type="presParOf" srcId="{F617AF25-CC06-E041-A9D5-9A1E0C5D8676}" destId="{9BFB59C7-8083-DC4D-875F-6C4B25342643}" srcOrd="6" destOrd="0" presId="urn:microsoft.com/office/officeart/2005/8/layout/cycle1"/>
    <dgm:cxn modelId="{5072F6A3-59EE-8F4C-BA68-F559416CC994}" type="presParOf" srcId="{F617AF25-CC06-E041-A9D5-9A1E0C5D8676}" destId="{43E92105-5304-D145-BE97-C73036A278D6}" srcOrd="7" destOrd="0" presId="urn:microsoft.com/office/officeart/2005/8/layout/cycle1"/>
    <dgm:cxn modelId="{42E55B59-264A-5542-B151-5CC9B6236BAA}" type="presParOf" srcId="{F617AF25-CC06-E041-A9D5-9A1E0C5D8676}" destId="{92D647B2-1DA4-C845-9496-9A2163ED188D}" srcOrd="8" destOrd="0" presId="urn:microsoft.com/office/officeart/2005/8/layout/cycle1"/>
    <dgm:cxn modelId="{624489EB-193C-A34A-B9CF-D23AAC952B19}" type="presParOf" srcId="{F617AF25-CC06-E041-A9D5-9A1E0C5D8676}" destId="{2385B5D8-98AF-564C-A111-1FF3CD8EB55E}" srcOrd="9" destOrd="0" presId="urn:microsoft.com/office/officeart/2005/8/layout/cycle1"/>
    <dgm:cxn modelId="{B21002A9-1C91-DB46-A0EC-4124BADC8CB6}" type="presParOf" srcId="{F617AF25-CC06-E041-A9D5-9A1E0C5D8676}" destId="{9216B28B-8CF6-0842-8F9B-07F8DB845343}" srcOrd="10" destOrd="0" presId="urn:microsoft.com/office/officeart/2005/8/layout/cycle1"/>
    <dgm:cxn modelId="{094F9BFA-C808-894D-8603-BF782CB943E0}" type="presParOf" srcId="{F617AF25-CC06-E041-A9D5-9A1E0C5D8676}" destId="{F5F1B7EE-1C46-4040-B12F-A7D87EA2F12F}"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7.xml><?xml version="1.0" encoding="utf-8"?>
<dgm:dataModel xmlns:dgm="http://schemas.openxmlformats.org/drawingml/2006/diagram" xmlns:a="http://schemas.openxmlformats.org/drawingml/2006/main">
  <dgm:ptLst>
    <dgm:pt modelId="{28A3818B-9060-6442-9D01-A8397F2BE7E1}" type="doc">
      <dgm:prSet loTypeId="urn:microsoft.com/office/officeart/2008/layout/VerticalCircleList" loCatId="" qsTypeId="urn:microsoft.com/office/officeart/2005/8/quickstyle/simple4" qsCatId="simple" csTypeId="urn:microsoft.com/office/officeart/2005/8/colors/accent0_1" csCatId="mainScheme" phldr="1"/>
      <dgm:spPr/>
      <dgm:t>
        <a:bodyPr/>
        <a:lstStyle/>
        <a:p>
          <a:endParaRPr lang="it-IT"/>
        </a:p>
      </dgm:t>
    </dgm:pt>
    <dgm:pt modelId="{592A59E3-ECBD-134D-B6CA-D8CE5738F32C}">
      <dgm:prSet phldrT="[Text]" custT="1"/>
      <dgm:spPr/>
      <dgm:t>
        <a:bodyPr/>
        <a:lstStyle/>
        <a:p>
          <a:r>
            <a:rPr lang="it-IT" sz="1600" b="1" dirty="0">
              <a:solidFill>
                <a:srgbClr val="800000"/>
              </a:solidFill>
            </a:rPr>
            <a:t>2. Assenza di “</a:t>
          </a:r>
          <a:r>
            <a:rPr lang="it-IT" sz="1600" b="1" dirty="0" err="1">
              <a:solidFill>
                <a:srgbClr val="800000"/>
              </a:solidFill>
            </a:rPr>
            <a:t>discuss-ability</a:t>
          </a:r>
          <a:r>
            <a:rPr lang="it-IT" sz="1600" b="1" dirty="0">
              <a:solidFill>
                <a:srgbClr val="800000"/>
              </a:solidFill>
            </a:rPr>
            <a:t>” e/o clima di asservimento</a:t>
          </a:r>
        </a:p>
      </dgm:t>
    </dgm:pt>
    <dgm:pt modelId="{F47D699C-18F5-6644-82C9-E0268FBDAD04}" type="parTrans" cxnId="{E6A52588-9FB7-1547-BC92-8BB4E5C25F17}">
      <dgm:prSet/>
      <dgm:spPr/>
      <dgm:t>
        <a:bodyPr/>
        <a:lstStyle/>
        <a:p>
          <a:endParaRPr lang="it-IT" sz="1200" b="1"/>
        </a:p>
      </dgm:t>
    </dgm:pt>
    <dgm:pt modelId="{4270CD60-A282-AD48-A88B-7DBD284CE7E4}" type="sibTrans" cxnId="{E6A52588-9FB7-1547-BC92-8BB4E5C25F17}">
      <dgm:prSet/>
      <dgm:spPr/>
      <dgm:t>
        <a:bodyPr/>
        <a:lstStyle/>
        <a:p>
          <a:endParaRPr lang="it-IT" sz="1200" b="1"/>
        </a:p>
      </dgm:t>
    </dgm:pt>
    <dgm:pt modelId="{1D42D214-877C-D049-845E-7B1A722B72EC}" type="pres">
      <dgm:prSet presAssocID="{28A3818B-9060-6442-9D01-A8397F2BE7E1}" presName="Name0" presStyleCnt="0">
        <dgm:presLayoutVars>
          <dgm:dir/>
        </dgm:presLayoutVars>
      </dgm:prSet>
      <dgm:spPr/>
    </dgm:pt>
    <dgm:pt modelId="{F4C92749-C62D-C64D-99EF-C63E5166357E}" type="pres">
      <dgm:prSet presAssocID="{592A59E3-ECBD-134D-B6CA-D8CE5738F32C}" presName="noChildren" presStyleCnt="0"/>
      <dgm:spPr/>
    </dgm:pt>
    <dgm:pt modelId="{C1E0BBA4-C60E-8848-88D1-BAD597F8D90E}" type="pres">
      <dgm:prSet presAssocID="{592A59E3-ECBD-134D-B6CA-D8CE5738F32C}" presName="gap" presStyleCnt="0"/>
      <dgm:spPr/>
    </dgm:pt>
    <dgm:pt modelId="{BDB24952-C711-6943-9880-25A5011516A6}" type="pres">
      <dgm:prSet presAssocID="{592A59E3-ECBD-134D-B6CA-D8CE5738F32C}" presName="medCircle2" presStyleLbl="vennNode1" presStyleIdx="0" presStyleCnt="1"/>
      <dgm:spPr/>
    </dgm:pt>
    <dgm:pt modelId="{DF84D54D-51AC-FB4B-A10D-A53523C6D2D1}" type="pres">
      <dgm:prSet presAssocID="{592A59E3-ECBD-134D-B6CA-D8CE5738F32C}" presName="txLvlOnly1" presStyleLbl="revTx" presStyleIdx="0" presStyleCnt="1" custLinFactNeighborX="-1949" custLinFactNeighborY="-86642"/>
      <dgm:spPr/>
    </dgm:pt>
  </dgm:ptLst>
  <dgm:cxnLst>
    <dgm:cxn modelId="{BD91B0D3-C3FA-F040-B21E-E1D276D625E8}" type="presOf" srcId="{28A3818B-9060-6442-9D01-A8397F2BE7E1}" destId="{1D42D214-877C-D049-845E-7B1A722B72EC}" srcOrd="0" destOrd="0" presId="urn:microsoft.com/office/officeart/2008/layout/VerticalCircleList"/>
    <dgm:cxn modelId="{0BFC3629-D7CA-3745-8740-7C957F5053D3}" type="presOf" srcId="{592A59E3-ECBD-134D-B6CA-D8CE5738F32C}" destId="{DF84D54D-51AC-FB4B-A10D-A53523C6D2D1}" srcOrd="0" destOrd="0" presId="urn:microsoft.com/office/officeart/2008/layout/VerticalCircleList"/>
    <dgm:cxn modelId="{E6A52588-9FB7-1547-BC92-8BB4E5C25F17}" srcId="{28A3818B-9060-6442-9D01-A8397F2BE7E1}" destId="{592A59E3-ECBD-134D-B6CA-D8CE5738F32C}" srcOrd="0" destOrd="0" parTransId="{F47D699C-18F5-6644-82C9-E0268FBDAD04}" sibTransId="{4270CD60-A282-AD48-A88B-7DBD284CE7E4}"/>
    <dgm:cxn modelId="{911BAE9E-2705-8046-BEFD-4952451B8C24}" type="presParOf" srcId="{1D42D214-877C-D049-845E-7B1A722B72EC}" destId="{F4C92749-C62D-C64D-99EF-C63E5166357E}" srcOrd="0" destOrd="0" presId="urn:microsoft.com/office/officeart/2008/layout/VerticalCircleList"/>
    <dgm:cxn modelId="{2B99B92E-D406-3040-86F5-3DD817A79228}" type="presParOf" srcId="{F4C92749-C62D-C64D-99EF-C63E5166357E}" destId="{C1E0BBA4-C60E-8848-88D1-BAD597F8D90E}" srcOrd="0" destOrd="0" presId="urn:microsoft.com/office/officeart/2008/layout/VerticalCircleList"/>
    <dgm:cxn modelId="{AACBBC60-AC14-264A-9022-DD9EA5A7E6C0}" type="presParOf" srcId="{F4C92749-C62D-C64D-99EF-C63E5166357E}" destId="{BDB24952-C711-6943-9880-25A5011516A6}" srcOrd="1" destOrd="0" presId="urn:microsoft.com/office/officeart/2008/layout/VerticalCircleList"/>
    <dgm:cxn modelId="{3ADDF737-8928-8247-A6A0-5B7601CA97AD}" type="presParOf" srcId="{F4C92749-C62D-C64D-99EF-C63E5166357E}" destId="{DF84D54D-51AC-FB4B-A10D-A53523C6D2D1}" srcOrd="2" destOrd="0" presId="urn:microsoft.com/office/officeart/2008/layout/VerticalCircle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8.xml><?xml version="1.0" encoding="utf-8"?>
<dgm:dataModel xmlns:dgm="http://schemas.openxmlformats.org/drawingml/2006/diagram" xmlns:a="http://schemas.openxmlformats.org/drawingml/2006/main">
  <dgm:ptLst>
    <dgm:pt modelId="{7B65244B-E4FA-A442-A71D-9E8311B80473}" type="doc">
      <dgm:prSet loTypeId="urn:microsoft.com/office/officeart/2005/8/layout/cycle1" loCatId="" qsTypeId="urn:microsoft.com/office/officeart/2005/8/quickstyle/simple4" qsCatId="simple" csTypeId="urn:microsoft.com/office/officeart/2005/8/colors/accent2_2" csCatId="accent2" phldr="1"/>
      <dgm:spPr/>
      <dgm:t>
        <a:bodyPr/>
        <a:lstStyle/>
        <a:p>
          <a:endParaRPr lang="it-IT"/>
        </a:p>
      </dgm:t>
    </dgm:pt>
    <dgm:pt modelId="{096F4A21-4131-C04D-867C-BF29C3DC3D7A}">
      <dgm:prSet custT="1"/>
      <dgm:spPr/>
      <dgm:t>
        <a:bodyPr/>
        <a:lstStyle/>
        <a:p>
          <a:r>
            <a:rPr lang="it-IT" sz="1400" b="1" dirty="0"/>
            <a:t>1. Analisi del rischio effettuata con il coinvolgimento di soggetti che potrebbero essere NON affidabili </a:t>
          </a:r>
        </a:p>
      </dgm:t>
    </dgm:pt>
    <dgm:pt modelId="{CB50C67D-8B69-C043-B0DD-4B64F9C61A7E}" type="parTrans" cxnId="{E1B2230F-82A5-174A-99C9-2E79B96A8367}">
      <dgm:prSet/>
      <dgm:spPr/>
      <dgm:t>
        <a:bodyPr/>
        <a:lstStyle/>
        <a:p>
          <a:endParaRPr lang="it-IT" sz="1400"/>
        </a:p>
      </dgm:t>
    </dgm:pt>
    <dgm:pt modelId="{8D4E84CE-80F8-E442-8ECC-690BA8BE8B0A}" type="sibTrans" cxnId="{E1B2230F-82A5-174A-99C9-2E79B96A8367}">
      <dgm:prSet/>
      <dgm:spPr/>
      <dgm:t>
        <a:bodyPr/>
        <a:lstStyle/>
        <a:p>
          <a:endParaRPr lang="it-IT" sz="1400"/>
        </a:p>
      </dgm:t>
    </dgm:pt>
    <dgm:pt modelId="{FBE18611-DD48-ED45-B5C8-A5437FA2219D}">
      <dgm:prSet custT="1"/>
      <dgm:spPr/>
      <dgm:t>
        <a:bodyPr/>
        <a:lstStyle/>
        <a:p>
          <a:r>
            <a:rPr lang="it-IT" sz="1400" b="1" dirty="0"/>
            <a:t>3. WB interno ha una sponda organizzativa nel RPC</a:t>
          </a:r>
        </a:p>
      </dgm:t>
    </dgm:pt>
    <dgm:pt modelId="{8281C815-EDC9-EE44-A534-60430215D565}" type="parTrans" cxnId="{F383FF38-63A0-8041-BF7D-B3C54DB2442D}">
      <dgm:prSet/>
      <dgm:spPr/>
      <dgm:t>
        <a:bodyPr/>
        <a:lstStyle/>
        <a:p>
          <a:endParaRPr lang="it-IT" sz="1400"/>
        </a:p>
      </dgm:t>
    </dgm:pt>
    <dgm:pt modelId="{7F743D83-674A-7047-A1BC-92E6F990DC11}" type="sibTrans" cxnId="{F383FF38-63A0-8041-BF7D-B3C54DB2442D}">
      <dgm:prSet/>
      <dgm:spPr/>
      <dgm:t>
        <a:bodyPr/>
        <a:lstStyle/>
        <a:p>
          <a:endParaRPr lang="it-IT" sz="1400"/>
        </a:p>
      </dgm:t>
    </dgm:pt>
    <dgm:pt modelId="{C50C2B52-71D7-EE4E-9B94-301C48E92205}">
      <dgm:prSet custT="1"/>
      <dgm:spPr/>
      <dgm:t>
        <a:bodyPr/>
        <a:lstStyle/>
        <a:p>
          <a:r>
            <a:rPr lang="it-IT" sz="1400" b="1" dirty="0"/>
            <a:t>4. WB interno come strumento per far emergere aree a rischio </a:t>
          </a:r>
        </a:p>
      </dgm:t>
    </dgm:pt>
    <dgm:pt modelId="{DD0BDCCE-FD82-4846-BC29-72455316E0BF}" type="parTrans" cxnId="{E5EEC39D-131F-F941-A6C2-CDCBE6AC194F}">
      <dgm:prSet/>
      <dgm:spPr/>
      <dgm:t>
        <a:bodyPr/>
        <a:lstStyle/>
        <a:p>
          <a:endParaRPr lang="it-IT" sz="1400"/>
        </a:p>
      </dgm:t>
    </dgm:pt>
    <dgm:pt modelId="{6E60DB06-F650-7E4B-96F8-7055CF081936}" type="sibTrans" cxnId="{E5EEC39D-131F-F941-A6C2-CDCBE6AC194F}">
      <dgm:prSet/>
      <dgm:spPr/>
      <dgm:t>
        <a:bodyPr/>
        <a:lstStyle/>
        <a:p>
          <a:endParaRPr lang="it-IT" sz="1400"/>
        </a:p>
      </dgm:t>
    </dgm:pt>
    <dgm:pt modelId="{88AC29B5-2775-3D47-94CC-04CB1D6D86E8}">
      <dgm:prSet custT="1"/>
      <dgm:spPr/>
      <dgm:t>
        <a:bodyPr/>
        <a:lstStyle/>
        <a:p>
          <a:r>
            <a:rPr lang="it-IT" sz="1400" b="1" dirty="0"/>
            <a:t>2. Le questioni non vengono discusse per la presenza di un clima di chiusura/asservimento</a:t>
          </a:r>
        </a:p>
      </dgm:t>
    </dgm:pt>
    <dgm:pt modelId="{9F2A4489-7673-3040-B485-22C298BAEB9D}" type="parTrans" cxnId="{94F16048-F69B-1A4B-A4BB-52B1B0344091}">
      <dgm:prSet/>
      <dgm:spPr/>
      <dgm:t>
        <a:bodyPr/>
        <a:lstStyle/>
        <a:p>
          <a:endParaRPr lang="it-IT"/>
        </a:p>
      </dgm:t>
    </dgm:pt>
    <dgm:pt modelId="{6CBA0428-81A6-6442-9FBF-66AA906D0BBE}" type="sibTrans" cxnId="{94F16048-F69B-1A4B-A4BB-52B1B0344091}">
      <dgm:prSet/>
      <dgm:spPr/>
      <dgm:t>
        <a:bodyPr/>
        <a:lstStyle/>
        <a:p>
          <a:endParaRPr lang="it-IT"/>
        </a:p>
      </dgm:t>
    </dgm:pt>
    <dgm:pt modelId="{F617AF25-CC06-E041-A9D5-9A1E0C5D8676}" type="pres">
      <dgm:prSet presAssocID="{7B65244B-E4FA-A442-A71D-9E8311B80473}" presName="cycle" presStyleCnt="0">
        <dgm:presLayoutVars>
          <dgm:dir/>
          <dgm:resizeHandles val="exact"/>
        </dgm:presLayoutVars>
      </dgm:prSet>
      <dgm:spPr/>
    </dgm:pt>
    <dgm:pt modelId="{2BE900B4-541A-E747-95B5-4AFF3EECC6A1}" type="pres">
      <dgm:prSet presAssocID="{096F4A21-4131-C04D-867C-BF29C3DC3D7A}" presName="dummy" presStyleCnt="0"/>
      <dgm:spPr/>
    </dgm:pt>
    <dgm:pt modelId="{31E80136-A55A-2641-93ED-852DA26865C9}" type="pres">
      <dgm:prSet presAssocID="{096F4A21-4131-C04D-867C-BF29C3DC3D7A}" presName="node" presStyleLbl="revTx" presStyleIdx="0" presStyleCnt="4">
        <dgm:presLayoutVars>
          <dgm:bulletEnabled val="1"/>
        </dgm:presLayoutVars>
      </dgm:prSet>
      <dgm:spPr/>
    </dgm:pt>
    <dgm:pt modelId="{C7BFE74D-3BA9-A845-8D40-C5EA40FF1EE6}" type="pres">
      <dgm:prSet presAssocID="{8D4E84CE-80F8-E442-8ECC-690BA8BE8B0A}" presName="sibTrans" presStyleLbl="node1" presStyleIdx="0" presStyleCnt="4"/>
      <dgm:spPr/>
    </dgm:pt>
    <dgm:pt modelId="{68153413-1CB6-684F-86D0-309326AF3A3C}" type="pres">
      <dgm:prSet presAssocID="{88AC29B5-2775-3D47-94CC-04CB1D6D86E8}" presName="dummy" presStyleCnt="0"/>
      <dgm:spPr/>
    </dgm:pt>
    <dgm:pt modelId="{C3F9C618-0411-A644-A392-660E84F17E80}" type="pres">
      <dgm:prSet presAssocID="{88AC29B5-2775-3D47-94CC-04CB1D6D86E8}" presName="node" presStyleLbl="revTx" presStyleIdx="1" presStyleCnt="4">
        <dgm:presLayoutVars>
          <dgm:bulletEnabled val="1"/>
        </dgm:presLayoutVars>
      </dgm:prSet>
      <dgm:spPr/>
    </dgm:pt>
    <dgm:pt modelId="{261944CF-EEFB-B24F-954C-3173FB08C758}" type="pres">
      <dgm:prSet presAssocID="{6CBA0428-81A6-6442-9FBF-66AA906D0BBE}" presName="sibTrans" presStyleLbl="node1" presStyleIdx="1" presStyleCnt="4"/>
      <dgm:spPr/>
    </dgm:pt>
    <dgm:pt modelId="{9BFB59C7-8083-DC4D-875F-6C4B25342643}" type="pres">
      <dgm:prSet presAssocID="{FBE18611-DD48-ED45-B5C8-A5437FA2219D}" presName="dummy" presStyleCnt="0"/>
      <dgm:spPr/>
    </dgm:pt>
    <dgm:pt modelId="{43E92105-5304-D145-BE97-C73036A278D6}" type="pres">
      <dgm:prSet presAssocID="{FBE18611-DD48-ED45-B5C8-A5437FA2219D}" presName="node" presStyleLbl="revTx" presStyleIdx="2" presStyleCnt="4">
        <dgm:presLayoutVars>
          <dgm:bulletEnabled val="1"/>
        </dgm:presLayoutVars>
      </dgm:prSet>
      <dgm:spPr/>
    </dgm:pt>
    <dgm:pt modelId="{92D647B2-1DA4-C845-9496-9A2163ED188D}" type="pres">
      <dgm:prSet presAssocID="{7F743D83-674A-7047-A1BC-92E6F990DC11}" presName="sibTrans" presStyleLbl="node1" presStyleIdx="2" presStyleCnt="4"/>
      <dgm:spPr/>
    </dgm:pt>
    <dgm:pt modelId="{2385B5D8-98AF-564C-A111-1FF3CD8EB55E}" type="pres">
      <dgm:prSet presAssocID="{C50C2B52-71D7-EE4E-9B94-301C48E92205}" presName="dummy" presStyleCnt="0"/>
      <dgm:spPr/>
    </dgm:pt>
    <dgm:pt modelId="{9216B28B-8CF6-0842-8F9B-07F8DB845343}" type="pres">
      <dgm:prSet presAssocID="{C50C2B52-71D7-EE4E-9B94-301C48E92205}" presName="node" presStyleLbl="revTx" presStyleIdx="3" presStyleCnt="4">
        <dgm:presLayoutVars>
          <dgm:bulletEnabled val="1"/>
        </dgm:presLayoutVars>
      </dgm:prSet>
      <dgm:spPr/>
    </dgm:pt>
    <dgm:pt modelId="{F5F1B7EE-1C46-4040-B12F-A7D87EA2F12F}" type="pres">
      <dgm:prSet presAssocID="{6E60DB06-F650-7E4B-96F8-7055CF081936}" presName="sibTrans" presStyleLbl="node1" presStyleIdx="3" presStyleCnt="4"/>
      <dgm:spPr/>
    </dgm:pt>
  </dgm:ptLst>
  <dgm:cxnLst>
    <dgm:cxn modelId="{A3025100-709D-6A43-8E5A-19DEB1CEEC20}" type="presOf" srcId="{8D4E84CE-80F8-E442-8ECC-690BA8BE8B0A}" destId="{C7BFE74D-3BA9-A845-8D40-C5EA40FF1EE6}" srcOrd="0" destOrd="0" presId="urn:microsoft.com/office/officeart/2005/8/layout/cycle1"/>
    <dgm:cxn modelId="{94F16048-F69B-1A4B-A4BB-52B1B0344091}" srcId="{7B65244B-E4FA-A442-A71D-9E8311B80473}" destId="{88AC29B5-2775-3D47-94CC-04CB1D6D86E8}" srcOrd="1" destOrd="0" parTransId="{9F2A4489-7673-3040-B485-22C298BAEB9D}" sibTransId="{6CBA0428-81A6-6442-9FBF-66AA906D0BBE}"/>
    <dgm:cxn modelId="{E5EEC39D-131F-F941-A6C2-CDCBE6AC194F}" srcId="{7B65244B-E4FA-A442-A71D-9E8311B80473}" destId="{C50C2B52-71D7-EE4E-9B94-301C48E92205}" srcOrd="3" destOrd="0" parTransId="{DD0BDCCE-FD82-4846-BC29-72455316E0BF}" sibTransId="{6E60DB06-F650-7E4B-96F8-7055CF081936}"/>
    <dgm:cxn modelId="{8758F168-9D66-594A-8BC4-9D198D9AFF4E}" type="presOf" srcId="{6E60DB06-F650-7E4B-96F8-7055CF081936}" destId="{F5F1B7EE-1C46-4040-B12F-A7D87EA2F12F}" srcOrd="0" destOrd="0" presId="urn:microsoft.com/office/officeart/2005/8/layout/cycle1"/>
    <dgm:cxn modelId="{C9329B0A-703D-1F4E-B489-74312D1112ED}" type="presOf" srcId="{7B65244B-E4FA-A442-A71D-9E8311B80473}" destId="{F617AF25-CC06-E041-A9D5-9A1E0C5D8676}" srcOrd="0" destOrd="0" presId="urn:microsoft.com/office/officeart/2005/8/layout/cycle1"/>
    <dgm:cxn modelId="{87F590BF-1131-DC4C-A1DD-39B92A0F0204}" type="presOf" srcId="{096F4A21-4131-C04D-867C-BF29C3DC3D7A}" destId="{31E80136-A55A-2641-93ED-852DA26865C9}" srcOrd="0" destOrd="0" presId="urn:microsoft.com/office/officeart/2005/8/layout/cycle1"/>
    <dgm:cxn modelId="{F383FF38-63A0-8041-BF7D-B3C54DB2442D}" srcId="{7B65244B-E4FA-A442-A71D-9E8311B80473}" destId="{FBE18611-DD48-ED45-B5C8-A5437FA2219D}" srcOrd="2" destOrd="0" parTransId="{8281C815-EDC9-EE44-A534-60430215D565}" sibTransId="{7F743D83-674A-7047-A1BC-92E6F990DC11}"/>
    <dgm:cxn modelId="{E1B2230F-82A5-174A-99C9-2E79B96A8367}" srcId="{7B65244B-E4FA-A442-A71D-9E8311B80473}" destId="{096F4A21-4131-C04D-867C-BF29C3DC3D7A}" srcOrd="0" destOrd="0" parTransId="{CB50C67D-8B69-C043-B0DD-4B64F9C61A7E}" sibTransId="{8D4E84CE-80F8-E442-8ECC-690BA8BE8B0A}"/>
    <dgm:cxn modelId="{3B432BB9-6690-5A4E-85A5-90D404D7E2A0}" type="presOf" srcId="{6CBA0428-81A6-6442-9FBF-66AA906D0BBE}" destId="{261944CF-EEFB-B24F-954C-3173FB08C758}" srcOrd="0" destOrd="0" presId="urn:microsoft.com/office/officeart/2005/8/layout/cycle1"/>
    <dgm:cxn modelId="{0E6BF549-AD16-A74D-9F7F-7E2B96567214}" type="presOf" srcId="{FBE18611-DD48-ED45-B5C8-A5437FA2219D}" destId="{43E92105-5304-D145-BE97-C73036A278D6}" srcOrd="0" destOrd="0" presId="urn:microsoft.com/office/officeart/2005/8/layout/cycle1"/>
    <dgm:cxn modelId="{4E3C4A59-F1E3-0944-A627-215813B5B0BC}" type="presOf" srcId="{7F743D83-674A-7047-A1BC-92E6F990DC11}" destId="{92D647B2-1DA4-C845-9496-9A2163ED188D}" srcOrd="0" destOrd="0" presId="urn:microsoft.com/office/officeart/2005/8/layout/cycle1"/>
    <dgm:cxn modelId="{4DC95E25-7A06-5D49-8248-4C783933C9E1}" type="presOf" srcId="{88AC29B5-2775-3D47-94CC-04CB1D6D86E8}" destId="{C3F9C618-0411-A644-A392-660E84F17E80}" srcOrd="0" destOrd="0" presId="urn:microsoft.com/office/officeart/2005/8/layout/cycle1"/>
    <dgm:cxn modelId="{42BB2166-A2A1-D34C-9413-865A8778F603}" type="presOf" srcId="{C50C2B52-71D7-EE4E-9B94-301C48E92205}" destId="{9216B28B-8CF6-0842-8F9B-07F8DB845343}" srcOrd="0" destOrd="0" presId="urn:microsoft.com/office/officeart/2005/8/layout/cycle1"/>
    <dgm:cxn modelId="{0A76FF93-3F2A-0B45-AA64-857EBB3A305A}" type="presParOf" srcId="{F617AF25-CC06-E041-A9D5-9A1E0C5D8676}" destId="{2BE900B4-541A-E747-95B5-4AFF3EECC6A1}" srcOrd="0" destOrd="0" presId="urn:microsoft.com/office/officeart/2005/8/layout/cycle1"/>
    <dgm:cxn modelId="{AC8E1A26-4463-A442-8397-D2D3F3DFA623}" type="presParOf" srcId="{F617AF25-CC06-E041-A9D5-9A1E0C5D8676}" destId="{31E80136-A55A-2641-93ED-852DA26865C9}" srcOrd="1" destOrd="0" presId="urn:microsoft.com/office/officeart/2005/8/layout/cycle1"/>
    <dgm:cxn modelId="{0D5B3F47-207D-714E-9EC4-C85F28C9960B}" type="presParOf" srcId="{F617AF25-CC06-E041-A9D5-9A1E0C5D8676}" destId="{C7BFE74D-3BA9-A845-8D40-C5EA40FF1EE6}" srcOrd="2" destOrd="0" presId="urn:microsoft.com/office/officeart/2005/8/layout/cycle1"/>
    <dgm:cxn modelId="{6840E85A-B419-5744-A72A-5FAA3BD0A312}" type="presParOf" srcId="{F617AF25-CC06-E041-A9D5-9A1E0C5D8676}" destId="{68153413-1CB6-684F-86D0-309326AF3A3C}" srcOrd="3" destOrd="0" presId="urn:microsoft.com/office/officeart/2005/8/layout/cycle1"/>
    <dgm:cxn modelId="{259F79E7-3C0C-044A-ADAF-611BEC60A280}" type="presParOf" srcId="{F617AF25-CC06-E041-A9D5-9A1E0C5D8676}" destId="{C3F9C618-0411-A644-A392-660E84F17E80}" srcOrd="4" destOrd="0" presId="urn:microsoft.com/office/officeart/2005/8/layout/cycle1"/>
    <dgm:cxn modelId="{14364111-FF07-8943-A8F0-EFEFD6862C5A}" type="presParOf" srcId="{F617AF25-CC06-E041-A9D5-9A1E0C5D8676}" destId="{261944CF-EEFB-B24F-954C-3173FB08C758}" srcOrd="5" destOrd="0" presId="urn:microsoft.com/office/officeart/2005/8/layout/cycle1"/>
    <dgm:cxn modelId="{DCCE96B3-B98D-CC4D-AB09-0185FA1B587C}" type="presParOf" srcId="{F617AF25-CC06-E041-A9D5-9A1E0C5D8676}" destId="{9BFB59C7-8083-DC4D-875F-6C4B25342643}" srcOrd="6" destOrd="0" presId="urn:microsoft.com/office/officeart/2005/8/layout/cycle1"/>
    <dgm:cxn modelId="{B2CEB153-521A-344D-9898-37C71455D0F3}" type="presParOf" srcId="{F617AF25-CC06-E041-A9D5-9A1E0C5D8676}" destId="{43E92105-5304-D145-BE97-C73036A278D6}" srcOrd="7" destOrd="0" presId="urn:microsoft.com/office/officeart/2005/8/layout/cycle1"/>
    <dgm:cxn modelId="{C8EFEB6A-E300-B54D-99C6-A7A5A1C3499E}" type="presParOf" srcId="{F617AF25-CC06-E041-A9D5-9A1E0C5D8676}" destId="{92D647B2-1DA4-C845-9496-9A2163ED188D}" srcOrd="8" destOrd="0" presId="urn:microsoft.com/office/officeart/2005/8/layout/cycle1"/>
    <dgm:cxn modelId="{D1BB8906-5932-E843-86E7-E4C4A75CC302}" type="presParOf" srcId="{F617AF25-CC06-E041-A9D5-9A1E0C5D8676}" destId="{2385B5D8-98AF-564C-A111-1FF3CD8EB55E}" srcOrd="9" destOrd="0" presId="urn:microsoft.com/office/officeart/2005/8/layout/cycle1"/>
    <dgm:cxn modelId="{581AF3C0-11C7-5A48-882B-AEEEF12B829B}" type="presParOf" srcId="{F617AF25-CC06-E041-A9D5-9A1E0C5D8676}" destId="{9216B28B-8CF6-0842-8F9B-07F8DB845343}" srcOrd="10" destOrd="0" presId="urn:microsoft.com/office/officeart/2005/8/layout/cycle1"/>
    <dgm:cxn modelId="{E260E849-5FBD-F545-88D9-B5B2C48F983C}" type="presParOf" srcId="{F617AF25-CC06-E041-A9D5-9A1E0C5D8676}" destId="{F5F1B7EE-1C46-4040-B12F-A7D87EA2F12F}"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9.xml><?xml version="1.0" encoding="utf-8"?>
<dgm:dataModel xmlns:dgm="http://schemas.openxmlformats.org/drawingml/2006/diagram" xmlns:a="http://schemas.openxmlformats.org/drawingml/2006/main">
  <dgm:ptLst>
    <dgm:pt modelId="{7B65244B-E4FA-A442-A71D-9E8311B80473}" type="doc">
      <dgm:prSet loTypeId="urn:microsoft.com/office/officeart/2005/8/layout/cycle1" loCatId="" qsTypeId="urn:microsoft.com/office/officeart/2005/8/quickstyle/simple4" qsCatId="simple" csTypeId="urn:microsoft.com/office/officeart/2005/8/colors/accent2_2" csCatId="accent2" phldr="1"/>
      <dgm:spPr/>
      <dgm:t>
        <a:bodyPr/>
        <a:lstStyle/>
        <a:p>
          <a:endParaRPr lang="it-IT"/>
        </a:p>
      </dgm:t>
    </dgm:pt>
    <dgm:pt modelId="{096F4A21-4131-C04D-867C-BF29C3DC3D7A}">
      <dgm:prSet custT="1"/>
      <dgm:spPr/>
      <dgm:t>
        <a:bodyPr/>
        <a:lstStyle/>
        <a:p>
          <a:r>
            <a:rPr lang="it-IT" sz="1400" b="1" dirty="0"/>
            <a:t>1. Analisi del rischio effettuata con il coinvolgimento di soggetti che potrebbero essere NON affidabili </a:t>
          </a:r>
        </a:p>
      </dgm:t>
    </dgm:pt>
    <dgm:pt modelId="{CB50C67D-8B69-C043-B0DD-4B64F9C61A7E}" type="parTrans" cxnId="{E1B2230F-82A5-174A-99C9-2E79B96A8367}">
      <dgm:prSet/>
      <dgm:spPr/>
      <dgm:t>
        <a:bodyPr/>
        <a:lstStyle/>
        <a:p>
          <a:endParaRPr lang="it-IT" sz="1400"/>
        </a:p>
      </dgm:t>
    </dgm:pt>
    <dgm:pt modelId="{8D4E84CE-80F8-E442-8ECC-690BA8BE8B0A}" type="sibTrans" cxnId="{E1B2230F-82A5-174A-99C9-2E79B96A8367}">
      <dgm:prSet/>
      <dgm:spPr/>
      <dgm:t>
        <a:bodyPr/>
        <a:lstStyle/>
        <a:p>
          <a:endParaRPr lang="it-IT" sz="1400"/>
        </a:p>
      </dgm:t>
    </dgm:pt>
    <dgm:pt modelId="{FBE18611-DD48-ED45-B5C8-A5437FA2219D}">
      <dgm:prSet custT="1"/>
      <dgm:spPr/>
      <dgm:t>
        <a:bodyPr/>
        <a:lstStyle/>
        <a:p>
          <a:r>
            <a:rPr lang="it-IT" sz="1400" b="1"/>
            <a:t>3. </a:t>
          </a:r>
          <a:r>
            <a:rPr lang="it-IT" sz="1400" b="1" dirty="0"/>
            <a:t>WB interno ha una sponda organizzativa nel RPC</a:t>
          </a:r>
        </a:p>
      </dgm:t>
    </dgm:pt>
    <dgm:pt modelId="{8281C815-EDC9-EE44-A534-60430215D565}" type="parTrans" cxnId="{F383FF38-63A0-8041-BF7D-B3C54DB2442D}">
      <dgm:prSet/>
      <dgm:spPr/>
      <dgm:t>
        <a:bodyPr/>
        <a:lstStyle/>
        <a:p>
          <a:endParaRPr lang="it-IT" sz="1400"/>
        </a:p>
      </dgm:t>
    </dgm:pt>
    <dgm:pt modelId="{7F743D83-674A-7047-A1BC-92E6F990DC11}" type="sibTrans" cxnId="{F383FF38-63A0-8041-BF7D-B3C54DB2442D}">
      <dgm:prSet/>
      <dgm:spPr/>
      <dgm:t>
        <a:bodyPr/>
        <a:lstStyle/>
        <a:p>
          <a:endParaRPr lang="it-IT" sz="1400"/>
        </a:p>
      </dgm:t>
    </dgm:pt>
    <dgm:pt modelId="{C50C2B52-71D7-EE4E-9B94-301C48E92205}">
      <dgm:prSet custT="1"/>
      <dgm:spPr/>
      <dgm:t>
        <a:bodyPr/>
        <a:lstStyle/>
        <a:p>
          <a:r>
            <a:rPr lang="it-IT" sz="1400" b="1" dirty="0"/>
            <a:t>4. WB interno come strumento per far emergere aree a rischio </a:t>
          </a:r>
        </a:p>
      </dgm:t>
    </dgm:pt>
    <dgm:pt modelId="{DD0BDCCE-FD82-4846-BC29-72455316E0BF}" type="parTrans" cxnId="{E5EEC39D-131F-F941-A6C2-CDCBE6AC194F}">
      <dgm:prSet/>
      <dgm:spPr/>
      <dgm:t>
        <a:bodyPr/>
        <a:lstStyle/>
        <a:p>
          <a:endParaRPr lang="it-IT" sz="1400"/>
        </a:p>
      </dgm:t>
    </dgm:pt>
    <dgm:pt modelId="{6E60DB06-F650-7E4B-96F8-7055CF081936}" type="sibTrans" cxnId="{E5EEC39D-131F-F941-A6C2-CDCBE6AC194F}">
      <dgm:prSet/>
      <dgm:spPr/>
      <dgm:t>
        <a:bodyPr/>
        <a:lstStyle/>
        <a:p>
          <a:endParaRPr lang="it-IT" sz="1400"/>
        </a:p>
      </dgm:t>
    </dgm:pt>
    <dgm:pt modelId="{88AC29B5-2775-3D47-94CC-04CB1D6D86E8}">
      <dgm:prSet custT="1"/>
      <dgm:spPr/>
      <dgm:t>
        <a:bodyPr/>
        <a:lstStyle/>
        <a:p>
          <a:r>
            <a:rPr lang="it-IT" sz="1400" b="1" dirty="0"/>
            <a:t>2. Le questioni non vengono discusse per la presenza di un clima di chiusura/asservimento</a:t>
          </a:r>
        </a:p>
      </dgm:t>
    </dgm:pt>
    <dgm:pt modelId="{9F2A4489-7673-3040-B485-22C298BAEB9D}" type="parTrans" cxnId="{94F16048-F69B-1A4B-A4BB-52B1B0344091}">
      <dgm:prSet/>
      <dgm:spPr/>
      <dgm:t>
        <a:bodyPr/>
        <a:lstStyle/>
        <a:p>
          <a:endParaRPr lang="it-IT"/>
        </a:p>
      </dgm:t>
    </dgm:pt>
    <dgm:pt modelId="{6CBA0428-81A6-6442-9FBF-66AA906D0BBE}" type="sibTrans" cxnId="{94F16048-F69B-1A4B-A4BB-52B1B0344091}">
      <dgm:prSet/>
      <dgm:spPr/>
      <dgm:t>
        <a:bodyPr/>
        <a:lstStyle/>
        <a:p>
          <a:endParaRPr lang="it-IT"/>
        </a:p>
      </dgm:t>
    </dgm:pt>
    <dgm:pt modelId="{F617AF25-CC06-E041-A9D5-9A1E0C5D8676}" type="pres">
      <dgm:prSet presAssocID="{7B65244B-E4FA-A442-A71D-9E8311B80473}" presName="cycle" presStyleCnt="0">
        <dgm:presLayoutVars>
          <dgm:dir/>
          <dgm:resizeHandles val="exact"/>
        </dgm:presLayoutVars>
      </dgm:prSet>
      <dgm:spPr/>
    </dgm:pt>
    <dgm:pt modelId="{2BE900B4-541A-E747-95B5-4AFF3EECC6A1}" type="pres">
      <dgm:prSet presAssocID="{096F4A21-4131-C04D-867C-BF29C3DC3D7A}" presName="dummy" presStyleCnt="0"/>
      <dgm:spPr/>
    </dgm:pt>
    <dgm:pt modelId="{31E80136-A55A-2641-93ED-852DA26865C9}" type="pres">
      <dgm:prSet presAssocID="{096F4A21-4131-C04D-867C-BF29C3DC3D7A}" presName="node" presStyleLbl="revTx" presStyleIdx="0" presStyleCnt="4">
        <dgm:presLayoutVars>
          <dgm:bulletEnabled val="1"/>
        </dgm:presLayoutVars>
      </dgm:prSet>
      <dgm:spPr/>
    </dgm:pt>
    <dgm:pt modelId="{C7BFE74D-3BA9-A845-8D40-C5EA40FF1EE6}" type="pres">
      <dgm:prSet presAssocID="{8D4E84CE-80F8-E442-8ECC-690BA8BE8B0A}" presName="sibTrans" presStyleLbl="node1" presStyleIdx="0" presStyleCnt="4"/>
      <dgm:spPr/>
    </dgm:pt>
    <dgm:pt modelId="{68153413-1CB6-684F-86D0-309326AF3A3C}" type="pres">
      <dgm:prSet presAssocID="{88AC29B5-2775-3D47-94CC-04CB1D6D86E8}" presName="dummy" presStyleCnt="0"/>
      <dgm:spPr/>
    </dgm:pt>
    <dgm:pt modelId="{C3F9C618-0411-A644-A392-660E84F17E80}" type="pres">
      <dgm:prSet presAssocID="{88AC29B5-2775-3D47-94CC-04CB1D6D86E8}" presName="node" presStyleLbl="revTx" presStyleIdx="1" presStyleCnt="4">
        <dgm:presLayoutVars>
          <dgm:bulletEnabled val="1"/>
        </dgm:presLayoutVars>
      </dgm:prSet>
      <dgm:spPr/>
    </dgm:pt>
    <dgm:pt modelId="{261944CF-EEFB-B24F-954C-3173FB08C758}" type="pres">
      <dgm:prSet presAssocID="{6CBA0428-81A6-6442-9FBF-66AA906D0BBE}" presName="sibTrans" presStyleLbl="node1" presStyleIdx="1" presStyleCnt="4"/>
      <dgm:spPr/>
    </dgm:pt>
    <dgm:pt modelId="{9BFB59C7-8083-DC4D-875F-6C4B25342643}" type="pres">
      <dgm:prSet presAssocID="{FBE18611-DD48-ED45-B5C8-A5437FA2219D}" presName="dummy" presStyleCnt="0"/>
      <dgm:spPr/>
    </dgm:pt>
    <dgm:pt modelId="{43E92105-5304-D145-BE97-C73036A278D6}" type="pres">
      <dgm:prSet presAssocID="{FBE18611-DD48-ED45-B5C8-A5437FA2219D}" presName="node" presStyleLbl="revTx" presStyleIdx="2" presStyleCnt="4">
        <dgm:presLayoutVars>
          <dgm:bulletEnabled val="1"/>
        </dgm:presLayoutVars>
      </dgm:prSet>
      <dgm:spPr/>
    </dgm:pt>
    <dgm:pt modelId="{92D647B2-1DA4-C845-9496-9A2163ED188D}" type="pres">
      <dgm:prSet presAssocID="{7F743D83-674A-7047-A1BC-92E6F990DC11}" presName="sibTrans" presStyleLbl="node1" presStyleIdx="2" presStyleCnt="4"/>
      <dgm:spPr/>
    </dgm:pt>
    <dgm:pt modelId="{2385B5D8-98AF-564C-A111-1FF3CD8EB55E}" type="pres">
      <dgm:prSet presAssocID="{C50C2B52-71D7-EE4E-9B94-301C48E92205}" presName="dummy" presStyleCnt="0"/>
      <dgm:spPr/>
    </dgm:pt>
    <dgm:pt modelId="{9216B28B-8CF6-0842-8F9B-07F8DB845343}" type="pres">
      <dgm:prSet presAssocID="{C50C2B52-71D7-EE4E-9B94-301C48E92205}" presName="node" presStyleLbl="revTx" presStyleIdx="3" presStyleCnt="4">
        <dgm:presLayoutVars>
          <dgm:bulletEnabled val="1"/>
        </dgm:presLayoutVars>
      </dgm:prSet>
      <dgm:spPr/>
    </dgm:pt>
    <dgm:pt modelId="{F5F1B7EE-1C46-4040-B12F-A7D87EA2F12F}" type="pres">
      <dgm:prSet presAssocID="{6E60DB06-F650-7E4B-96F8-7055CF081936}" presName="sibTrans" presStyleLbl="node1" presStyleIdx="3" presStyleCnt="4"/>
      <dgm:spPr/>
    </dgm:pt>
  </dgm:ptLst>
  <dgm:cxnLst>
    <dgm:cxn modelId="{94F16048-F69B-1A4B-A4BB-52B1B0344091}" srcId="{7B65244B-E4FA-A442-A71D-9E8311B80473}" destId="{88AC29B5-2775-3D47-94CC-04CB1D6D86E8}" srcOrd="1" destOrd="0" parTransId="{9F2A4489-7673-3040-B485-22C298BAEB9D}" sibTransId="{6CBA0428-81A6-6442-9FBF-66AA906D0BBE}"/>
    <dgm:cxn modelId="{E5EEC39D-131F-F941-A6C2-CDCBE6AC194F}" srcId="{7B65244B-E4FA-A442-A71D-9E8311B80473}" destId="{C50C2B52-71D7-EE4E-9B94-301C48E92205}" srcOrd="3" destOrd="0" parTransId="{DD0BDCCE-FD82-4846-BC29-72455316E0BF}" sibTransId="{6E60DB06-F650-7E4B-96F8-7055CF081936}"/>
    <dgm:cxn modelId="{92080420-3191-2C43-B445-D51CA459593A}" type="presOf" srcId="{8D4E84CE-80F8-E442-8ECC-690BA8BE8B0A}" destId="{C7BFE74D-3BA9-A845-8D40-C5EA40FF1EE6}" srcOrd="0" destOrd="0" presId="urn:microsoft.com/office/officeart/2005/8/layout/cycle1"/>
    <dgm:cxn modelId="{291EDA37-5101-3C49-B7B1-0FC44C8449EA}" type="presOf" srcId="{096F4A21-4131-C04D-867C-BF29C3DC3D7A}" destId="{31E80136-A55A-2641-93ED-852DA26865C9}" srcOrd="0" destOrd="0" presId="urn:microsoft.com/office/officeart/2005/8/layout/cycle1"/>
    <dgm:cxn modelId="{6F135054-A943-4144-AD53-386A0DA37E80}" type="presOf" srcId="{88AC29B5-2775-3D47-94CC-04CB1D6D86E8}" destId="{C3F9C618-0411-A644-A392-660E84F17E80}" srcOrd="0" destOrd="0" presId="urn:microsoft.com/office/officeart/2005/8/layout/cycle1"/>
    <dgm:cxn modelId="{72AE7220-6B85-BB47-A5A2-5EA554CC3BFD}" type="presOf" srcId="{7F743D83-674A-7047-A1BC-92E6F990DC11}" destId="{92D647B2-1DA4-C845-9496-9A2163ED188D}" srcOrd="0" destOrd="0" presId="urn:microsoft.com/office/officeart/2005/8/layout/cycle1"/>
    <dgm:cxn modelId="{F383FF38-63A0-8041-BF7D-B3C54DB2442D}" srcId="{7B65244B-E4FA-A442-A71D-9E8311B80473}" destId="{FBE18611-DD48-ED45-B5C8-A5437FA2219D}" srcOrd="2" destOrd="0" parTransId="{8281C815-EDC9-EE44-A534-60430215D565}" sibTransId="{7F743D83-674A-7047-A1BC-92E6F990DC11}"/>
    <dgm:cxn modelId="{E1B2230F-82A5-174A-99C9-2E79B96A8367}" srcId="{7B65244B-E4FA-A442-A71D-9E8311B80473}" destId="{096F4A21-4131-C04D-867C-BF29C3DC3D7A}" srcOrd="0" destOrd="0" parTransId="{CB50C67D-8B69-C043-B0DD-4B64F9C61A7E}" sibTransId="{8D4E84CE-80F8-E442-8ECC-690BA8BE8B0A}"/>
    <dgm:cxn modelId="{3B854766-C383-854E-964E-6BED84F50965}" type="presOf" srcId="{6E60DB06-F650-7E4B-96F8-7055CF081936}" destId="{F5F1B7EE-1C46-4040-B12F-A7D87EA2F12F}" srcOrd="0" destOrd="0" presId="urn:microsoft.com/office/officeart/2005/8/layout/cycle1"/>
    <dgm:cxn modelId="{C388937F-E39E-5F4D-8F71-FA6C4C99EB7D}" type="presOf" srcId="{FBE18611-DD48-ED45-B5C8-A5437FA2219D}" destId="{43E92105-5304-D145-BE97-C73036A278D6}" srcOrd="0" destOrd="0" presId="urn:microsoft.com/office/officeart/2005/8/layout/cycle1"/>
    <dgm:cxn modelId="{F009F21E-AA65-5B41-BDC0-9C6349C3809A}" type="presOf" srcId="{C50C2B52-71D7-EE4E-9B94-301C48E92205}" destId="{9216B28B-8CF6-0842-8F9B-07F8DB845343}" srcOrd="0" destOrd="0" presId="urn:microsoft.com/office/officeart/2005/8/layout/cycle1"/>
    <dgm:cxn modelId="{242CF6CC-BDA5-5146-8E07-99BF51208A87}" type="presOf" srcId="{7B65244B-E4FA-A442-A71D-9E8311B80473}" destId="{F617AF25-CC06-E041-A9D5-9A1E0C5D8676}" srcOrd="0" destOrd="0" presId="urn:microsoft.com/office/officeart/2005/8/layout/cycle1"/>
    <dgm:cxn modelId="{DC778554-38CE-1B47-8C28-CA5C0D0FF24A}" type="presOf" srcId="{6CBA0428-81A6-6442-9FBF-66AA906D0BBE}" destId="{261944CF-EEFB-B24F-954C-3173FB08C758}" srcOrd="0" destOrd="0" presId="urn:microsoft.com/office/officeart/2005/8/layout/cycle1"/>
    <dgm:cxn modelId="{7FA26700-2196-1C46-A7C7-FCD2A5C4C8A1}" type="presParOf" srcId="{F617AF25-CC06-E041-A9D5-9A1E0C5D8676}" destId="{2BE900B4-541A-E747-95B5-4AFF3EECC6A1}" srcOrd="0" destOrd="0" presId="urn:microsoft.com/office/officeart/2005/8/layout/cycle1"/>
    <dgm:cxn modelId="{E32D41C7-AE60-2948-8425-3EB926B73598}" type="presParOf" srcId="{F617AF25-CC06-E041-A9D5-9A1E0C5D8676}" destId="{31E80136-A55A-2641-93ED-852DA26865C9}" srcOrd="1" destOrd="0" presId="urn:microsoft.com/office/officeart/2005/8/layout/cycle1"/>
    <dgm:cxn modelId="{37DBBE30-6DDB-E843-905E-422461F39080}" type="presParOf" srcId="{F617AF25-CC06-E041-A9D5-9A1E0C5D8676}" destId="{C7BFE74D-3BA9-A845-8D40-C5EA40FF1EE6}" srcOrd="2" destOrd="0" presId="urn:microsoft.com/office/officeart/2005/8/layout/cycle1"/>
    <dgm:cxn modelId="{6B589478-C51A-8247-8394-6FE8183779A9}" type="presParOf" srcId="{F617AF25-CC06-E041-A9D5-9A1E0C5D8676}" destId="{68153413-1CB6-684F-86D0-309326AF3A3C}" srcOrd="3" destOrd="0" presId="urn:microsoft.com/office/officeart/2005/8/layout/cycle1"/>
    <dgm:cxn modelId="{A648E383-6028-B843-9AF1-90B36D1E7102}" type="presParOf" srcId="{F617AF25-CC06-E041-A9D5-9A1E0C5D8676}" destId="{C3F9C618-0411-A644-A392-660E84F17E80}" srcOrd="4" destOrd="0" presId="urn:microsoft.com/office/officeart/2005/8/layout/cycle1"/>
    <dgm:cxn modelId="{6E6B4A4C-0BAA-4541-B2D4-F1476694345F}" type="presParOf" srcId="{F617AF25-CC06-E041-A9D5-9A1E0C5D8676}" destId="{261944CF-EEFB-B24F-954C-3173FB08C758}" srcOrd="5" destOrd="0" presId="urn:microsoft.com/office/officeart/2005/8/layout/cycle1"/>
    <dgm:cxn modelId="{1285B246-3E63-D54A-81F1-6742BBFB01CD}" type="presParOf" srcId="{F617AF25-CC06-E041-A9D5-9A1E0C5D8676}" destId="{9BFB59C7-8083-DC4D-875F-6C4B25342643}" srcOrd="6" destOrd="0" presId="urn:microsoft.com/office/officeart/2005/8/layout/cycle1"/>
    <dgm:cxn modelId="{14D7DC88-EEBD-1242-90A4-C80FD871FC66}" type="presParOf" srcId="{F617AF25-CC06-E041-A9D5-9A1E0C5D8676}" destId="{43E92105-5304-D145-BE97-C73036A278D6}" srcOrd="7" destOrd="0" presId="urn:microsoft.com/office/officeart/2005/8/layout/cycle1"/>
    <dgm:cxn modelId="{6AA48522-14DB-5241-9835-BD801DCB1AF2}" type="presParOf" srcId="{F617AF25-CC06-E041-A9D5-9A1E0C5D8676}" destId="{92D647B2-1DA4-C845-9496-9A2163ED188D}" srcOrd="8" destOrd="0" presId="urn:microsoft.com/office/officeart/2005/8/layout/cycle1"/>
    <dgm:cxn modelId="{FC75BA4F-61C0-9545-8113-8BBD2DD3B524}" type="presParOf" srcId="{F617AF25-CC06-E041-A9D5-9A1E0C5D8676}" destId="{2385B5D8-98AF-564C-A111-1FF3CD8EB55E}" srcOrd="9" destOrd="0" presId="urn:microsoft.com/office/officeart/2005/8/layout/cycle1"/>
    <dgm:cxn modelId="{C25F1F6C-EB9D-B641-8B2A-C12966ABB543}" type="presParOf" srcId="{F617AF25-CC06-E041-A9D5-9A1E0C5D8676}" destId="{9216B28B-8CF6-0842-8F9B-07F8DB845343}" srcOrd="10" destOrd="0" presId="urn:microsoft.com/office/officeart/2005/8/layout/cycle1"/>
    <dgm:cxn modelId="{C5487B2B-89AC-094A-8798-DDDE35C5A235}" type="presParOf" srcId="{F617AF25-CC06-E041-A9D5-9A1E0C5D8676}" destId="{F5F1B7EE-1C46-4040-B12F-A7D87EA2F12F}"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DC7C6D81-A724-3F4D-A493-E046DA96DFFB}">
      <dgm:prSet phldrT="[Text]"/>
      <dgm:spPr>
        <a:effectLst>
          <a:glow rad="228600">
            <a:schemeClr val="accent2">
              <a:satMod val="175000"/>
              <a:alpha val="40000"/>
            </a:schemeClr>
          </a:glow>
        </a:effectLst>
      </dgm:spPr>
      <dgm:t>
        <a:bodyPr/>
        <a:lstStyle/>
        <a:p>
          <a:r>
            <a:rPr lang="it-IT" b="1" dirty="0">
              <a:solidFill>
                <a:schemeClr val="tx1"/>
              </a:solidFill>
            </a:rPr>
            <a:t>“CULTURA ORGANIZZATIVA”</a:t>
          </a:r>
        </a:p>
      </dgm:t>
    </dgm:pt>
    <dgm:pt modelId="{4942027D-E144-754C-97AB-7E3559B53718}" type="parTrans" cxnId="{AD1972D7-9938-4642-AB31-E24A9E146D40}">
      <dgm:prSet/>
      <dgm:spPr/>
      <dgm:t>
        <a:bodyPr/>
        <a:lstStyle/>
        <a:p>
          <a:endParaRPr lang="it-IT" b="1">
            <a:solidFill>
              <a:schemeClr val="tx1"/>
            </a:solidFill>
          </a:endParaRPr>
        </a:p>
      </dgm:t>
    </dgm:pt>
    <dgm:pt modelId="{3E0CA8AE-9EB4-6D42-8B19-00B3CDF0AE34}" type="sibTrans" cxnId="{AD1972D7-9938-4642-AB31-E24A9E146D40}">
      <dgm:prSet/>
      <dgm:spPr/>
      <dgm:t>
        <a:bodyPr/>
        <a:lstStyle/>
        <a:p>
          <a:endParaRPr lang="it-IT" b="1">
            <a:solidFill>
              <a:schemeClr val="tx1"/>
            </a:solidFill>
          </a:endParaRPr>
        </a:p>
      </dgm:t>
    </dgm:pt>
    <dgm:pt modelId="{C9DFF46A-8ED6-CA4E-9BE3-A3E5E5D181BC}">
      <dgm:prSet phldrT="[Text]"/>
      <dgm:spPr/>
      <dgm:t>
        <a:bodyPr/>
        <a:lstStyle/>
        <a:p>
          <a:r>
            <a:rPr lang="it-IT" b="1" dirty="0">
              <a:solidFill>
                <a:schemeClr val="tx1"/>
              </a:solidFill>
            </a:rPr>
            <a:t>“CULTURA SOCIALE”</a:t>
          </a:r>
        </a:p>
      </dgm:t>
    </dgm:pt>
    <dgm:pt modelId="{C2762865-B370-2048-9963-43C4240F321A}" type="parTrans" cxnId="{E88BF330-3090-804D-A56E-E45D3F4645B1}">
      <dgm:prSet/>
      <dgm:spPr/>
      <dgm:t>
        <a:bodyPr/>
        <a:lstStyle/>
        <a:p>
          <a:endParaRPr lang="it-IT">
            <a:solidFill>
              <a:schemeClr val="tx1"/>
            </a:solidFill>
          </a:endParaRPr>
        </a:p>
      </dgm:t>
    </dgm:pt>
    <dgm:pt modelId="{027121A8-F68D-064E-AB05-4A010386F736}" type="sibTrans" cxnId="{E88BF330-3090-804D-A56E-E45D3F4645B1}">
      <dgm:prSet/>
      <dgm:spPr/>
      <dgm:t>
        <a:bodyPr/>
        <a:lstStyle/>
        <a:p>
          <a:endParaRPr lang="it-IT">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3">
        <dgm:presLayoutVars>
          <dgm:bulletEnabled val="1"/>
        </dgm:presLayoutVars>
      </dgm:prSet>
      <dgm:spPr/>
    </dgm:pt>
    <dgm:pt modelId="{416F7B90-14B6-5B4A-B824-AF294C6DD33B}" type="pres">
      <dgm:prSet presAssocID="{FC33F1B7-B081-5842-82B0-81EF55407FE3}" presName="sibTrans" presStyleLbl="sibTrans2D1" presStyleIdx="0" presStyleCnt="2"/>
      <dgm:spPr/>
    </dgm:pt>
    <dgm:pt modelId="{7BFBE58A-4E86-0644-BD2F-2C49B89D1C66}" type="pres">
      <dgm:prSet presAssocID="{FC33F1B7-B081-5842-82B0-81EF55407FE3}" presName="connectorText" presStyleLbl="sibTrans2D1" presStyleIdx="0" presStyleCnt="2"/>
      <dgm:spPr/>
    </dgm:pt>
    <dgm:pt modelId="{4B61323A-EB4C-144C-9F16-D0CE2E3888C6}" type="pres">
      <dgm:prSet presAssocID="{DC7C6D81-A724-3F4D-A493-E046DA96DFFB}" presName="node" presStyleLbl="node1" presStyleIdx="1" presStyleCnt="3">
        <dgm:presLayoutVars>
          <dgm:bulletEnabled val="1"/>
        </dgm:presLayoutVars>
      </dgm:prSet>
      <dgm:spPr/>
    </dgm:pt>
    <dgm:pt modelId="{8F236B1F-4933-9A43-939A-FC84A2AA69F3}" type="pres">
      <dgm:prSet presAssocID="{3E0CA8AE-9EB4-6D42-8B19-00B3CDF0AE34}" presName="sibTrans" presStyleLbl="sibTrans2D1" presStyleIdx="1" presStyleCnt="2"/>
      <dgm:spPr/>
    </dgm:pt>
    <dgm:pt modelId="{BC504734-D1C9-094D-AFEC-CB7F681F771C}" type="pres">
      <dgm:prSet presAssocID="{3E0CA8AE-9EB4-6D42-8B19-00B3CDF0AE34}" presName="connectorText" presStyleLbl="sibTrans2D1" presStyleIdx="1" presStyleCnt="2"/>
      <dgm:spPr/>
    </dgm:pt>
    <dgm:pt modelId="{2EB2A804-5FE0-4440-88F2-26553E0FF28E}" type="pres">
      <dgm:prSet presAssocID="{C9DFF46A-8ED6-CA4E-9BE3-A3E5E5D181BC}" presName="node" presStyleLbl="node1" presStyleIdx="2" presStyleCnt="3">
        <dgm:presLayoutVars>
          <dgm:bulletEnabled val="1"/>
        </dgm:presLayoutVars>
      </dgm:prSet>
      <dgm:spPr/>
    </dgm:pt>
  </dgm:ptLst>
  <dgm:cxnLst>
    <dgm:cxn modelId="{DCEA9A78-6846-5243-B595-59498D122AAA}" type="presOf" srcId="{DC7C6D81-A724-3F4D-A493-E046DA96DFFB}" destId="{4B61323A-EB4C-144C-9F16-D0CE2E3888C6}" srcOrd="0" destOrd="0" presId="urn:microsoft.com/office/officeart/2005/8/layout/process1"/>
    <dgm:cxn modelId="{51877696-2C1F-FF4E-9408-B20F3BF6CF8A}" type="presOf" srcId="{FC33F1B7-B081-5842-82B0-81EF55407FE3}" destId="{416F7B90-14B6-5B4A-B824-AF294C6DD33B}" srcOrd="0" destOrd="0" presId="urn:microsoft.com/office/officeart/2005/8/layout/process1"/>
    <dgm:cxn modelId="{9880921F-7463-0844-8DF9-59D3A7F86939}" type="presOf" srcId="{CEBA7483-6D8A-C045-A131-45F7FFBDBBD4}" destId="{26B5391E-1D56-244E-95F5-D958C1229472}" srcOrd="0" destOrd="0" presId="urn:microsoft.com/office/officeart/2005/8/layout/process1"/>
    <dgm:cxn modelId="{CFD76BBC-9F54-1F41-9FC8-DFD85E2ADB81}" type="presOf" srcId="{3E0CA8AE-9EB4-6D42-8B19-00B3CDF0AE34}" destId="{BC504734-D1C9-094D-AFEC-CB7F681F771C}" srcOrd="1" destOrd="0" presId="urn:microsoft.com/office/officeart/2005/8/layout/process1"/>
    <dgm:cxn modelId="{45A3C48C-B00C-C846-ABF3-45AF95CC8046}" type="presOf" srcId="{FC33F1B7-B081-5842-82B0-81EF55407FE3}" destId="{7BFBE58A-4E86-0644-BD2F-2C49B89D1C66}" srcOrd="1" destOrd="0" presId="urn:microsoft.com/office/officeart/2005/8/layout/process1"/>
    <dgm:cxn modelId="{4571048D-3344-B248-8F2E-4A62B2370B4A}" type="presOf" srcId="{95AC27D8-D6F9-6240-880C-251085371E4F}" destId="{F9A2AE78-F3F6-B44F-BE6B-BBACB65D0213}"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E88BF330-3090-804D-A56E-E45D3F4645B1}" srcId="{CEBA7483-6D8A-C045-A131-45F7FFBDBBD4}" destId="{C9DFF46A-8ED6-CA4E-9BE3-A3E5E5D181BC}" srcOrd="2" destOrd="0" parTransId="{C2762865-B370-2048-9963-43C4240F321A}" sibTransId="{027121A8-F68D-064E-AB05-4A010386F736}"/>
    <dgm:cxn modelId="{AD1972D7-9938-4642-AB31-E24A9E146D40}" srcId="{CEBA7483-6D8A-C045-A131-45F7FFBDBBD4}" destId="{DC7C6D81-A724-3F4D-A493-E046DA96DFFB}" srcOrd="1" destOrd="0" parTransId="{4942027D-E144-754C-97AB-7E3559B53718}" sibTransId="{3E0CA8AE-9EB4-6D42-8B19-00B3CDF0AE34}"/>
    <dgm:cxn modelId="{C73224DA-6CBC-EF4E-A98B-F8A55D5C2593}" type="presOf" srcId="{3E0CA8AE-9EB4-6D42-8B19-00B3CDF0AE34}" destId="{8F236B1F-4933-9A43-939A-FC84A2AA69F3}" srcOrd="0" destOrd="0" presId="urn:microsoft.com/office/officeart/2005/8/layout/process1"/>
    <dgm:cxn modelId="{F0124617-E94F-CD41-9C71-0E9262DFF3FE}" type="presOf" srcId="{C9DFF46A-8ED6-CA4E-9BE3-A3E5E5D181BC}" destId="{2EB2A804-5FE0-4440-88F2-26553E0FF28E}" srcOrd="0" destOrd="0" presId="urn:microsoft.com/office/officeart/2005/8/layout/process1"/>
    <dgm:cxn modelId="{4E4C5A93-E9A6-A74C-9D96-7283F40AB80C}" type="presParOf" srcId="{26B5391E-1D56-244E-95F5-D958C1229472}" destId="{F9A2AE78-F3F6-B44F-BE6B-BBACB65D0213}" srcOrd="0" destOrd="0" presId="urn:microsoft.com/office/officeart/2005/8/layout/process1"/>
    <dgm:cxn modelId="{F9B6B2D4-C0AD-CA47-873F-58170AB18EDC}" type="presParOf" srcId="{26B5391E-1D56-244E-95F5-D958C1229472}" destId="{416F7B90-14B6-5B4A-B824-AF294C6DD33B}" srcOrd="1" destOrd="0" presId="urn:microsoft.com/office/officeart/2005/8/layout/process1"/>
    <dgm:cxn modelId="{28BBE1E0-EAE0-1143-81D5-983EAAB0FDD6}" type="presParOf" srcId="{416F7B90-14B6-5B4A-B824-AF294C6DD33B}" destId="{7BFBE58A-4E86-0644-BD2F-2C49B89D1C66}" srcOrd="0" destOrd="0" presId="urn:microsoft.com/office/officeart/2005/8/layout/process1"/>
    <dgm:cxn modelId="{22CDE100-3DCD-6646-860E-5AD22C182132}" type="presParOf" srcId="{26B5391E-1D56-244E-95F5-D958C1229472}" destId="{4B61323A-EB4C-144C-9F16-D0CE2E3888C6}" srcOrd="2" destOrd="0" presId="urn:microsoft.com/office/officeart/2005/8/layout/process1"/>
    <dgm:cxn modelId="{97424747-D9DB-2545-9749-5A39CEF3D30B}" type="presParOf" srcId="{26B5391E-1D56-244E-95F5-D958C1229472}" destId="{8F236B1F-4933-9A43-939A-FC84A2AA69F3}" srcOrd="3" destOrd="0" presId="urn:microsoft.com/office/officeart/2005/8/layout/process1"/>
    <dgm:cxn modelId="{1EDE8EDB-67BD-814F-AC79-15D43A40E8FD}" type="presParOf" srcId="{8F236B1F-4933-9A43-939A-FC84A2AA69F3}" destId="{BC504734-D1C9-094D-AFEC-CB7F681F771C}" srcOrd="0" destOrd="0" presId="urn:microsoft.com/office/officeart/2005/8/layout/process1"/>
    <dgm:cxn modelId="{7E900201-9624-7941-81F2-92343D6F2535}" type="presParOf" srcId="{26B5391E-1D56-244E-95F5-D958C1229472}" destId="{2EB2A804-5FE0-4440-88F2-26553E0FF28E}"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0.xml><?xml version="1.0" encoding="utf-8"?>
<dgm:dataModel xmlns:dgm="http://schemas.openxmlformats.org/drawingml/2006/diagram" xmlns:a="http://schemas.openxmlformats.org/drawingml/2006/main">
  <dgm:ptLst>
    <dgm:pt modelId="{28A3818B-9060-6442-9D01-A8397F2BE7E1}" type="doc">
      <dgm:prSet loTypeId="urn:microsoft.com/office/officeart/2008/layout/VerticalCircleList" loCatId="" qsTypeId="urn:microsoft.com/office/officeart/2005/8/quickstyle/simple4" qsCatId="simple" csTypeId="urn:microsoft.com/office/officeart/2005/8/colors/accent0_1" csCatId="mainScheme" phldr="1"/>
      <dgm:spPr/>
      <dgm:t>
        <a:bodyPr/>
        <a:lstStyle/>
        <a:p>
          <a:endParaRPr lang="it-IT"/>
        </a:p>
      </dgm:t>
    </dgm:pt>
    <dgm:pt modelId="{592A59E3-ECBD-134D-B6CA-D8CE5738F32C}">
      <dgm:prSet phldrT="[Text]" custT="1"/>
      <dgm:spPr/>
      <dgm:t>
        <a:bodyPr/>
        <a:lstStyle/>
        <a:p>
          <a:r>
            <a:rPr lang="it-IT" sz="1600" b="1" dirty="0"/>
            <a:t>3. L’RPC è affidabile (non colluso) e prende in seria considerazione le segnalazioni</a:t>
          </a:r>
        </a:p>
      </dgm:t>
    </dgm:pt>
    <dgm:pt modelId="{F47D699C-18F5-6644-82C9-E0268FBDAD04}" type="parTrans" cxnId="{E6A52588-9FB7-1547-BC92-8BB4E5C25F17}">
      <dgm:prSet/>
      <dgm:spPr/>
      <dgm:t>
        <a:bodyPr/>
        <a:lstStyle/>
        <a:p>
          <a:endParaRPr lang="it-IT" sz="1200" b="1"/>
        </a:p>
      </dgm:t>
    </dgm:pt>
    <dgm:pt modelId="{4270CD60-A282-AD48-A88B-7DBD284CE7E4}" type="sibTrans" cxnId="{E6A52588-9FB7-1547-BC92-8BB4E5C25F17}">
      <dgm:prSet/>
      <dgm:spPr/>
      <dgm:t>
        <a:bodyPr/>
        <a:lstStyle/>
        <a:p>
          <a:endParaRPr lang="it-IT" sz="1200" b="1"/>
        </a:p>
      </dgm:t>
    </dgm:pt>
    <dgm:pt modelId="{AC96055A-4AAD-0A4D-8692-BC434DA3BCD1}">
      <dgm:prSet phldrT="[Text]" custT="1"/>
      <dgm:spPr/>
      <dgm:t>
        <a:bodyPr/>
        <a:lstStyle/>
        <a:p>
          <a:r>
            <a:rPr lang="it-IT" sz="1400" b="1" noProof="0" dirty="0">
              <a:solidFill>
                <a:srgbClr val="800000"/>
              </a:solidFill>
            </a:rPr>
            <a:t>secondo il P.N.A., </a:t>
          </a:r>
          <a:r>
            <a:rPr lang="it-IT" sz="1400" b="1" dirty="0"/>
            <a:t>Le pubbliche amministrazioni sono tenute ad adottare i </a:t>
          </a:r>
          <a:r>
            <a:rPr lang="it-IT" sz="1400" b="1" dirty="0">
              <a:solidFill>
                <a:srgbClr val="800000"/>
              </a:solidFill>
            </a:rPr>
            <a:t>necessari accorgimenti </a:t>
          </a:r>
          <a:r>
            <a:rPr lang="it-IT" sz="1400" b="1" dirty="0"/>
            <a:t>tecnici affinché trovi attuazione la tutela del dipendente che effettua segnalazioni</a:t>
          </a:r>
        </a:p>
      </dgm:t>
    </dgm:pt>
    <dgm:pt modelId="{3F7D2240-39F4-C446-8ADD-DC7A349CCBF8}" type="parTrans" cxnId="{8EE54BC1-A6C2-094B-B68A-2E0156FA77D7}">
      <dgm:prSet/>
      <dgm:spPr/>
      <dgm:t>
        <a:bodyPr/>
        <a:lstStyle/>
        <a:p>
          <a:endParaRPr lang="it-IT"/>
        </a:p>
      </dgm:t>
    </dgm:pt>
    <dgm:pt modelId="{6A372F45-CDBF-434D-B41E-50BC7AEB2798}" type="sibTrans" cxnId="{8EE54BC1-A6C2-094B-B68A-2E0156FA77D7}">
      <dgm:prSet/>
      <dgm:spPr/>
      <dgm:t>
        <a:bodyPr/>
        <a:lstStyle/>
        <a:p>
          <a:endParaRPr lang="it-IT"/>
        </a:p>
      </dgm:t>
    </dgm:pt>
    <dgm:pt modelId="{8A878ED2-3CB4-5C4A-8D94-75C22CC665DC}">
      <dgm:prSet phldrT="[Text]" custT="1"/>
      <dgm:spPr/>
      <dgm:t>
        <a:bodyPr/>
        <a:lstStyle/>
        <a:p>
          <a:r>
            <a:rPr lang="it-IT" sz="1400" b="1" dirty="0"/>
            <a:t>L’adozione delle iniziative necessarie deve essere prevista come intervento da realizzare con </a:t>
          </a:r>
          <a:r>
            <a:rPr lang="it-IT" sz="1400" b="1" dirty="0" err="1"/>
            <a:t>tempestivita</a:t>
          </a:r>
          <a:r>
            <a:rPr lang="it-IT" sz="1400" b="1" dirty="0"/>
            <a:t>̀ </a:t>
          </a:r>
          <a:r>
            <a:rPr lang="it-IT" sz="1400" b="1" dirty="0">
              <a:solidFill>
                <a:srgbClr val="800000"/>
              </a:solidFill>
            </a:rPr>
            <a:t>nell’ambito del P.T.P.C.</a:t>
          </a:r>
          <a:r>
            <a:rPr lang="it-IT" sz="1400" b="1" dirty="0"/>
            <a:t>. </a:t>
          </a:r>
          <a:endParaRPr lang="it-IT" sz="1400" b="1" noProof="0" dirty="0">
            <a:solidFill>
              <a:srgbClr val="800000"/>
            </a:solidFill>
          </a:endParaRPr>
        </a:p>
      </dgm:t>
    </dgm:pt>
    <dgm:pt modelId="{51192BAF-B5D6-864A-BBAD-BA1B121A4263}" type="parTrans" cxnId="{284082EF-BD7C-0A47-A975-2B279B75313F}">
      <dgm:prSet/>
      <dgm:spPr/>
      <dgm:t>
        <a:bodyPr/>
        <a:lstStyle/>
        <a:p>
          <a:endParaRPr lang="it-IT"/>
        </a:p>
      </dgm:t>
    </dgm:pt>
    <dgm:pt modelId="{B7A99F70-E92F-3A4E-8441-12B2C7DC5FE3}" type="sibTrans" cxnId="{284082EF-BD7C-0A47-A975-2B279B75313F}">
      <dgm:prSet/>
      <dgm:spPr/>
      <dgm:t>
        <a:bodyPr/>
        <a:lstStyle/>
        <a:p>
          <a:endParaRPr lang="it-IT"/>
        </a:p>
      </dgm:t>
    </dgm:pt>
    <dgm:pt modelId="{93CCD8B0-4764-4B43-B90D-563AEF354D00}">
      <dgm:prSet custT="1"/>
      <dgm:spPr/>
      <dgm:t>
        <a:bodyPr/>
        <a:lstStyle/>
        <a:p>
          <a:r>
            <a:rPr lang="it-IT" sz="1400" b="1" dirty="0"/>
            <a:t>Tale tutela avviene attraverso l’introduzione di </a:t>
          </a:r>
          <a:r>
            <a:rPr lang="it-IT" sz="1400" b="1" dirty="0">
              <a:solidFill>
                <a:srgbClr val="800000"/>
              </a:solidFill>
            </a:rPr>
            <a:t>obblighi di riservatezza</a:t>
          </a:r>
          <a:r>
            <a:rPr lang="it-IT" sz="1400" b="1" dirty="0"/>
            <a:t> nel P.T.P.C.. </a:t>
          </a:r>
        </a:p>
      </dgm:t>
    </dgm:pt>
    <dgm:pt modelId="{FADF304A-3E69-3646-A82E-0FE78DF87D6D}" type="parTrans" cxnId="{783E8C4E-5271-7E49-8C04-743B4D3B24F6}">
      <dgm:prSet/>
      <dgm:spPr/>
      <dgm:t>
        <a:bodyPr/>
        <a:lstStyle/>
        <a:p>
          <a:endParaRPr lang="it-IT"/>
        </a:p>
      </dgm:t>
    </dgm:pt>
    <dgm:pt modelId="{60681E4F-B57F-2145-80A7-FDB67DA40CD0}" type="sibTrans" cxnId="{783E8C4E-5271-7E49-8C04-743B4D3B24F6}">
      <dgm:prSet/>
      <dgm:spPr/>
      <dgm:t>
        <a:bodyPr/>
        <a:lstStyle/>
        <a:p>
          <a:endParaRPr lang="it-IT"/>
        </a:p>
      </dgm:t>
    </dgm:pt>
    <dgm:pt modelId="{8346A0E1-D587-F944-BCC2-D7E90DFE8F0A}">
      <dgm:prSet custT="1"/>
      <dgm:spPr/>
      <dgm:t>
        <a:bodyPr/>
        <a:lstStyle/>
        <a:p>
          <a:r>
            <a:rPr lang="it-IT" sz="1400" b="1" dirty="0"/>
            <a:t>Ciascuna amministrazione deve prevedere al proprio interno </a:t>
          </a:r>
          <a:r>
            <a:rPr lang="it-IT" sz="1400" b="1" dirty="0">
              <a:solidFill>
                <a:srgbClr val="800000"/>
              </a:solidFill>
            </a:rPr>
            <a:t>canali differenziati e riservati </a:t>
          </a:r>
          <a:r>
            <a:rPr lang="it-IT" sz="1400" b="1" dirty="0"/>
            <a:t>per ricevere le segnalazioni la cui gestione deve essere affidata a un ristrettissimo nucleo di persone </a:t>
          </a:r>
        </a:p>
      </dgm:t>
    </dgm:pt>
    <dgm:pt modelId="{79EA050B-6711-094F-A9C9-C951559E9629}" type="parTrans" cxnId="{25DEA981-EC1E-E44A-994D-FA407F88BE72}">
      <dgm:prSet/>
      <dgm:spPr/>
      <dgm:t>
        <a:bodyPr/>
        <a:lstStyle/>
        <a:p>
          <a:endParaRPr lang="it-IT"/>
        </a:p>
      </dgm:t>
    </dgm:pt>
    <dgm:pt modelId="{E2CE2F5C-4C6E-CB47-A540-ADD7743D736B}" type="sibTrans" cxnId="{25DEA981-EC1E-E44A-994D-FA407F88BE72}">
      <dgm:prSet/>
      <dgm:spPr/>
      <dgm:t>
        <a:bodyPr/>
        <a:lstStyle/>
        <a:p>
          <a:endParaRPr lang="it-IT"/>
        </a:p>
      </dgm:t>
    </dgm:pt>
    <dgm:pt modelId="{1D42D214-877C-D049-845E-7B1A722B72EC}" type="pres">
      <dgm:prSet presAssocID="{28A3818B-9060-6442-9D01-A8397F2BE7E1}" presName="Name0" presStyleCnt="0">
        <dgm:presLayoutVars>
          <dgm:dir/>
        </dgm:presLayoutVars>
      </dgm:prSet>
      <dgm:spPr/>
    </dgm:pt>
    <dgm:pt modelId="{FFA44424-DB0E-1943-A9D3-3814851FF6C7}" type="pres">
      <dgm:prSet presAssocID="{592A59E3-ECBD-134D-B6CA-D8CE5738F32C}" presName="withChildren" presStyleCnt="0"/>
      <dgm:spPr/>
    </dgm:pt>
    <dgm:pt modelId="{5BAAA8BD-3904-F145-AAC9-6F34E1005484}" type="pres">
      <dgm:prSet presAssocID="{592A59E3-ECBD-134D-B6CA-D8CE5738F32C}" presName="bigCircle" presStyleLbl="vennNode1" presStyleIdx="0" presStyleCnt="5" custLinFactNeighborX="-57" custLinFactNeighborY="1871"/>
      <dgm:spPr/>
    </dgm:pt>
    <dgm:pt modelId="{772433EE-5A59-674A-B9EB-F5FF54E6EBA7}" type="pres">
      <dgm:prSet presAssocID="{592A59E3-ECBD-134D-B6CA-D8CE5738F32C}" presName="medCircle" presStyleLbl="vennNode1" presStyleIdx="1" presStyleCnt="5"/>
      <dgm:spPr/>
    </dgm:pt>
    <dgm:pt modelId="{063E71AD-6B8A-0B4A-ACC8-4EC0F5EB6B16}" type="pres">
      <dgm:prSet presAssocID="{592A59E3-ECBD-134D-B6CA-D8CE5738F32C}" presName="txLvl1" presStyleLbl="revTx" presStyleIdx="0" presStyleCnt="5" custLinFactNeighborX="-1169"/>
      <dgm:spPr/>
    </dgm:pt>
    <dgm:pt modelId="{C3B77C23-2BA2-EE48-B547-F5527AD9CC4B}" type="pres">
      <dgm:prSet presAssocID="{592A59E3-ECBD-134D-B6CA-D8CE5738F32C}" presName="lin" presStyleCnt="0"/>
      <dgm:spPr/>
    </dgm:pt>
    <dgm:pt modelId="{E266981A-3CD7-A14A-A507-F880D818B9B7}" type="pres">
      <dgm:prSet presAssocID="{AC96055A-4AAD-0A4D-8692-BC434DA3BCD1}" presName="txLvl2" presStyleLbl="revTx" presStyleIdx="1" presStyleCnt="5"/>
      <dgm:spPr/>
    </dgm:pt>
    <dgm:pt modelId="{BFEE3FAB-0650-F147-B18A-F8A5009AA6B1}" type="pres">
      <dgm:prSet presAssocID="{6A372F45-CDBF-434D-B41E-50BC7AEB2798}" presName="smCircle" presStyleLbl="vennNode1" presStyleIdx="2" presStyleCnt="5"/>
      <dgm:spPr/>
    </dgm:pt>
    <dgm:pt modelId="{2E2AFEE0-0834-0D4D-A24A-E4EB5A510B10}" type="pres">
      <dgm:prSet presAssocID="{8A878ED2-3CB4-5C4A-8D94-75C22CC665DC}" presName="txLvl2" presStyleLbl="revTx" presStyleIdx="2" presStyleCnt="5"/>
      <dgm:spPr/>
    </dgm:pt>
    <dgm:pt modelId="{DFA2EEE4-7A8B-8643-ABC8-C9835CA61272}" type="pres">
      <dgm:prSet presAssocID="{B7A99F70-E92F-3A4E-8441-12B2C7DC5FE3}" presName="smCircle" presStyleLbl="vennNode1" presStyleIdx="3" presStyleCnt="5"/>
      <dgm:spPr/>
    </dgm:pt>
    <dgm:pt modelId="{B3B66F79-C310-724F-A09A-935302EF57A6}" type="pres">
      <dgm:prSet presAssocID="{93CCD8B0-4764-4B43-B90D-563AEF354D00}" presName="txLvl2" presStyleLbl="revTx" presStyleIdx="3" presStyleCnt="5" custLinFactY="35494" custLinFactNeighborY="100000"/>
      <dgm:spPr/>
    </dgm:pt>
    <dgm:pt modelId="{3400E8ED-341C-DF45-8B4E-E1EFE7159D92}" type="pres">
      <dgm:prSet presAssocID="{60681E4F-B57F-2145-80A7-FDB67DA40CD0}" presName="smCircle" presStyleLbl="vennNode1" presStyleIdx="4" presStyleCnt="5"/>
      <dgm:spPr/>
    </dgm:pt>
    <dgm:pt modelId="{3E882E03-BA3B-304C-A05D-1A8C72820715}" type="pres">
      <dgm:prSet presAssocID="{8346A0E1-D587-F944-BCC2-D7E90DFE8F0A}" presName="txLvl2" presStyleLbl="revTx" presStyleIdx="4" presStyleCnt="5" custLinFactY="38649" custLinFactNeighborX="-622" custLinFactNeighborY="100000"/>
      <dgm:spPr/>
    </dgm:pt>
  </dgm:ptLst>
  <dgm:cxnLst>
    <dgm:cxn modelId="{E6A52588-9FB7-1547-BC92-8BB4E5C25F17}" srcId="{28A3818B-9060-6442-9D01-A8397F2BE7E1}" destId="{592A59E3-ECBD-134D-B6CA-D8CE5738F32C}" srcOrd="0" destOrd="0" parTransId="{F47D699C-18F5-6644-82C9-E0268FBDAD04}" sibTransId="{4270CD60-A282-AD48-A88B-7DBD284CE7E4}"/>
    <dgm:cxn modelId="{284082EF-BD7C-0A47-A975-2B279B75313F}" srcId="{592A59E3-ECBD-134D-B6CA-D8CE5738F32C}" destId="{8A878ED2-3CB4-5C4A-8D94-75C22CC665DC}" srcOrd="1" destOrd="0" parTransId="{51192BAF-B5D6-864A-BBAD-BA1B121A4263}" sibTransId="{B7A99F70-E92F-3A4E-8441-12B2C7DC5FE3}"/>
    <dgm:cxn modelId="{B4CC966F-B1CF-CF4D-862F-3E201A957E58}" type="presOf" srcId="{8A878ED2-3CB4-5C4A-8D94-75C22CC665DC}" destId="{2E2AFEE0-0834-0D4D-A24A-E4EB5A510B10}" srcOrd="0" destOrd="0" presId="urn:microsoft.com/office/officeart/2008/layout/VerticalCircleList"/>
    <dgm:cxn modelId="{CCEB22FE-AE18-7A48-B547-1B6E6FA4A00C}" type="presOf" srcId="{28A3818B-9060-6442-9D01-A8397F2BE7E1}" destId="{1D42D214-877C-D049-845E-7B1A722B72EC}" srcOrd="0" destOrd="0" presId="urn:microsoft.com/office/officeart/2008/layout/VerticalCircleList"/>
    <dgm:cxn modelId="{9E2BCD32-A1A8-BC47-8A0D-919C2CECF99B}" type="presOf" srcId="{8346A0E1-D587-F944-BCC2-D7E90DFE8F0A}" destId="{3E882E03-BA3B-304C-A05D-1A8C72820715}" srcOrd="0" destOrd="0" presId="urn:microsoft.com/office/officeart/2008/layout/VerticalCircleList"/>
    <dgm:cxn modelId="{7093844E-89F7-384A-BC29-01A207C5D316}" type="presOf" srcId="{93CCD8B0-4764-4B43-B90D-563AEF354D00}" destId="{B3B66F79-C310-724F-A09A-935302EF57A6}" srcOrd="0" destOrd="0" presId="urn:microsoft.com/office/officeart/2008/layout/VerticalCircleList"/>
    <dgm:cxn modelId="{3A622A91-2A6F-E44D-AD41-CA3831AA7BAD}" type="presOf" srcId="{592A59E3-ECBD-134D-B6CA-D8CE5738F32C}" destId="{063E71AD-6B8A-0B4A-ACC8-4EC0F5EB6B16}" srcOrd="0" destOrd="0" presId="urn:microsoft.com/office/officeart/2008/layout/VerticalCircleList"/>
    <dgm:cxn modelId="{783E8C4E-5271-7E49-8C04-743B4D3B24F6}" srcId="{592A59E3-ECBD-134D-B6CA-D8CE5738F32C}" destId="{93CCD8B0-4764-4B43-B90D-563AEF354D00}" srcOrd="2" destOrd="0" parTransId="{FADF304A-3E69-3646-A82E-0FE78DF87D6D}" sibTransId="{60681E4F-B57F-2145-80A7-FDB67DA40CD0}"/>
    <dgm:cxn modelId="{8EE54BC1-A6C2-094B-B68A-2E0156FA77D7}" srcId="{592A59E3-ECBD-134D-B6CA-D8CE5738F32C}" destId="{AC96055A-4AAD-0A4D-8692-BC434DA3BCD1}" srcOrd="0" destOrd="0" parTransId="{3F7D2240-39F4-C446-8ADD-DC7A349CCBF8}" sibTransId="{6A372F45-CDBF-434D-B41E-50BC7AEB2798}"/>
    <dgm:cxn modelId="{25DEA981-EC1E-E44A-994D-FA407F88BE72}" srcId="{592A59E3-ECBD-134D-B6CA-D8CE5738F32C}" destId="{8346A0E1-D587-F944-BCC2-D7E90DFE8F0A}" srcOrd="3" destOrd="0" parTransId="{79EA050B-6711-094F-A9C9-C951559E9629}" sibTransId="{E2CE2F5C-4C6E-CB47-A540-ADD7743D736B}"/>
    <dgm:cxn modelId="{EC246560-1CB6-9B49-9FAF-F21A4618F76B}" type="presOf" srcId="{AC96055A-4AAD-0A4D-8692-BC434DA3BCD1}" destId="{E266981A-3CD7-A14A-A507-F880D818B9B7}" srcOrd="0" destOrd="0" presId="urn:microsoft.com/office/officeart/2008/layout/VerticalCircleList"/>
    <dgm:cxn modelId="{21F9CF59-0CCF-4248-A3BF-E5B808E872DE}" type="presParOf" srcId="{1D42D214-877C-D049-845E-7B1A722B72EC}" destId="{FFA44424-DB0E-1943-A9D3-3814851FF6C7}" srcOrd="0" destOrd="0" presId="urn:microsoft.com/office/officeart/2008/layout/VerticalCircleList"/>
    <dgm:cxn modelId="{6FD829B8-AF72-A945-8078-CDABE20649A5}" type="presParOf" srcId="{FFA44424-DB0E-1943-A9D3-3814851FF6C7}" destId="{5BAAA8BD-3904-F145-AAC9-6F34E1005484}" srcOrd="0" destOrd="0" presId="urn:microsoft.com/office/officeart/2008/layout/VerticalCircleList"/>
    <dgm:cxn modelId="{0CBF8C6F-2DB2-3D40-BB48-81A352FEE297}" type="presParOf" srcId="{FFA44424-DB0E-1943-A9D3-3814851FF6C7}" destId="{772433EE-5A59-674A-B9EB-F5FF54E6EBA7}" srcOrd="1" destOrd="0" presId="urn:microsoft.com/office/officeart/2008/layout/VerticalCircleList"/>
    <dgm:cxn modelId="{EA7A05DD-79F1-B94E-870E-7FCC4E157452}" type="presParOf" srcId="{FFA44424-DB0E-1943-A9D3-3814851FF6C7}" destId="{063E71AD-6B8A-0B4A-ACC8-4EC0F5EB6B16}" srcOrd="2" destOrd="0" presId="urn:microsoft.com/office/officeart/2008/layout/VerticalCircleList"/>
    <dgm:cxn modelId="{C798FDFB-BBF1-E341-B690-143801AC2476}" type="presParOf" srcId="{FFA44424-DB0E-1943-A9D3-3814851FF6C7}" destId="{C3B77C23-2BA2-EE48-B547-F5527AD9CC4B}" srcOrd="3" destOrd="0" presId="urn:microsoft.com/office/officeart/2008/layout/VerticalCircleList"/>
    <dgm:cxn modelId="{23CA6E02-2763-3C4D-BA89-29318C19AABE}" type="presParOf" srcId="{C3B77C23-2BA2-EE48-B547-F5527AD9CC4B}" destId="{E266981A-3CD7-A14A-A507-F880D818B9B7}" srcOrd="0" destOrd="0" presId="urn:microsoft.com/office/officeart/2008/layout/VerticalCircleList"/>
    <dgm:cxn modelId="{D43F8586-A263-DE4E-B566-DB6C9D6E873B}" type="presParOf" srcId="{C3B77C23-2BA2-EE48-B547-F5527AD9CC4B}" destId="{BFEE3FAB-0650-F147-B18A-F8A5009AA6B1}" srcOrd="1" destOrd="0" presId="urn:microsoft.com/office/officeart/2008/layout/VerticalCircleList"/>
    <dgm:cxn modelId="{9FEAAEAC-341B-2B42-8BDD-61FE7335087C}" type="presParOf" srcId="{C3B77C23-2BA2-EE48-B547-F5527AD9CC4B}" destId="{2E2AFEE0-0834-0D4D-A24A-E4EB5A510B10}" srcOrd="2" destOrd="0" presId="urn:microsoft.com/office/officeart/2008/layout/VerticalCircleList"/>
    <dgm:cxn modelId="{977757A2-AACD-444F-A691-A241A541AF0D}" type="presParOf" srcId="{C3B77C23-2BA2-EE48-B547-F5527AD9CC4B}" destId="{DFA2EEE4-7A8B-8643-ABC8-C9835CA61272}" srcOrd="3" destOrd="0" presId="urn:microsoft.com/office/officeart/2008/layout/VerticalCircleList"/>
    <dgm:cxn modelId="{05D1CDFB-5283-D046-8D19-80384B300E50}" type="presParOf" srcId="{C3B77C23-2BA2-EE48-B547-F5527AD9CC4B}" destId="{B3B66F79-C310-724F-A09A-935302EF57A6}" srcOrd="4" destOrd="0" presId="urn:microsoft.com/office/officeart/2008/layout/VerticalCircleList"/>
    <dgm:cxn modelId="{7350CFD1-2F02-CC40-BEC5-881BBB085C0E}" type="presParOf" srcId="{C3B77C23-2BA2-EE48-B547-F5527AD9CC4B}" destId="{3400E8ED-341C-DF45-8B4E-E1EFE7159D92}" srcOrd="5" destOrd="0" presId="urn:microsoft.com/office/officeart/2008/layout/VerticalCircleList"/>
    <dgm:cxn modelId="{2D08914A-6B03-804B-B03A-94C5D8388DB9}" type="presParOf" srcId="{C3B77C23-2BA2-EE48-B547-F5527AD9CC4B}" destId="{3E882E03-BA3B-304C-A05D-1A8C72820715}" srcOrd="6" destOrd="0" presId="urn:microsoft.com/office/officeart/2008/layout/VerticalCircle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1.xml><?xml version="1.0" encoding="utf-8"?>
<dgm:dataModel xmlns:dgm="http://schemas.openxmlformats.org/drawingml/2006/diagram" xmlns:a="http://schemas.openxmlformats.org/drawingml/2006/main">
  <dgm:ptLst>
    <dgm:pt modelId="{7B65244B-E4FA-A442-A71D-9E8311B80473}" type="doc">
      <dgm:prSet loTypeId="urn:microsoft.com/office/officeart/2005/8/layout/cycle1" loCatId="" qsTypeId="urn:microsoft.com/office/officeart/2005/8/quickstyle/simple4" qsCatId="simple" csTypeId="urn:microsoft.com/office/officeart/2005/8/colors/accent2_2" csCatId="accent2" phldr="1"/>
      <dgm:spPr/>
      <dgm:t>
        <a:bodyPr/>
        <a:lstStyle/>
        <a:p>
          <a:endParaRPr lang="it-IT"/>
        </a:p>
      </dgm:t>
    </dgm:pt>
    <dgm:pt modelId="{096F4A21-4131-C04D-867C-BF29C3DC3D7A}">
      <dgm:prSet custT="1"/>
      <dgm:spPr/>
      <dgm:t>
        <a:bodyPr/>
        <a:lstStyle/>
        <a:p>
          <a:r>
            <a:rPr lang="it-IT" sz="1400" b="1" dirty="0"/>
            <a:t>1. Analisi del rischio effettuata con il coinvolgimento di soggetti che potrebbero essere NON affidabili </a:t>
          </a:r>
        </a:p>
      </dgm:t>
    </dgm:pt>
    <dgm:pt modelId="{CB50C67D-8B69-C043-B0DD-4B64F9C61A7E}" type="parTrans" cxnId="{E1B2230F-82A5-174A-99C9-2E79B96A8367}">
      <dgm:prSet/>
      <dgm:spPr/>
      <dgm:t>
        <a:bodyPr/>
        <a:lstStyle/>
        <a:p>
          <a:endParaRPr lang="it-IT" sz="1400"/>
        </a:p>
      </dgm:t>
    </dgm:pt>
    <dgm:pt modelId="{8D4E84CE-80F8-E442-8ECC-690BA8BE8B0A}" type="sibTrans" cxnId="{E1B2230F-82A5-174A-99C9-2E79B96A8367}">
      <dgm:prSet/>
      <dgm:spPr/>
      <dgm:t>
        <a:bodyPr/>
        <a:lstStyle/>
        <a:p>
          <a:endParaRPr lang="it-IT" sz="1400"/>
        </a:p>
      </dgm:t>
    </dgm:pt>
    <dgm:pt modelId="{FBE18611-DD48-ED45-B5C8-A5437FA2219D}">
      <dgm:prSet custT="1"/>
      <dgm:spPr/>
      <dgm:t>
        <a:bodyPr/>
        <a:lstStyle/>
        <a:p>
          <a:r>
            <a:rPr lang="it-IT" sz="1400" b="1"/>
            <a:t>3. </a:t>
          </a:r>
          <a:r>
            <a:rPr lang="it-IT" sz="1400" b="1" dirty="0"/>
            <a:t>WB interno ha una sponda organizzativa nel RPC</a:t>
          </a:r>
        </a:p>
      </dgm:t>
    </dgm:pt>
    <dgm:pt modelId="{8281C815-EDC9-EE44-A534-60430215D565}" type="parTrans" cxnId="{F383FF38-63A0-8041-BF7D-B3C54DB2442D}">
      <dgm:prSet/>
      <dgm:spPr/>
      <dgm:t>
        <a:bodyPr/>
        <a:lstStyle/>
        <a:p>
          <a:endParaRPr lang="it-IT" sz="1400"/>
        </a:p>
      </dgm:t>
    </dgm:pt>
    <dgm:pt modelId="{7F743D83-674A-7047-A1BC-92E6F990DC11}" type="sibTrans" cxnId="{F383FF38-63A0-8041-BF7D-B3C54DB2442D}">
      <dgm:prSet/>
      <dgm:spPr/>
      <dgm:t>
        <a:bodyPr/>
        <a:lstStyle/>
        <a:p>
          <a:endParaRPr lang="it-IT" sz="1400"/>
        </a:p>
      </dgm:t>
    </dgm:pt>
    <dgm:pt modelId="{C50C2B52-71D7-EE4E-9B94-301C48E92205}">
      <dgm:prSet custT="1"/>
      <dgm:spPr/>
      <dgm:t>
        <a:bodyPr/>
        <a:lstStyle/>
        <a:p>
          <a:r>
            <a:rPr lang="it-IT" sz="1400" b="1" dirty="0"/>
            <a:t>4. WB interno come strumento per far emergere aree a rischio </a:t>
          </a:r>
        </a:p>
      </dgm:t>
    </dgm:pt>
    <dgm:pt modelId="{DD0BDCCE-FD82-4846-BC29-72455316E0BF}" type="parTrans" cxnId="{E5EEC39D-131F-F941-A6C2-CDCBE6AC194F}">
      <dgm:prSet/>
      <dgm:spPr/>
      <dgm:t>
        <a:bodyPr/>
        <a:lstStyle/>
        <a:p>
          <a:endParaRPr lang="it-IT" sz="1400"/>
        </a:p>
      </dgm:t>
    </dgm:pt>
    <dgm:pt modelId="{6E60DB06-F650-7E4B-96F8-7055CF081936}" type="sibTrans" cxnId="{E5EEC39D-131F-F941-A6C2-CDCBE6AC194F}">
      <dgm:prSet/>
      <dgm:spPr/>
      <dgm:t>
        <a:bodyPr/>
        <a:lstStyle/>
        <a:p>
          <a:endParaRPr lang="it-IT" sz="1400"/>
        </a:p>
      </dgm:t>
    </dgm:pt>
    <dgm:pt modelId="{88AC29B5-2775-3D47-94CC-04CB1D6D86E8}">
      <dgm:prSet custT="1"/>
      <dgm:spPr/>
      <dgm:t>
        <a:bodyPr/>
        <a:lstStyle/>
        <a:p>
          <a:r>
            <a:rPr lang="it-IT" sz="1400" b="1" dirty="0"/>
            <a:t>2. Le questioni non vengono discusse per la presenza di un clima di chiusura/asservimento</a:t>
          </a:r>
        </a:p>
      </dgm:t>
    </dgm:pt>
    <dgm:pt modelId="{9F2A4489-7673-3040-B485-22C298BAEB9D}" type="parTrans" cxnId="{94F16048-F69B-1A4B-A4BB-52B1B0344091}">
      <dgm:prSet/>
      <dgm:spPr/>
      <dgm:t>
        <a:bodyPr/>
        <a:lstStyle/>
        <a:p>
          <a:endParaRPr lang="it-IT"/>
        </a:p>
      </dgm:t>
    </dgm:pt>
    <dgm:pt modelId="{6CBA0428-81A6-6442-9FBF-66AA906D0BBE}" type="sibTrans" cxnId="{94F16048-F69B-1A4B-A4BB-52B1B0344091}">
      <dgm:prSet/>
      <dgm:spPr/>
      <dgm:t>
        <a:bodyPr/>
        <a:lstStyle/>
        <a:p>
          <a:endParaRPr lang="it-IT"/>
        </a:p>
      </dgm:t>
    </dgm:pt>
    <dgm:pt modelId="{F617AF25-CC06-E041-A9D5-9A1E0C5D8676}" type="pres">
      <dgm:prSet presAssocID="{7B65244B-E4FA-A442-A71D-9E8311B80473}" presName="cycle" presStyleCnt="0">
        <dgm:presLayoutVars>
          <dgm:dir/>
          <dgm:resizeHandles val="exact"/>
        </dgm:presLayoutVars>
      </dgm:prSet>
      <dgm:spPr/>
    </dgm:pt>
    <dgm:pt modelId="{2BE900B4-541A-E747-95B5-4AFF3EECC6A1}" type="pres">
      <dgm:prSet presAssocID="{096F4A21-4131-C04D-867C-BF29C3DC3D7A}" presName="dummy" presStyleCnt="0"/>
      <dgm:spPr/>
    </dgm:pt>
    <dgm:pt modelId="{31E80136-A55A-2641-93ED-852DA26865C9}" type="pres">
      <dgm:prSet presAssocID="{096F4A21-4131-C04D-867C-BF29C3DC3D7A}" presName="node" presStyleLbl="revTx" presStyleIdx="0" presStyleCnt="4">
        <dgm:presLayoutVars>
          <dgm:bulletEnabled val="1"/>
        </dgm:presLayoutVars>
      </dgm:prSet>
      <dgm:spPr/>
    </dgm:pt>
    <dgm:pt modelId="{C7BFE74D-3BA9-A845-8D40-C5EA40FF1EE6}" type="pres">
      <dgm:prSet presAssocID="{8D4E84CE-80F8-E442-8ECC-690BA8BE8B0A}" presName="sibTrans" presStyleLbl="node1" presStyleIdx="0" presStyleCnt="4"/>
      <dgm:spPr/>
    </dgm:pt>
    <dgm:pt modelId="{68153413-1CB6-684F-86D0-309326AF3A3C}" type="pres">
      <dgm:prSet presAssocID="{88AC29B5-2775-3D47-94CC-04CB1D6D86E8}" presName="dummy" presStyleCnt="0"/>
      <dgm:spPr/>
    </dgm:pt>
    <dgm:pt modelId="{C3F9C618-0411-A644-A392-660E84F17E80}" type="pres">
      <dgm:prSet presAssocID="{88AC29B5-2775-3D47-94CC-04CB1D6D86E8}" presName="node" presStyleLbl="revTx" presStyleIdx="1" presStyleCnt="4">
        <dgm:presLayoutVars>
          <dgm:bulletEnabled val="1"/>
        </dgm:presLayoutVars>
      </dgm:prSet>
      <dgm:spPr/>
    </dgm:pt>
    <dgm:pt modelId="{261944CF-EEFB-B24F-954C-3173FB08C758}" type="pres">
      <dgm:prSet presAssocID="{6CBA0428-81A6-6442-9FBF-66AA906D0BBE}" presName="sibTrans" presStyleLbl="node1" presStyleIdx="1" presStyleCnt="4"/>
      <dgm:spPr/>
    </dgm:pt>
    <dgm:pt modelId="{9BFB59C7-8083-DC4D-875F-6C4B25342643}" type="pres">
      <dgm:prSet presAssocID="{FBE18611-DD48-ED45-B5C8-A5437FA2219D}" presName="dummy" presStyleCnt="0"/>
      <dgm:spPr/>
    </dgm:pt>
    <dgm:pt modelId="{43E92105-5304-D145-BE97-C73036A278D6}" type="pres">
      <dgm:prSet presAssocID="{FBE18611-DD48-ED45-B5C8-A5437FA2219D}" presName="node" presStyleLbl="revTx" presStyleIdx="2" presStyleCnt="4">
        <dgm:presLayoutVars>
          <dgm:bulletEnabled val="1"/>
        </dgm:presLayoutVars>
      </dgm:prSet>
      <dgm:spPr/>
    </dgm:pt>
    <dgm:pt modelId="{92D647B2-1DA4-C845-9496-9A2163ED188D}" type="pres">
      <dgm:prSet presAssocID="{7F743D83-674A-7047-A1BC-92E6F990DC11}" presName="sibTrans" presStyleLbl="node1" presStyleIdx="2" presStyleCnt="4"/>
      <dgm:spPr/>
    </dgm:pt>
    <dgm:pt modelId="{2385B5D8-98AF-564C-A111-1FF3CD8EB55E}" type="pres">
      <dgm:prSet presAssocID="{C50C2B52-71D7-EE4E-9B94-301C48E92205}" presName="dummy" presStyleCnt="0"/>
      <dgm:spPr/>
    </dgm:pt>
    <dgm:pt modelId="{9216B28B-8CF6-0842-8F9B-07F8DB845343}" type="pres">
      <dgm:prSet presAssocID="{C50C2B52-71D7-EE4E-9B94-301C48E92205}" presName="node" presStyleLbl="revTx" presStyleIdx="3" presStyleCnt="4">
        <dgm:presLayoutVars>
          <dgm:bulletEnabled val="1"/>
        </dgm:presLayoutVars>
      </dgm:prSet>
      <dgm:spPr/>
    </dgm:pt>
    <dgm:pt modelId="{F5F1B7EE-1C46-4040-B12F-A7D87EA2F12F}" type="pres">
      <dgm:prSet presAssocID="{6E60DB06-F650-7E4B-96F8-7055CF081936}" presName="sibTrans" presStyleLbl="node1" presStyleIdx="3" presStyleCnt="4"/>
      <dgm:spPr/>
    </dgm:pt>
  </dgm:ptLst>
  <dgm:cxnLst>
    <dgm:cxn modelId="{94F16048-F69B-1A4B-A4BB-52B1B0344091}" srcId="{7B65244B-E4FA-A442-A71D-9E8311B80473}" destId="{88AC29B5-2775-3D47-94CC-04CB1D6D86E8}" srcOrd="1" destOrd="0" parTransId="{9F2A4489-7673-3040-B485-22C298BAEB9D}" sibTransId="{6CBA0428-81A6-6442-9FBF-66AA906D0BBE}"/>
    <dgm:cxn modelId="{E5EEC39D-131F-F941-A6C2-CDCBE6AC194F}" srcId="{7B65244B-E4FA-A442-A71D-9E8311B80473}" destId="{C50C2B52-71D7-EE4E-9B94-301C48E92205}" srcOrd="3" destOrd="0" parTransId="{DD0BDCCE-FD82-4846-BC29-72455316E0BF}" sibTransId="{6E60DB06-F650-7E4B-96F8-7055CF081936}"/>
    <dgm:cxn modelId="{6150C6DE-6203-F347-9EBB-F142479865F5}" type="presOf" srcId="{88AC29B5-2775-3D47-94CC-04CB1D6D86E8}" destId="{C3F9C618-0411-A644-A392-660E84F17E80}" srcOrd="0" destOrd="0" presId="urn:microsoft.com/office/officeart/2005/8/layout/cycle1"/>
    <dgm:cxn modelId="{3175A994-0CA3-CF44-BD60-0E06A3DE6119}" type="presOf" srcId="{C50C2B52-71D7-EE4E-9B94-301C48E92205}" destId="{9216B28B-8CF6-0842-8F9B-07F8DB845343}" srcOrd="0" destOrd="0" presId="urn:microsoft.com/office/officeart/2005/8/layout/cycle1"/>
    <dgm:cxn modelId="{8E67B775-A5E1-6C42-AE01-F2E2DAC2B680}" type="presOf" srcId="{7B65244B-E4FA-A442-A71D-9E8311B80473}" destId="{F617AF25-CC06-E041-A9D5-9A1E0C5D8676}" srcOrd="0" destOrd="0" presId="urn:microsoft.com/office/officeart/2005/8/layout/cycle1"/>
    <dgm:cxn modelId="{7BAEEC83-AE03-6E41-BFB5-742714BA3821}" type="presOf" srcId="{096F4A21-4131-C04D-867C-BF29C3DC3D7A}" destId="{31E80136-A55A-2641-93ED-852DA26865C9}" srcOrd="0" destOrd="0" presId="urn:microsoft.com/office/officeart/2005/8/layout/cycle1"/>
    <dgm:cxn modelId="{7534550B-BD5C-474A-9E8D-181E26EE3292}" type="presOf" srcId="{6E60DB06-F650-7E4B-96F8-7055CF081936}" destId="{F5F1B7EE-1C46-4040-B12F-A7D87EA2F12F}" srcOrd="0" destOrd="0" presId="urn:microsoft.com/office/officeart/2005/8/layout/cycle1"/>
    <dgm:cxn modelId="{E1B2230F-82A5-174A-99C9-2E79B96A8367}" srcId="{7B65244B-E4FA-A442-A71D-9E8311B80473}" destId="{096F4A21-4131-C04D-867C-BF29C3DC3D7A}" srcOrd="0" destOrd="0" parTransId="{CB50C67D-8B69-C043-B0DD-4B64F9C61A7E}" sibTransId="{8D4E84CE-80F8-E442-8ECC-690BA8BE8B0A}"/>
    <dgm:cxn modelId="{F9A4F6A9-5F56-A646-B4AB-29D1D3D65304}" type="presOf" srcId="{7F743D83-674A-7047-A1BC-92E6F990DC11}" destId="{92D647B2-1DA4-C845-9496-9A2163ED188D}" srcOrd="0" destOrd="0" presId="urn:microsoft.com/office/officeart/2005/8/layout/cycle1"/>
    <dgm:cxn modelId="{F383FF38-63A0-8041-BF7D-B3C54DB2442D}" srcId="{7B65244B-E4FA-A442-A71D-9E8311B80473}" destId="{FBE18611-DD48-ED45-B5C8-A5437FA2219D}" srcOrd="2" destOrd="0" parTransId="{8281C815-EDC9-EE44-A534-60430215D565}" sibTransId="{7F743D83-674A-7047-A1BC-92E6F990DC11}"/>
    <dgm:cxn modelId="{C3DD978D-5A3E-8442-9383-11EE28C3B857}" type="presOf" srcId="{FBE18611-DD48-ED45-B5C8-A5437FA2219D}" destId="{43E92105-5304-D145-BE97-C73036A278D6}" srcOrd="0" destOrd="0" presId="urn:microsoft.com/office/officeart/2005/8/layout/cycle1"/>
    <dgm:cxn modelId="{2D27A4A9-C150-F042-8FD6-A240977C777F}" type="presOf" srcId="{6CBA0428-81A6-6442-9FBF-66AA906D0BBE}" destId="{261944CF-EEFB-B24F-954C-3173FB08C758}" srcOrd="0" destOrd="0" presId="urn:microsoft.com/office/officeart/2005/8/layout/cycle1"/>
    <dgm:cxn modelId="{688DBCC4-9E35-794D-BCEC-CFA0CB0DB4E0}" type="presOf" srcId="{8D4E84CE-80F8-E442-8ECC-690BA8BE8B0A}" destId="{C7BFE74D-3BA9-A845-8D40-C5EA40FF1EE6}" srcOrd="0" destOrd="0" presId="urn:microsoft.com/office/officeart/2005/8/layout/cycle1"/>
    <dgm:cxn modelId="{7BAE47A8-F189-7145-848F-65A6FDE37FDF}" type="presParOf" srcId="{F617AF25-CC06-E041-A9D5-9A1E0C5D8676}" destId="{2BE900B4-541A-E747-95B5-4AFF3EECC6A1}" srcOrd="0" destOrd="0" presId="urn:microsoft.com/office/officeart/2005/8/layout/cycle1"/>
    <dgm:cxn modelId="{D1B43322-6BA5-9A43-B7F1-ABFE170272DE}" type="presParOf" srcId="{F617AF25-CC06-E041-A9D5-9A1E0C5D8676}" destId="{31E80136-A55A-2641-93ED-852DA26865C9}" srcOrd="1" destOrd="0" presId="urn:microsoft.com/office/officeart/2005/8/layout/cycle1"/>
    <dgm:cxn modelId="{56F43917-F0FA-3A42-B858-E3A126CCFC27}" type="presParOf" srcId="{F617AF25-CC06-E041-A9D5-9A1E0C5D8676}" destId="{C7BFE74D-3BA9-A845-8D40-C5EA40FF1EE6}" srcOrd="2" destOrd="0" presId="urn:microsoft.com/office/officeart/2005/8/layout/cycle1"/>
    <dgm:cxn modelId="{A373BAAF-53E7-3042-BE6C-633A20C12CCD}" type="presParOf" srcId="{F617AF25-CC06-E041-A9D5-9A1E0C5D8676}" destId="{68153413-1CB6-684F-86D0-309326AF3A3C}" srcOrd="3" destOrd="0" presId="urn:microsoft.com/office/officeart/2005/8/layout/cycle1"/>
    <dgm:cxn modelId="{F712A838-20EF-E84F-81C8-1F785153AC76}" type="presParOf" srcId="{F617AF25-CC06-E041-A9D5-9A1E0C5D8676}" destId="{C3F9C618-0411-A644-A392-660E84F17E80}" srcOrd="4" destOrd="0" presId="urn:microsoft.com/office/officeart/2005/8/layout/cycle1"/>
    <dgm:cxn modelId="{9EE39B14-2247-434E-91F5-F12D1C5B7247}" type="presParOf" srcId="{F617AF25-CC06-E041-A9D5-9A1E0C5D8676}" destId="{261944CF-EEFB-B24F-954C-3173FB08C758}" srcOrd="5" destOrd="0" presId="urn:microsoft.com/office/officeart/2005/8/layout/cycle1"/>
    <dgm:cxn modelId="{C9839937-2FCE-3F4B-B82E-087FE3DDA226}" type="presParOf" srcId="{F617AF25-CC06-E041-A9D5-9A1E0C5D8676}" destId="{9BFB59C7-8083-DC4D-875F-6C4B25342643}" srcOrd="6" destOrd="0" presId="urn:microsoft.com/office/officeart/2005/8/layout/cycle1"/>
    <dgm:cxn modelId="{D7E2DD1D-20CD-844B-9639-0B86759C6E51}" type="presParOf" srcId="{F617AF25-CC06-E041-A9D5-9A1E0C5D8676}" destId="{43E92105-5304-D145-BE97-C73036A278D6}" srcOrd="7" destOrd="0" presId="urn:microsoft.com/office/officeart/2005/8/layout/cycle1"/>
    <dgm:cxn modelId="{29892E15-F71A-424D-9EB6-E6E648501F29}" type="presParOf" srcId="{F617AF25-CC06-E041-A9D5-9A1E0C5D8676}" destId="{92D647B2-1DA4-C845-9496-9A2163ED188D}" srcOrd="8" destOrd="0" presId="urn:microsoft.com/office/officeart/2005/8/layout/cycle1"/>
    <dgm:cxn modelId="{ABF94D8D-CAEA-5C42-B4FC-6C20BFC40FB3}" type="presParOf" srcId="{F617AF25-CC06-E041-A9D5-9A1E0C5D8676}" destId="{2385B5D8-98AF-564C-A111-1FF3CD8EB55E}" srcOrd="9" destOrd="0" presId="urn:microsoft.com/office/officeart/2005/8/layout/cycle1"/>
    <dgm:cxn modelId="{ED6BABB9-3CDA-6C4D-9BD9-93B06A806B3A}" type="presParOf" srcId="{F617AF25-CC06-E041-A9D5-9A1E0C5D8676}" destId="{9216B28B-8CF6-0842-8F9B-07F8DB845343}" srcOrd="10" destOrd="0" presId="urn:microsoft.com/office/officeart/2005/8/layout/cycle1"/>
    <dgm:cxn modelId="{D6E194A9-14DC-3F4A-BE5E-D94EF0D59E53}" type="presParOf" srcId="{F617AF25-CC06-E041-A9D5-9A1E0C5D8676}" destId="{F5F1B7EE-1C46-4040-B12F-A7D87EA2F12F}"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2.xml><?xml version="1.0" encoding="utf-8"?>
<dgm:dataModel xmlns:dgm="http://schemas.openxmlformats.org/drawingml/2006/diagram" xmlns:a="http://schemas.openxmlformats.org/drawingml/2006/main">
  <dgm:ptLst>
    <dgm:pt modelId="{28A3818B-9060-6442-9D01-A8397F2BE7E1}" type="doc">
      <dgm:prSet loTypeId="urn:microsoft.com/office/officeart/2008/layout/VerticalCircleList" loCatId="" qsTypeId="urn:microsoft.com/office/officeart/2005/8/quickstyle/simple4" qsCatId="simple" csTypeId="urn:microsoft.com/office/officeart/2005/8/colors/accent0_1" csCatId="mainScheme" phldr="1"/>
      <dgm:spPr/>
      <dgm:t>
        <a:bodyPr/>
        <a:lstStyle/>
        <a:p>
          <a:endParaRPr lang="it-IT"/>
        </a:p>
      </dgm:t>
    </dgm:pt>
    <dgm:pt modelId="{592A59E3-ECBD-134D-B6CA-D8CE5738F32C}">
      <dgm:prSet phldrT="[Text]" custT="1"/>
      <dgm:spPr/>
      <dgm:t>
        <a:bodyPr/>
        <a:lstStyle/>
        <a:p>
          <a:r>
            <a:rPr lang="it-IT" sz="1400" b="1" dirty="0">
              <a:solidFill>
                <a:srgbClr val="800000"/>
              </a:solidFill>
            </a:rPr>
            <a:t>4. L’RPC acquisisce informazioni ulteriori e da fonti “alternative” a quelle utilizzate nell’ambito del processo di “analisi del rischio”</a:t>
          </a:r>
        </a:p>
      </dgm:t>
    </dgm:pt>
    <dgm:pt modelId="{F47D699C-18F5-6644-82C9-E0268FBDAD04}" type="parTrans" cxnId="{E6A52588-9FB7-1547-BC92-8BB4E5C25F17}">
      <dgm:prSet/>
      <dgm:spPr/>
      <dgm:t>
        <a:bodyPr/>
        <a:lstStyle/>
        <a:p>
          <a:endParaRPr lang="it-IT" sz="1400" b="1"/>
        </a:p>
      </dgm:t>
    </dgm:pt>
    <dgm:pt modelId="{4270CD60-A282-AD48-A88B-7DBD284CE7E4}" type="sibTrans" cxnId="{E6A52588-9FB7-1547-BC92-8BB4E5C25F17}">
      <dgm:prSet/>
      <dgm:spPr/>
      <dgm:t>
        <a:bodyPr/>
        <a:lstStyle/>
        <a:p>
          <a:endParaRPr lang="it-IT" sz="1400" b="1"/>
        </a:p>
      </dgm:t>
    </dgm:pt>
    <dgm:pt modelId="{6196ACF6-4289-024A-822C-FE9F76CF3245}">
      <dgm:prSet phldrT="[Text]" custT="1"/>
      <dgm:spPr/>
      <dgm:t>
        <a:bodyPr/>
        <a:lstStyle/>
        <a:p>
          <a:r>
            <a:rPr lang="it-IT" sz="1400" b="1" i="1" dirty="0"/>
            <a:t>La segnalazione è un modo per prendere coscienza di eventuali illeciti e può migliorare l'efficacia della gestione del rischio.</a:t>
          </a:r>
        </a:p>
      </dgm:t>
    </dgm:pt>
    <dgm:pt modelId="{6DA934E5-6653-F94A-87FF-2CC12383488C}" type="parTrans" cxnId="{61D1ED7B-CE6A-E745-BB0A-6CB9521AD795}">
      <dgm:prSet/>
      <dgm:spPr/>
      <dgm:t>
        <a:bodyPr/>
        <a:lstStyle/>
        <a:p>
          <a:endParaRPr lang="it-IT" sz="1400"/>
        </a:p>
      </dgm:t>
    </dgm:pt>
    <dgm:pt modelId="{22078E73-3734-1141-B448-9D9ED4117044}" type="sibTrans" cxnId="{61D1ED7B-CE6A-E745-BB0A-6CB9521AD795}">
      <dgm:prSet/>
      <dgm:spPr/>
      <dgm:t>
        <a:bodyPr/>
        <a:lstStyle/>
        <a:p>
          <a:endParaRPr lang="it-IT" sz="1400"/>
        </a:p>
      </dgm:t>
    </dgm:pt>
    <dgm:pt modelId="{DCD793B4-FA82-DA40-94F9-DB8DF2F9332B}">
      <dgm:prSet phldrT="[Text]" custT="1"/>
      <dgm:spPr/>
      <dgm:t>
        <a:bodyPr/>
        <a:lstStyle/>
        <a:p>
          <a:r>
            <a:rPr lang="it-IT" sz="1400" b="1" i="1" dirty="0"/>
            <a:t>Il WB è parte integrante del sistema di analisi e gestione del rischio</a:t>
          </a:r>
        </a:p>
        <a:p>
          <a:r>
            <a:rPr lang="it-IT" sz="1400" b="1" dirty="0"/>
            <a:t>Fonte: </a:t>
          </a:r>
          <a:r>
            <a:rPr lang="en-US" sz="1400" b="1" i="1" dirty="0"/>
            <a:t>Whistleblowing Management is Risk Management, </a:t>
          </a:r>
          <a:r>
            <a:rPr lang="en-US" sz="1400" b="1" dirty="0"/>
            <a:t>Eva </a:t>
          </a:r>
          <a:r>
            <a:rPr lang="en-US" sz="1400" b="1" dirty="0" err="1"/>
            <a:t>Tsahuridu</a:t>
          </a:r>
          <a:r>
            <a:rPr lang="en-US" sz="1400" b="1" dirty="0"/>
            <a:t> in “</a:t>
          </a:r>
          <a:r>
            <a:rPr lang="en-US" sz="1400" b="1" dirty="0">
              <a:hlinkClick xmlns:r="http://schemas.openxmlformats.org/officeDocument/2006/relationships" r:id="rId1"/>
            </a:rPr>
            <a:t>Whistleblowing and democratic value</a:t>
          </a:r>
          <a:r>
            <a:rPr lang="en-US" sz="1400" b="1" dirty="0"/>
            <a:t>”</a:t>
          </a:r>
          <a:endParaRPr lang="it-IT" sz="1400" b="1" dirty="0"/>
        </a:p>
      </dgm:t>
    </dgm:pt>
    <dgm:pt modelId="{5C8D3595-9CEE-A84F-A2C8-4B8BF4258BF8}" type="parTrans" cxnId="{EA09FDFE-B398-C840-B9EE-C75148253E42}">
      <dgm:prSet/>
      <dgm:spPr/>
      <dgm:t>
        <a:bodyPr/>
        <a:lstStyle/>
        <a:p>
          <a:endParaRPr lang="it-IT" sz="1400"/>
        </a:p>
      </dgm:t>
    </dgm:pt>
    <dgm:pt modelId="{5C7E9AFD-81AC-8B49-A28A-F15CFF07A542}" type="sibTrans" cxnId="{EA09FDFE-B398-C840-B9EE-C75148253E42}">
      <dgm:prSet/>
      <dgm:spPr/>
      <dgm:t>
        <a:bodyPr/>
        <a:lstStyle/>
        <a:p>
          <a:endParaRPr lang="it-IT" sz="1400"/>
        </a:p>
      </dgm:t>
    </dgm:pt>
    <dgm:pt modelId="{1D42D214-877C-D049-845E-7B1A722B72EC}" type="pres">
      <dgm:prSet presAssocID="{28A3818B-9060-6442-9D01-A8397F2BE7E1}" presName="Name0" presStyleCnt="0">
        <dgm:presLayoutVars>
          <dgm:dir/>
        </dgm:presLayoutVars>
      </dgm:prSet>
      <dgm:spPr/>
    </dgm:pt>
    <dgm:pt modelId="{FFA44424-DB0E-1943-A9D3-3814851FF6C7}" type="pres">
      <dgm:prSet presAssocID="{592A59E3-ECBD-134D-B6CA-D8CE5738F32C}" presName="withChildren" presStyleCnt="0"/>
      <dgm:spPr/>
    </dgm:pt>
    <dgm:pt modelId="{5BAAA8BD-3904-F145-AAC9-6F34E1005484}" type="pres">
      <dgm:prSet presAssocID="{592A59E3-ECBD-134D-B6CA-D8CE5738F32C}" presName="bigCircle" presStyleLbl="vennNode1" presStyleIdx="0" presStyleCnt="3" custLinFactNeighborX="-57" custLinFactNeighborY="1871"/>
      <dgm:spPr/>
    </dgm:pt>
    <dgm:pt modelId="{772433EE-5A59-674A-B9EB-F5FF54E6EBA7}" type="pres">
      <dgm:prSet presAssocID="{592A59E3-ECBD-134D-B6CA-D8CE5738F32C}" presName="medCircle" presStyleLbl="vennNode1" presStyleIdx="1" presStyleCnt="3"/>
      <dgm:spPr/>
    </dgm:pt>
    <dgm:pt modelId="{063E71AD-6B8A-0B4A-ACC8-4EC0F5EB6B16}" type="pres">
      <dgm:prSet presAssocID="{592A59E3-ECBD-134D-B6CA-D8CE5738F32C}" presName="txLvl1" presStyleLbl="revTx" presStyleIdx="0" presStyleCnt="3" custLinFactNeighborX="-1169"/>
      <dgm:spPr/>
    </dgm:pt>
    <dgm:pt modelId="{C3B77C23-2BA2-EE48-B547-F5527AD9CC4B}" type="pres">
      <dgm:prSet presAssocID="{592A59E3-ECBD-134D-B6CA-D8CE5738F32C}" presName="lin" presStyleCnt="0"/>
      <dgm:spPr/>
    </dgm:pt>
    <dgm:pt modelId="{F1BA2FE3-FF7F-D443-A99B-E40CE96A84F2}" type="pres">
      <dgm:prSet presAssocID="{6196ACF6-4289-024A-822C-FE9F76CF3245}" presName="txLvl2" presStyleLbl="revTx" presStyleIdx="1" presStyleCnt="3" custLinFactY="12102" custLinFactNeighborX="-1134" custLinFactNeighborY="100000"/>
      <dgm:spPr/>
    </dgm:pt>
    <dgm:pt modelId="{2EE93E76-EF92-A244-A204-FBDC99627D54}" type="pres">
      <dgm:prSet presAssocID="{22078E73-3734-1141-B448-9D9ED4117044}" presName="smCircle" presStyleLbl="vennNode1" presStyleIdx="2" presStyleCnt="3"/>
      <dgm:spPr/>
    </dgm:pt>
    <dgm:pt modelId="{5B6DB9C8-D44D-C340-A35C-BC8E76F09CE2}" type="pres">
      <dgm:prSet presAssocID="{DCD793B4-FA82-DA40-94F9-DB8DF2F9332B}" presName="txLvl2" presStyleLbl="revTx" presStyleIdx="2" presStyleCnt="3" custLinFactY="20102" custLinFactNeighborX="-1134" custLinFactNeighborY="100000"/>
      <dgm:spPr/>
    </dgm:pt>
  </dgm:ptLst>
  <dgm:cxnLst>
    <dgm:cxn modelId="{E6A52588-9FB7-1547-BC92-8BB4E5C25F17}" srcId="{28A3818B-9060-6442-9D01-A8397F2BE7E1}" destId="{592A59E3-ECBD-134D-B6CA-D8CE5738F32C}" srcOrd="0" destOrd="0" parTransId="{F47D699C-18F5-6644-82C9-E0268FBDAD04}" sibTransId="{4270CD60-A282-AD48-A88B-7DBD284CE7E4}"/>
    <dgm:cxn modelId="{EA09FDFE-B398-C840-B9EE-C75148253E42}" srcId="{592A59E3-ECBD-134D-B6CA-D8CE5738F32C}" destId="{DCD793B4-FA82-DA40-94F9-DB8DF2F9332B}" srcOrd="1" destOrd="0" parTransId="{5C8D3595-9CEE-A84F-A2C8-4B8BF4258BF8}" sibTransId="{5C7E9AFD-81AC-8B49-A28A-F15CFF07A542}"/>
    <dgm:cxn modelId="{61D1ED7B-CE6A-E745-BB0A-6CB9521AD795}" srcId="{592A59E3-ECBD-134D-B6CA-D8CE5738F32C}" destId="{6196ACF6-4289-024A-822C-FE9F76CF3245}" srcOrd="0" destOrd="0" parTransId="{6DA934E5-6653-F94A-87FF-2CC12383488C}" sibTransId="{22078E73-3734-1141-B448-9D9ED4117044}"/>
    <dgm:cxn modelId="{503AAB16-28D1-4A4B-BF62-93E5EA980ED4}" type="presOf" srcId="{28A3818B-9060-6442-9D01-A8397F2BE7E1}" destId="{1D42D214-877C-D049-845E-7B1A722B72EC}" srcOrd="0" destOrd="0" presId="urn:microsoft.com/office/officeart/2008/layout/VerticalCircleList"/>
    <dgm:cxn modelId="{06BC3FCF-B78E-E345-A4C9-DF10CD3ED3E9}" type="presOf" srcId="{6196ACF6-4289-024A-822C-FE9F76CF3245}" destId="{F1BA2FE3-FF7F-D443-A99B-E40CE96A84F2}" srcOrd="0" destOrd="0" presId="urn:microsoft.com/office/officeart/2008/layout/VerticalCircleList"/>
    <dgm:cxn modelId="{7ACAD436-5463-CF4F-A29F-52CCCF92A6C6}" type="presOf" srcId="{592A59E3-ECBD-134D-B6CA-D8CE5738F32C}" destId="{063E71AD-6B8A-0B4A-ACC8-4EC0F5EB6B16}" srcOrd="0" destOrd="0" presId="urn:microsoft.com/office/officeart/2008/layout/VerticalCircleList"/>
    <dgm:cxn modelId="{A45C9289-0B69-E044-938C-45FBDEFC605A}" type="presOf" srcId="{DCD793B4-FA82-DA40-94F9-DB8DF2F9332B}" destId="{5B6DB9C8-D44D-C340-A35C-BC8E76F09CE2}" srcOrd="0" destOrd="0" presId="urn:microsoft.com/office/officeart/2008/layout/VerticalCircleList"/>
    <dgm:cxn modelId="{1E4E66BB-CF73-734B-8A56-8EF0953A920F}" type="presParOf" srcId="{1D42D214-877C-D049-845E-7B1A722B72EC}" destId="{FFA44424-DB0E-1943-A9D3-3814851FF6C7}" srcOrd="0" destOrd="0" presId="urn:microsoft.com/office/officeart/2008/layout/VerticalCircleList"/>
    <dgm:cxn modelId="{8F1C944A-2629-8846-9531-0EB168AC2837}" type="presParOf" srcId="{FFA44424-DB0E-1943-A9D3-3814851FF6C7}" destId="{5BAAA8BD-3904-F145-AAC9-6F34E1005484}" srcOrd="0" destOrd="0" presId="urn:microsoft.com/office/officeart/2008/layout/VerticalCircleList"/>
    <dgm:cxn modelId="{72FC55F3-5397-8343-89BE-CD3B48AFB72A}" type="presParOf" srcId="{FFA44424-DB0E-1943-A9D3-3814851FF6C7}" destId="{772433EE-5A59-674A-B9EB-F5FF54E6EBA7}" srcOrd="1" destOrd="0" presId="urn:microsoft.com/office/officeart/2008/layout/VerticalCircleList"/>
    <dgm:cxn modelId="{5845B923-B5F4-E14A-97B8-43196EA0D495}" type="presParOf" srcId="{FFA44424-DB0E-1943-A9D3-3814851FF6C7}" destId="{063E71AD-6B8A-0B4A-ACC8-4EC0F5EB6B16}" srcOrd="2" destOrd="0" presId="urn:microsoft.com/office/officeart/2008/layout/VerticalCircleList"/>
    <dgm:cxn modelId="{3C8146EB-C394-154C-8811-68CF19EFD011}" type="presParOf" srcId="{FFA44424-DB0E-1943-A9D3-3814851FF6C7}" destId="{C3B77C23-2BA2-EE48-B547-F5527AD9CC4B}" srcOrd="3" destOrd="0" presId="urn:microsoft.com/office/officeart/2008/layout/VerticalCircleList"/>
    <dgm:cxn modelId="{ADBB478C-9BDE-CA40-A7F0-90E5929EDCA9}" type="presParOf" srcId="{C3B77C23-2BA2-EE48-B547-F5527AD9CC4B}" destId="{F1BA2FE3-FF7F-D443-A99B-E40CE96A84F2}" srcOrd="0" destOrd="0" presId="urn:microsoft.com/office/officeart/2008/layout/VerticalCircleList"/>
    <dgm:cxn modelId="{674E6322-4CBE-A548-90C7-BD1E63E04F8B}" type="presParOf" srcId="{C3B77C23-2BA2-EE48-B547-F5527AD9CC4B}" destId="{2EE93E76-EF92-A244-A204-FBDC99627D54}" srcOrd="1" destOrd="0" presId="urn:microsoft.com/office/officeart/2008/layout/VerticalCircleList"/>
    <dgm:cxn modelId="{BC2C27BC-7C55-1E43-BF5C-C53360ECA5A2}" type="presParOf" srcId="{C3B77C23-2BA2-EE48-B547-F5527AD9CC4B}" destId="{5B6DB9C8-D44D-C340-A35C-BC8E76F09CE2}" srcOrd="2" destOrd="0" presId="urn:microsoft.com/office/officeart/2008/layout/VerticalCircle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3.xml><?xml version="1.0" encoding="utf-8"?>
<dgm:dataModel xmlns:dgm="http://schemas.openxmlformats.org/drawingml/2006/diagram" xmlns:a="http://schemas.openxmlformats.org/drawingml/2006/main">
  <dgm:ptLst>
    <dgm:pt modelId="{7B65244B-E4FA-A442-A71D-9E8311B80473}" type="doc">
      <dgm:prSet loTypeId="urn:microsoft.com/office/officeart/2005/8/layout/cycle1" loCatId="" qsTypeId="urn:microsoft.com/office/officeart/2005/8/quickstyle/simple4" qsCatId="simple" csTypeId="urn:microsoft.com/office/officeart/2005/8/colors/accent2_2" csCatId="accent2" phldr="1"/>
      <dgm:spPr/>
      <dgm:t>
        <a:bodyPr/>
        <a:lstStyle/>
        <a:p>
          <a:endParaRPr lang="it-IT"/>
        </a:p>
      </dgm:t>
    </dgm:pt>
    <dgm:pt modelId="{096F4A21-4131-C04D-867C-BF29C3DC3D7A}">
      <dgm:prSet custT="1"/>
      <dgm:spPr/>
      <dgm:t>
        <a:bodyPr/>
        <a:lstStyle/>
        <a:p>
          <a:r>
            <a:rPr lang="it-IT" sz="1400" b="1" dirty="0"/>
            <a:t>1. Analisi del rischio effettuata con il coinvolgimento di soggetti che potrebbero essere NON affidabili </a:t>
          </a:r>
        </a:p>
      </dgm:t>
    </dgm:pt>
    <dgm:pt modelId="{CB50C67D-8B69-C043-B0DD-4B64F9C61A7E}" type="parTrans" cxnId="{E1B2230F-82A5-174A-99C9-2E79B96A8367}">
      <dgm:prSet/>
      <dgm:spPr/>
      <dgm:t>
        <a:bodyPr/>
        <a:lstStyle/>
        <a:p>
          <a:endParaRPr lang="it-IT" sz="1400"/>
        </a:p>
      </dgm:t>
    </dgm:pt>
    <dgm:pt modelId="{8D4E84CE-80F8-E442-8ECC-690BA8BE8B0A}" type="sibTrans" cxnId="{E1B2230F-82A5-174A-99C9-2E79B96A8367}">
      <dgm:prSet/>
      <dgm:spPr/>
      <dgm:t>
        <a:bodyPr/>
        <a:lstStyle/>
        <a:p>
          <a:endParaRPr lang="it-IT" sz="1400"/>
        </a:p>
      </dgm:t>
    </dgm:pt>
    <dgm:pt modelId="{FBE18611-DD48-ED45-B5C8-A5437FA2219D}">
      <dgm:prSet custT="1"/>
      <dgm:spPr/>
      <dgm:t>
        <a:bodyPr/>
        <a:lstStyle/>
        <a:p>
          <a:r>
            <a:rPr lang="it-IT" sz="1400" b="1"/>
            <a:t>3. </a:t>
          </a:r>
          <a:r>
            <a:rPr lang="it-IT" sz="1400" b="1" dirty="0"/>
            <a:t>WB interno ha una sponda organizzativa nel RPC</a:t>
          </a:r>
        </a:p>
      </dgm:t>
    </dgm:pt>
    <dgm:pt modelId="{8281C815-EDC9-EE44-A534-60430215D565}" type="parTrans" cxnId="{F383FF38-63A0-8041-BF7D-B3C54DB2442D}">
      <dgm:prSet/>
      <dgm:spPr/>
      <dgm:t>
        <a:bodyPr/>
        <a:lstStyle/>
        <a:p>
          <a:endParaRPr lang="it-IT" sz="1400"/>
        </a:p>
      </dgm:t>
    </dgm:pt>
    <dgm:pt modelId="{7F743D83-674A-7047-A1BC-92E6F990DC11}" type="sibTrans" cxnId="{F383FF38-63A0-8041-BF7D-B3C54DB2442D}">
      <dgm:prSet/>
      <dgm:spPr/>
      <dgm:t>
        <a:bodyPr/>
        <a:lstStyle/>
        <a:p>
          <a:endParaRPr lang="it-IT" sz="1400"/>
        </a:p>
      </dgm:t>
    </dgm:pt>
    <dgm:pt modelId="{C50C2B52-71D7-EE4E-9B94-301C48E92205}">
      <dgm:prSet custT="1"/>
      <dgm:spPr/>
      <dgm:t>
        <a:bodyPr/>
        <a:lstStyle/>
        <a:p>
          <a:r>
            <a:rPr lang="it-IT" sz="1400" b="1" dirty="0"/>
            <a:t>4. WB interno come strumento per far emergere aree a rischio </a:t>
          </a:r>
        </a:p>
      </dgm:t>
    </dgm:pt>
    <dgm:pt modelId="{DD0BDCCE-FD82-4846-BC29-72455316E0BF}" type="parTrans" cxnId="{E5EEC39D-131F-F941-A6C2-CDCBE6AC194F}">
      <dgm:prSet/>
      <dgm:spPr/>
      <dgm:t>
        <a:bodyPr/>
        <a:lstStyle/>
        <a:p>
          <a:endParaRPr lang="it-IT" sz="1400"/>
        </a:p>
      </dgm:t>
    </dgm:pt>
    <dgm:pt modelId="{6E60DB06-F650-7E4B-96F8-7055CF081936}" type="sibTrans" cxnId="{E5EEC39D-131F-F941-A6C2-CDCBE6AC194F}">
      <dgm:prSet/>
      <dgm:spPr/>
      <dgm:t>
        <a:bodyPr/>
        <a:lstStyle/>
        <a:p>
          <a:endParaRPr lang="it-IT" sz="1400"/>
        </a:p>
      </dgm:t>
    </dgm:pt>
    <dgm:pt modelId="{88AC29B5-2775-3D47-94CC-04CB1D6D86E8}">
      <dgm:prSet custT="1"/>
      <dgm:spPr/>
      <dgm:t>
        <a:bodyPr/>
        <a:lstStyle/>
        <a:p>
          <a:r>
            <a:rPr lang="it-IT" sz="1400" b="1" dirty="0"/>
            <a:t>2. Le questioni non vengono discusse per la presenza di un clima di chiusura/asservimento</a:t>
          </a:r>
        </a:p>
      </dgm:t>
    </dgm:pt>
    <dgm:pt modelId="{9F2A4489-7673-3040-B485-22C298BAEB9D}" type="parTrans" cxnId="{94F16048-F69B-1A4B-A4BB-52B1B0344091}">
      <dgm:prSet/>
      <dgm:spPr/>
      <dgm:t>
        <a:bodyPr/>
        <a:lstStyle/>
        <a:p>
          <a:endParaRPr lang="it-IT"/>
        </a:p>
      </dgm:t>
    </dgm:pt>
    <dgm:pt modelId="{6CBA0428-81A6-6442-9FBF-66AA906D0BBE}" type="sibTrans" cxnId="{94F16048-F69B-1A4B-A4BB-52B1B0344091}">
      <dgm:prSet/>
      <dgm:spPr/>
      <dgm:t>
        <a:bodyPr/>
        <a:lstStyle/>
        <a:p>
          <a:endParaRPr lang="it-IT"/>
        </a:p>
      </dgm:t>
    </dgm:pt>
    <dgm:pt modelId="{F617AF25-CC06-E041-A9D5-9A1E0C5D8676}" type="pres">
      <dgm:prSet presAssocID="{7B65244B-E4FA-A442-A71D-9E8311B80473}" presName="cycle" presStyleCnt="0">
        <dgm:presLayoutVars>
          <dgm:dir/>
          <dgm:resizeHandles val="exact"/>
        </dgm:presLayoutVars>
      </dgm:prSet>
      <dgm:spPr/>
    </dgm:pt>
    <dgm:pt modelId="{2BE900B4-541A-E747-95B5-4AFF3EECC6A1}" type="pres">
      <dgm:prSet presAssocID="{096F4A21-4131-C04D-867C-BF29C3DC3D7A}" presName="dummy" presStyleCnt="0"/>
      <dgm:spPr/>
    </dgm:pt>
    <dgm:pt modelId="{31E80136-A55A-2641-93ED-852DA26865C9}" type="pres">
      <dgm:prSet presAssocID="{096F4A21-4131-C04D-867C-BF29C3DC3D7A}" presName="node" presStyleLbl="revTx" presStyleIdx="0" presStyleCnt="4" custScaleX="112425">
        <dgm:presLayoutVars>
          <dgm:bulletEnabled val="1"/>
        </dgm:presLayoutVars>
      </dgm:prSet>
      <dgm:spPr/>
    </dgm:pt>
    <dgm:pt modelId="{C7BFE74D-3BA9-A845-8D40-C5EA40FF1EE6}" type="pres">
      <dgm:prSet presAssocID="{8D4E84CE-80F8-E442-8ECC-690BA8BE8B0A}" presName="sibTrans" presStyleLbl="node1" presStyleIdx="0" presStyleCnt="4"/>
      <dgm:spPr/>
    </dgm:pt>
    <dgm:pt modelId="{68153413-1CB6-684F-86D0-309326AF3A3C}" type="pres">
      <dgm:prSet presAssocID="{88AC29B5-2775-3D47-94CC-04CB1D6D86E8}" presName="dummy" presStyleCnt="0"/>
      <dgm:spPr/>
    </dgm:pt>
    <dgm:pt modelId="{C3F9C618-0411-A644-A392-660E84F17E80}" type="pres">
      <dgm:prSet presAssocID="{88AC29B5-2775-3D47-94CC-04CB1D6D86E8}" presName="node" presStyleLbl="revTx" presStyleIdx="1" presStyleCnt="4">
        <dgm:presLayoutVars>
          <dgm:bulletEnabled val="1"/>
        </dgm:presLayoutVars>
      </dgm:prSet>
      <dgm:spPr/>
    </dgm:pt>
    <dgm:pt modelId="{261944CF-EEFB-B24F-954C-3173FB08C758}" type="pres">
      <dgm:prSet presAssocID="{6CBA0428-81A6-6442-9FBF-66AA906D0BBE}" presName="sibTrans" presStyleLbl="node1" presStyleIdx="1" presStyleCnt="4"/>
      <dgm:spPr/>
    </dgm:pt>
    <dgm:pt modelId="{9BFB59C7-8083-DC4D-875F-6C4B25342643}" type="pres">
      <dgm:prSet presAssocID="{FBE18611-DD48-ED45-B5C8-A5437FA2219D}" presName="dummy" presStyleCnt="0"/>
      <dgm:spPr/>
    </dgm:pt>
    <dgm:pt modelId="{43E92105-5304-D145-BE97-C73036A278D6}" type="pres">
      <dgm:prSet presAssocID="{FBE18611-DD48-ED45-B5C8-A5437FA2219D}" presName="node" presStyleLbl="revTx" presStyleIdx="2" presStyleCnt="4">
        <dgm:presLayoutVars>
          <dgm:bulletEnabled val="1"/>
        </dgm:presLayoutVars>
      </dgm:prSet>
      <dgm:spPr/>
    </dgm:pt>
    <dgm:pt modelId="{92D647B2-1DA4-C845-9496-9A2163ED188D}" type="pres">
      <dgm:prSet presAssocID="{7F743D83-674A-7047-A1BC-92E6F990DC11}" presName="sibTrans" presStyleLbl="node1" presStyleIdx="2" presStyleCnt="4"/>
      <dgm:spPr/>
    </dgm:pt>
    <dgm:pt modelId="{2385B5D8-98AF-564C-A111-1FF3CD8EB55E}" type="pres">
      <dgm:prSet presAssocID="{C50C2B52-71D7-EE4E-9B94-301C48E92205}" presName="dummy" presStyleCnt="0"/>
      <dgm:spPr/>
    </dgm:pt>
    <dgm:pt modelId="{9216B28B-8CF6-0842-8F9B-07F8DB845343}" type="pres">
      <dgm:prSet presAssocID="{C50C2B52-71D7-EE4E-9B94-301C48E92205}" presName="node" presStyleLbl="revTx" presStyleIdx="3" presStyleCnt="4">
        <dgm:presLayoutVars>
          <dgm:bulletEnabled val="1"/>
        </dgm:presLayoutVars>
      </dgm:prSet>
      <dgm:spPr/>
    </dgm:pt>
    <dgm:pt modelId="{F5F1B7EE-1C46-4040-B12F-A7D87EA2F12F}" type="pres">
      <dgm:prSet presAssocID="{6E60DB06-F650-7E4B-96F8-7055CF081936}" presName="sibTrans" presStyleLbl="node1" presStyleIdx="3" presStyleCnt="4"/>
      <dgm:spPr/>
    </dgm:pt>
  </dgm:ptLst>
  <dgm:cxnLst>
    <dgm:cxn modelId="{AF4B021F-2609-0940-AECB-669CBC6943D4}" type="presOf" srcId="{88AC29B5-2775-3D47-94CC-04CB1D6D86E8}" destId="{C3F9C618-0411-A644-A392-660E84F17E80}" srcOrd="0" destOrd="0" presId="urn:microsoft.com/office/officeart/2005/8/layout/cycle1"/>
    <dgm:cxn modelId="{94F16048-F69B-1A4B-A4BB-52B1B0344091}" srcId="{7B65244B-E4FA-A442-A71D-9E8311B80473}" destId="{88AC29B5-2775-3D47-94CC-04CB1D6D86E8}" srcOrd="1" destOrd="0" parTransId="{9F2A4489-7673-3040-B485-22C298BAEB9D}" sibTransId="{6CBA0428-81A6-6442-9FBF-66AA906D0BBE}"/>
    <dgm:cxn modelId="{E5EEC39D-131F-F941-A6C2-CDCBE6AC194F}" srcId="{7B65244B-E4FA-A442-A71D-9E8311B80473}" destId="{C50C2B52-71D7-EE4E-9B94-301C48E92205}" srcOrd="3" destOrd="0" parTransId="{DD0BDCCE-FD82-4846-BC29-72455316E0BF}" sibTransId="{6E60DB06-F650-7E4B-96F8-7055CF081936}"/>
    <dgm:cxn modelId="{6887AE87-815D-1744-9F26-60FE7AE7C8B9}" type="presOf" srcId="{6CBA0428-81A6-6442-9FBF-66AA906D0BBE}" destId="{261944CF-EEFB-B24F-954C-3173FB08C758}" srcOrd="0" destOrd="0" presId="urn:microsoft.com/office/officeart/2005/8/layout/cycle1"/>
    <dgm:cxn modelId="{1222D696-6CDD-774C-A294-61D35957A469}" type="presOf" srcId="{7B65244B-E4FA-A442-A71D-9E8311B80473}" destId="{F617AF25-CC06-E041-A9D5-9A1E0C5D8676}" srcOrd="0" destOrd="0" presId="urn:microsoft.com/office/officeart/2005/8/layout/cycle1"/>
    <dgm:cxn modelId="{E1B2230F-82A5-174A-99C9-2E79B96A8367}" srcId="{7B65244B-E4FA-A442-A71D-9E8311B80473}" destId="{096F4A21-4131-C04D-867C-BF29C3DC3D7A}" srcOrd="0" destOrd="0" parTransId="{CB50C67D-8B69-C043-B0DD-4B64F9C61A7E}" sibTransId="{8D4E84CE-80F8-E442-8ECC-690BA8BE8B0A}"/>
    <dgm:cxn modelId="{F383FF38-63A0-8041-BF7D-B3C54DB2442D}" srcId="{7B65244B-E4FA-A442-A71D-9E8311B80473}" destId="{FBE18611-DD48-ED45-B5C8-A5437FA2219D}" srcOrd="2" destOrd="0" parTransId="{8281C815-EDC9-EE44-A534-60430215D565}" sibTransId="{7F743D83-674A-7047-A1BC-92E6F990DC11}"/>
    <dgm:cxn modelId="{91C62780-1DBE-0143-8785-37742AFBB752}" type="presOf" srcId="{6E60DB06-F650-7E4B-96F8-7055CF081936}" destId="{F5F1B7EE-1C46-4040-B12F-A7D87EA2F12F}" srcOrd="0" destOrd="0" presId="urn:microsoft.com/office/officeart/2005/8/layout/cycle1"/>
    <dgm:cxn modelId="{B581C6F0-146B-3742-9B66-A1A68DDE6695}" type="presOf" srcId="{C50C2B52-71D7-EE4E-9B94-301C48E92205}" destId="{9216B28B-8CF6-0842-8F9B-07F8DB845343}" srcOrd="0" destOrd="0" presId="urn:microsoft.com/office/officeart/2005/8/layout/cycle1"/>
    <dgm:cxn modelId="{88FFD7E6-14BF-5B4F-92BB-CD00119B0769}" type="presOf" srcId="{8D4E84CE-80F8-E442-8ECC-690BA8BE8B0A}" destId="{C7BFE74D-3BA9-A845-8D40-C5EA40FF1EE6}" srcOrd="0" destOrd="0" presId="urn:microsoft.com/office/officeart/2005/8/layout/cycle1"/>
    <dgm:cxn modelId="{FE7D7700-CB8E-5F40-A6C0-8DB276C80011}" type="presOf" srcId="{096F4A21-4131-C04D-867C-BF29C3DC3D7A}" destId="{31E80136-A55A-2641-93ED-852DA26865C9}" srcOrd="0" destOrd="0" presId="urn:microsoft.com/office/officeart/2005/8/layout/cycle1"/>
    <dgm:cxn modelId="{5606E9B1-7A50-2E46-8739-2CB161A66CD0}" type="presOf" srcId="{7F743D83-674A-7047-A1BC-92E6F990DC11}" destId="{92D647B2-1DA4-C845-9496-9A2163ED188D}" srcOrd="0" destOrd="0" presId="urn:microsoft.com/office/officeart/2005/8/layout/cycle1"/>
    <dgm:cxn modelId="{94892FA7-5C1B-2549-8E83-A58E45393634}" type="presOf" srcId="{FBE18611-DD48-ED45-B5C8-A5437FA2219D}" destId="{43E92105-5304-D145-BE97-C73036A278D6}" srcOrd="0" destOrd="0" presId="urn:microsoft.com/office/officeart/2005/8/layout/cycle1"/>
    <dgm:cxn modelId="{26F0CEC8-7831-234C-9F1F-291D54AD0A51}" type="presParOf" srcId="{F617AF25-CC06-E041-A9D5-9A1E0C5D8676}" destId="{2BE900B4-541A-E747-95B5-4AFF3EECC6A1}" srcOrd="0" destOrd="0" presId="urn:microsoft.com/office/officeart/2005/8/layout/cycle1"/>
    <dgm:cxn modelId="{16A48E1F-2626-5F42-B446-AC5D13F1F9D5}" type="presParOf" srcId="{F617AF25-CC06-E041-A9D5-9A1E0C5D8676}" destId="{31E80136-A55A-2641-93ED-852DA26865C9}" srcOrd="1" destOrd="0" presId="urn:microsoft.com/office/officeart/2005/8/layout/cycle1"/>
    <dgm:cxn modelId="{DDB98EA4-DED2-964D-B902-B37121F614FA}" type="presParOf" srcId="{F617AF25-CC06-E041-A9D5-9A1E0C5D8676}" destId="{C7BFE74D-3BA9-A845-8D40-C5EA40FF1EE6}" srcOrd="2" destOrd="0" presId="urn:microsoft.com/office/officeart/2005/8/layout/cycle1"/>
    <dgm:cxn modelId="{7549FC19-05EA-844C-B638-9C29C7BBA0C3}" type="presParOf" srcId="{F617AF25-CC06-E041-A9D5-9A1E0C5D8676}" destId="{68153413-1CB6-684F-86D0-309326AF3A3C}" srcOrd="3" destOrd="0" presId="urn:microsoft.com/office/officeart/2005/8/layout/cycle1"/>
    <dgm:cxn modelId="{1812F5AA-1A9A-F94B-A305-8EFFDA95D569}" type="presParOf" srcId="{F617AF25-CC06-E041-A9D5-9A1E0C5D8676}" destId="{C3F9C618-0411-A644-A392-660E84F17E80}" srcOrd="4" destOrd="0" presId="urn:microsoft.com/office/officeart/2005/8/layout/cycle1"/>
    <dgm:cxn modelId="{7174767A-9824-FB41-A6D5-F4C1C6E67E5F}" type="presParOf" srcId="{F617AF25-CC06-E041-A9D5-9A1E0C5D8676}" destId="{261944CF-EEFB-B24F-954C-3173FB08C758}" srcOrd="5" destOrd="0" presId="urn:microsoft.com/office/officeart/2005/8/layout/cycle1"/>
    <dgm:cxn modelId="{8A0812E0-7369-3A48-86CD-931B4B742020}" type="presParOf" srcId="{F617AF25-CC06-E041-A9D5-9A1E0C5D8676}" destId="{9BFB59C7-8083-DC4D-875F-6C4B25342643}" srcOrd="6" destOrd="0" presId="urn:microsoft.com/office/officeart/2005/8/layout/cycle1"/>
    <dgm:cxn modelId="{B2764F7D-1164-9847-9E3C-34C15E534E59}" type="presParOf" srcId="{F617AF25-CC06-E041-A9D5-9A1E0C5D8676}" destId="{43E92105-5304-D145-BE97-C73036A278D6}" srcOrd="7" destOrd="0" presId="urn:microsoft.com/office/officeart/2005/8/layout/cycle1"/>
    <dgm:cxn modelId="{21EC415F-C262-124B-9005-2811C0254932}" type="presParOf" srcId="{F617AF25-CC06-E041-A9D5-9A1E0C5D8676}" destId="{92D647B2-1DA4-C845-9496-9A2163ED188D}" srcOrd="8" destOrd="0" presId="urn:microsoft.com/office/officeart/2005/8/layout/cycle1"/>
    <dgm:cxn modelId="{D73181FC-E442-614B-94BC-8AD58CC3CABC}" type="presParOf" srcId="{F617AF25-CC06-E041-A9D5-9A1E0C5D8676}" destId="{2385B5D8-98AF-564C-A111-1FF3CD8EB55E}" srcOrd="9" destOrd="0" presId="urn:microsoft.com/office/officeart/2005/8/layout/cycle1"/>
    <dgm:cxn modelId="{1D47A4AA-B84A-4B41-9BB3-4FF9F15735A0}" type="presParOf" srcId="{F617AF25-CC06-E041-A9D5-9A1E0C5D8676}" destId="{9216B28B-8CF6-0842-8F9B-07F8DB845343}" srcOrd="10" destOrd="0" presId="urn:microsoft.com/office/officeart/2005/8/layout/cycle1"/>
    <dgm:cxn modelId="{74D9A659-26E2-7248-8F89-541CB3DEB89F}" type="presParOf" srcId="{F617AF25-CC06-E041-A9D5-9A1E0C5D8676}" destId="{F5F1B7EE-1C46-4040-B12F-A7D87EA2F12F}"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4.xml><?xml version="1.0" encoding="utf-8"?>
<dgm:dataModel xmlns:dgm="http://schemas.openxmlformats.org/drawingml/2006/diagram" xmlns:a="http://schemas.openxmlformats.org/drawingml/2006/main">
  <dgm:ptLst>
    <dgm:pt modelId="{28A3818B-9060-6442-9D01-A8397F2BE7E1}" type="doc">
      <dgm:prSet loTypeId="urn:microsoft.com/office/officeart/2008/layout/VerticalCircleList" loCatId="" qsTypeId="urn:microsoft.com/office/officeart/2005/8/quickstyle/simple4" qsCatId="simple" csTypeId="urn:microsoft.com/office/officeart/2005/8/colors/accent0_1" csCatId="mainScheme" phldr="1"/>
      <dgm:spPr/>
      <dgm:t>
        <a:bodyPr/>
        <a:lstStyle/>
        <a:p>
          <a:endParaRPr lang="it-IT"/>
        </a:p>
      </dgm:t>
    </dgm:pt>
    <dgm:pt modelId="{592A59E3-ECBD-134D-B6CA-D8CE5738F32C}">
      <dgm:prSet phldrT="[Text]" custT="1"/>
      <dgm:spPr/>
      <dgm:t>
        <a:bodyPr/>
        <a:lstStyle/>
        <a:p>
          <a:r>
            <a:rPr lang="it-IT" sz="1400" b="1" dirty="0">
              <a:solidFill>
                <a:srgbClr val="800000"/>
              </a:solidFill>
            </a:rPr>
            <a:t>4. L’RPC acquisisce informazioni ulteriori e da fonti “alternative” a quelle utilizzate nell’ambito del processo di “analisi del rischio”</a:t>
          </a:r>
        </a:p>
      </dgm:t>
    </dgm:pt>
    <dgm:pt modelId="{F47D699C-18F5-6644-82C9-E0268FBDAD04}" type="parTrans" cxnId="{E6A52588-9FB7-1547-BC92-8BB4E5C25F17}">
      <dgm:prSet/>
      <dgm:spPr/>
      <dgm:t>
        <a:bodyPr/>
        <a:lstStyle/>
        <a:p>
          <a:endParaRPr lang="it-IT" sz="1400" b="1"/>
        </a:p>
      </dgm:t>
    </dgm:pt>
    <dgm:pt modelId="{4270CD60-A282-AD48-A88B-7DBD284CE7E4}" type="sibTrans" cxnId="{E6A52588-9FB7-1547-BC92-8BB4E5C25F17}">
      <dgm:prSet/>
      <dgm:spPr/>
      <dgm:t>
        <a:bodyPr/>
        <a:lstStyle/>
        <a:p>
          <a:endParaRPr lang="it-IT" sz="1400" b="1"/>
        </a:p>
      </dgm:t>
    </dgm:pt>
    <dgm:pt modelId="{753CA1BC-B47A-8A4B-A223-5896AF3A857B}">
      <dgm:prSet phldrT="[Text]" custT="1"/>
      <dgm:spPr/>
      <dgm:t>
        <a:bodyPr/>
        <a:lstStyle/>
        <a:p>
          <a:r>
            <a:rPr lang="it-IT" sz="1400" b="1" i="1" dirty="0"/>
            <a:t>L’acquisizione di informazioni è cruciale nel prevenire il fatto che un rischio possa tradursi in un danno per la collettività</a:t>
          </a:r>
          <a:endParaRPr lang="it-IT" sz="1400" b="1" dirty="0">
            <a:solidFill>
              <a:srgbClr val="800000"/>
            </a:solidFill>
          </a:endParaRPr>
        </a:p>
      </dgm:t>
    </dgm:pt>
    <dgm:pt modelId="{64BAE47B-85AE-9C4C-9E49-AF69D8560C8C}" type="parTrans" cxnId="{119120F9-EC5B-9344-BA28-4D21BE9A502F}">
      <dgm:prSet/>
      <dgm:spPr/>
      <dgm:t>
        <a:bodyPr/>
        <a:lstStyle/>
        <a:p>
          <a:endParaRPr lang="it-IT"/>
        </a:p>
      </dgm:t>
    </dgm:pt>
    <dgm:pt modelId="{93C13616-E227-0242-93EB-3BEFABD72485}" type="sibTrans" cxnId="{119120F9-EC5B-9344-BA28-4D21BE9A502F}">
      <dgm:prSet/>
      <dgm:spPr/>
      <dgm:t>
        <a:bodyPr/>
        <a:lstStyle/>
        <a:p>
          <a:endParaRPr lang="it-IT"/>
        </a:p>
      </dgm:t>
    </dgm:pt>
    <dgm:pt modelId="{76FDCB32-E1CE-B04E-9DBE-FAC68F616A9D}">
      <dgm:prSet phldrT="[Text]" custT="1"/>
      <dgm:spPr/>
      <dgm:t>
        <a:bodyPr/>
        <a:lstStyle/>
        <a:p>
          <a:r>
            <a:rPr lang="it-IT" sz="1400" b="1" i="1" dirty="0"/>
            <a:t>La segnalazione è un modo per prendere coscienza di eventuali illeciti e può migliorare l'efficacia della gestione del rischio.</a:t>
          </a:r>
        </a:p>
      </dgm:t>
    </dgm:pt>
    <dgm:pt modelId="{E21D97F2-A66E-5449-8FC6-D5DA000DFA6D}" type="parTrans" cxnId="{2D2E3AA5-46D4-3541-B3A3-D1D1B68FC1BC}">
      <dgm:prSet/>
      <dgm:spPr/>
      <dgm:t>
        <a:bodyPr/>
        <a:lstStyle/>
        <a:p>
          <a:endParaRPr lang="it-IT"/>
        </a:p>
      </dgm:t>
    </dgm:pt>
    <dgm:pt modelId="{2DB6D4D7-ECD1-A94E-A2E4-DCD6D3394FFF}" type="sibTrans" cxnId="{2D2E3AA5-46D4-3541-B3A3-D1D1B68FC1BC}">
      <dgm:prSet/>
      <dgm:spPr/>
      <dgm:t>
        <a:bodyPr/>
        <a:lstStyle/>
        <a:p>
          <a:endParaRPr lang="it-IT"/>
        </a:p>
      </dgm:t>
    </dgm:pt>
    <dgm:pt modelId="{5B855644-C4EA-B948-85E1-F2D2AD9A720F}">
      <dgm:prSet phldrT="[Text]" custT="1"/>
      <dgm:spPr/>
      <dgm:t>
        <a:bodyPr/>
        <a:lstStyle/>
        <a:p>
          <a:r>
            <a:rPr lang="it-IT" sz="1400" b="1" i="1" dirty="0"/>
            <a:t>Il WB è parte integrante del sistema di analisi e gestione del rischio</a:t>
          </a:r>
        </a:p>
        <a:p>
          <a:r>
            <a:rPr lang="it-IT" sz="1400" b="1" dirty="0"/>
            <a:t>Fonte: </a:t>
          </a:r>
          <a:r>
            <a:rPr lang="en-US" sz="1400" b="1" i="1" dirty="0"/>
            <a:t>Whistleblowing Management is Risk Management, </a:t>
          </a:r>
          <a:r>
            <a:rPr lang="en-US" sz="1400" b="1" dirty="0"/>
            <a:t>Eva </a:t>
          </a:r>
          <a:r>
            <a:rPr lang="en-US" sz="1400" b="1" dirty="0" err="1"/>
            <a:t>Tsahuridu</a:t>
          </a:r>
          <a:r>
            <a:rPr lang="en-US" sz="1400" b="1" dirty="0"/>
            <a:t> in “</a:t>
          </a:r>
          <a:r>
            <a:rPr lang="en-US" sz="1400" b="1" dirty="0">
              <a:hlinkClick xmlns:r="http://schemas.openxmlformats.org/officeDocument/2006/relationships" r:id="rId1"/>
            </a:rPr>
            <a:t>Whistleblowing and democratic value</a:t>
          </a:r>
          <a:r>
            <a:rPr lang="en-US" sz="1400" b="1" dirty="0"/>
            <a:t>”</a:t>
          </a:r>
          <a:endParaRPr lang="it-IT" sz="1400" b="1" dirty="0"/>
        </a:p>
      </dgm:t>
    </dgm:pt>
    <dgm:pt modelId="{AFB10505-B21A-6A4C-916C-C875CF967A94}" type="parTrans" cxnId="{C5560E2B-F458-644E-A317-F679CB13D960}">
      <dgm:prSet/>
      <dgm:spPr/>
      <dgm:t>
        <a:bodyPr/>
        <a:lstStyle/>
        <a:p>
          <a:endParaRPr lang="it-IT"/>
        </a:p>
      </dgm:t>
    </dgm:pt>
    <dgm:pt modelId="{3527DB03-DC3D-DA47-9B4D-8A64832AE120}" type="sibTrans" cxnId="{C5560E2B-F458-644E-A317-F679CB13D960}">
      <dgm:prSet/>
      <dgm:spPr/>
      <dgm:t>
        <a:bodyPr/>
        <a:lstStyle/>
        <a:p>
          <a:endParaRPr lang="it-IT"/>
        </a:p>
      </dgm:t>
    </dgm:pt>
    <dgm:pt modelId="{1D42D214-877C-D049-845E-7B1A722B72EC}" type="pres">
      <dgm:prSet presAssocID="{28A3818B-9060-6442-9D01-A8397F2BE7E1}" presName="Name0" presStyleCnt="0">
        <dgm:presLayoutVars>
          <dgm:dir/>
        </dgm:presLayoutVars>
      </dgm:prSet>
      <dgm:spPr/>
    </dgm:pt>
    <dgm:pt modelId="{FFA44424-DB0E-1943-A9D3-3814851FF6C7}" type="pres">
      <dgm:prSet presAssocID="{592A59E3-ECBD-134D-B6CA-D8CE5738F32C}" presName="withChildren" presStyleCnt="0"/>
      <dgm:spPr/>
    </dgm:pt>
    <dgm:pt modelId="{5BAAA8BD-3904-F145-AAC9-6F34E1005484}" type="pres">
      <dgm:prSet presAssocID="{592A59E3-ECBD-134D-B6CA-D8CE5738F32C}" presName="bigCircle" presStyleLbl="vennNode1" presStyleIdx="0" presStyleCnt="4" custLinFactNeighborX="-57" custLinFactNeighborY="1871"/>
      <dgm:spPr/>
    </dgm:pt>
    <dgm:pt modelId="{772433EE-5A59-674A-B9EB-F5FF54E6EBA7}" type="pres">
      <dgm:prSet presAssocID="{592A59E3-ECBD-134D-B6CA-D8CE5738F32C}" presName="medCircle" presStyleLbl="vennNode1" presStyleIdx="1" presStyleCnt="4"/>
      <dgm:spPr/>
    </dgm:pt>
    <dgm:pt modelId="{063E71AD-6B8A-0B4A-ACC8-4EC0F5EB6B16}" type="pres">
      <dgm:prSet presAssocID="{592A59E3-ECBD-134D-B6CA-D8CE5738F32C}" presName="txLvl1" presStyleLbl="revTx" presStyleIdx="0" presStyleCnt="4" custLinFactNeighborX="-1169"/>
      <dgm:spPr/>
    </dgm:pt>
    <dgm:pt modelId="{C3B77C23-2BA2-EE48-B547-F5527AD9CC4B}" type="pres">
      <dgm:prSet presAssocID="{592A59E3-ECBD-134D-B6CA-D8CE5738F32C}" presName="lin" presStyleCnt="0"/>
      <dgm:spPr/>
    </dgm:pt>
    <dgm:pt modelId="{C1A350DA-6187-0649-AE84-41FD790913E2}" type="pres">
      <dgm:prSet presAssocID="{753CA1BC-B47A-8A4B-A223-5896AF3A857B}" presName="txLvl2" presStyleLbl="revTx" presStyleIdx="1" presStyleCnt="4" custLinFactY="6102" custLinFactNeighborY="100000"/>
      <dgm:spPr/>
    </dgm:pt>
    <dgm:pt modelId="{519416E3-33E9-2A4A-B1B1-2ECCC1E08A1B}" type="pres">
      <dgm:prSet presAssocID="{93C13616-E227-0242-93EB-3BEFABD72485}" presName="smCircle" presStyleLbl="vennNode1" presStyleIdx="2" presStyleCnt="4"/>
      <dgm:spPr/>
    </dgm:pt>
    <dgm:pt modelId="{DBEC132A-2E8B-DC46-8EF3-4E24AA1F00F2}" type="pres">
      <dgm:prSet presAssocID="{76FDCB32-E1CE-B04E-9DBE-FAC68F616A9D}" presName="txLvl2" presStyleLbl="revTx" presStyleIdx="2" presStyleCnt="4" custLinFactY="40656" custLinFactNeighborX="-1134" custLinFactNeighborY="100000"/>
      <dgm:spPr/>
    </dgm:pt>
    <dgm:pt modelId="{A400AF2E-52A0-0443-AD28-3F690B839C60}" type="pres">
      <dgm:prSet presAssocID="{2DB6D4D7-ECD1-A94E-A2E4-DCD6D3394FFF}" presName="smCircle" presStyleLbl="vennNode1" presStyleIdx="3" presStyleCnt="4"/>
      <dgm:spPr/>
    </dgm:pt>
    <dgm:pt modelId="{F66261C4-7EE5-164E-8458-8FBD4CD69A7F}" type="pres">
      <dgm:prSet presAssocID="{5B855644-C4EA-B948-85E1-F2D2AD9A720F}" presName="txLvl2" presStyleLbl="revTx" presStyleIdx="3" presStyleCnt="4" custLinFactY="100000" custLinFactNeighborX="-1134" custLinFactNeighborY="173395"/>
      <dgm:spPr/>
    </dgm:pt>
  </dgm:ptLst>
  <dgm:cxnLst>
    <dgm:cxn modelId="{E6A52588-9FB7-1547-BC92-8BB4E5C25F17}" srcId="{28A3818B-9060-6442-9D01-A8397F2BE7E1}" destId="{592A59E3-ECBD-134D-B6CA-D8CE5738F32C}" srcOrd="0" destOrd="0" parTransId="{F47D699C-18F5-6644-82C9-E0268FBDAD04}" sibTransId="{4270CD60-A282-AD48-A88B-7DBD284CE7E4}"/>
    <dgm:cxn modelId="{2D2E3AA5-46D4-3541-B3A3-D1D1B68FC1BC}" srcId="{592A59E3-ECBD-134D-B6CA-D8CE5738F32C}" destId="{76FDCB32-E1CE-B04E-9DBE-FAC68F616A9D}" srcOrd="1" destOrd="0" parTransId="{E21D97F2-A66E-5449-8FC6-D5DA000DFA6D}" sibTransId="{2DB6D4D7-ECD1-A94E-A2E4-DCD6D3394FFF}"/>
    <dgm:cxn modelId="{0D463641-0B7C-E14E-8722-9D0C612AFB32}" type="presOf" srcId="{28A3818B-9060-6442-9D01-A8397F2BE7E1}" destId="{1D42D214-877C-D049-845E-7B1A722B72EC}" srcOrd="0" destOrd="0" presId="urn:microsoft.com/office/officeart/2008/layout/VerticalCircleList"/>
    <dgm:cxn modelId="{0A676B15-9577-144D-96AB-ABF2244EE391}" type="presOf" srcId="{76FDCB32-E1CE-B04E-9DBE-FAC68F616A9D}" destId="{DBEC132A-2E8B-DC46-8EF3-4E24AA1F00F2}" srcOrd="0" destOrd="0" presId="urn:microsoft.com/office/officeart/2008/layout/VerticalCircleList"/>
    <dgm:cxn modelId="{EE856D14-F7A5-174A-AA23-A16A2166BB5A}" type="presOf" srcId="{5B855644-C4EA-B948-85E1-F2D2AD9A720F}" destId="{F66261C4-7EE5-164E-8458-8FBD4CD69A7F}" srcOrd="0" destOrd="0" presId="urn:microsoft.com/office/officeart/2008/layout/VerticalCircleList"/>
    <dgm:cxn modelId="{54799CB3-3524-0041-BF09-5EF66B13AD74}" type="presOf" srcId="{753CA1BC-B47A-8A4B-A223-5896AF3A857B}" destId="{C1A350DA-6187-0649-AE84-41FD790913E2}" srcOrd="0" destOrd="0" presId="urn:microsoft.com/office/officeart/2008/layout/VerticalCircleList"/>
    <dgm:cxn modelId="{119120F9-EC5B-9344-BA28-4D21BE9A502F}" srcId="{592A59E3-ECBD-134D-B6CA-D8CE5738F32C}" destId="{753CA1BC-B47A-8A4B-A223-5896AF3A857B}" srcOrd="0" destOrd="0" parTransId="{64BAE47B-85AE-9C4C-9E49-AF69D8560C8C}" sibTransId="{93C13616-E227-0242-93EB-3BEFABD72485}"/>
    <dgm:cxn modelId="{3593360F-D913-7D41-8374-524C9E74F98B}" type="presOf" srcId="{592A59E3-ECBD-134D-B6CA-D8CE5738F32C}" destId="{063E71AD-6B8A-0B4A-ACC8-4EC0F5EB6B16}" srcOrd="0" destOrd="0" presId="urn:microsoft.com/office/officeart/2008/layout/VerticalCircleList"/>
    <dgm:cxn modelId="{C5560E2B-F458-644E-A317-F679CB13D960}" srcId="{592A59E3-ECBD-134D-B6CA-D8CE5738F32C}" destId="{5B855644-C4EA-B948-85E1-F2D2AD9A720F}" srcOrd="2" destOrd="0" parTransId="{AFB10505-B21A-6A4C-916C-C875CF967A94}" sibTransId="{3527DB03-DC3D-DA47-9B4D-8A64832AE120}"/>
    <dgm:cxn modelId="{EF9D4DD1-7093-7441-8638-61F473729BDD}" type="presParOf" srcId="{1D42D214-877C-D049-845E-7B1A722B72EC}" destId="{FFA44424-DB0E-1943-A9D3-3814851FF6C7}" srcOrd="0" destOrd="0" presId="urn:microsoft.com/office/officeart/2008/layout/VerticalCircleList"/>
    <dgm:cxn modelId="{1B8780F8-9395-AD49-A04C-EC3AA8DECC1A}" type="presParOf" srcId="{FFA44424-DB0E-1943-A9D3-3814851FF6C7}" destId="{5BAAA8BD-3904-F145-AAC9-6F34E1005484}" srcOrd="0" destOrd="0" presId="urn:microsoft.com/office/officeart/2008/layout/VerticalCircleList"/>
    <dgm:cxn modelId="{98500525-092E-904C-8B1E-5201A8B36AE5}" type="presParOf" srcId="{FFA44424-DB0E-1943-A9D3-3814851FF6C7}" destId="{772433EE-5A59-674A-B9EB-F5FF54E6EBA7}" srcOrd="1" destOrd="0" presId="urn:microsoft.com/office/officeart/2008/layout/VerticalCircleList"/>
    <dgm:cxn modelId="{451436C6-96B5-8646-BDB4-FCE4E4BBBF37}" type="presParOf" srcId="{FFA44424-DB0E-1943-A9D3-3814851FF6C7}" destId="{063E71AD-6B8A-0B4A-ACC8-4EC0F5EB6B16}" srcOrd="2" destOrd="0" presId="urn:microsoft.com/office/officeart/2008/layout/VerticalCircleList"/>
    <dgm:cxn modelId="{056F367B-4B47-F947-894C-B0696EE7EBCE}" type="presParOf" srcId="{FFA44424-DB0E-1943-A9D3-3814851FF6C7}" destId="{C3B77C23-2BA2-EE48-B547-F5527AD9CC4B}" srcOrd="3" destOrd="0" presId="urn:microsoft.com/office/officeart/2008/layout/VerticalCircleList"/>
    <dgm:cxn modelId="{31E6A113-667E-2749-9D33-0FCDC40F03B4}" type="presParOf" srcId="{C3B77C23-2BA2-EE48-B547-F5527AD9CC4B}" destId="{C1A350DA-6187-0649-AE84-41FD790913E2}" srcOrd="0" destOrd="0" presId="urn:microsoft.com/office/officeart/2008/layout/VerticalCircleList"/>
    <dgm:cxn modelId="{7D34C77F-2AA6-6448-A016-9384F38AC917}" type="presParOf" srcId="{C3B77C23-2BA2-EE48-B547-F5527AD9CC4B}" destId="{519416E3-33E9-2A4A-B1B1-2ECCC1E08A1B}" srcOrd="1" destOrd="0" presId="urn:microsoft.com/office/officeart/2008/layout/VerticalCircleList"/>
    <dgm:cxn modelId="{9B5B9C46-0D02-FF41-8780-A8E21BA57507}" type="presParOf" srcId="{C3B77C23-2BA2-EE48-B547-F5527AD9CC4B}" destId="{DBEC132A-2E8B-DC46-8EF3-4E24AA1F00F2}" srcOrd="2" destOrd="0" presId="urn:microsoft.com/office/officeart/2008/layout/VerticalCircleList"/>
    <dgm:cxn modelId="{21C927B9-E038-944D-A81D-B5253A7BA697}" type="presParOf" srcId="{C3B77C23-2BA2-EE48-B547-F5527AD9CC4B}" destId="{A400AF2E-52A0-0443-AD28-3F690B839C60}" srcOrd="3" destOrd="0" presId="urn:microsoft.com/office/officeart/2008/layout/VerticalCircleList"/>
    <dgm:cxn modelId="{06250AE8-C55E-9347-BECD-145F3A908737}" type="presParOf" srcId="{C3B77C23-2BA2-EE48-B547-F5527AD9CC4B}" destId="{F66261C4-7EE5-164E-8458-8FBD4CD69A7F}" srcOrd="4" destOrd="0" presId="urn:microsoft.com/office/officeart/2008/layout/VerticalCircle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5.xml><?xml version="1.0" encoding="utf-8"?>
<dgm:dataModel xmlns:dgm="http://schemas.openxmlformats.org/drawingml/2006/diagram" xmlns:a="http://schemas.openxmlformats.org/drawingml/2006/main">
  <dgm:ptLst>
    <dgm:pt modelId="{7B65244B-E4FA-A442-A71D-9E8311B80473}" type="doc">
      <dgm:prSet loTypeId="urn:microsoft.com/office/officeart/2005/8/layout/cycle1" loCatId="" qsTypeId="urn:microsoft.com/office/officeart/2005/8/quickstyle/simple4" qsCatId="simple" csTypeId="urn:microsoft.com/office/officeart/2005/8/colors/accent2_2" csCatId="accent2" phldr="1"/>
      <dgm:spPr/>
      <dgm:t>
        <a:bodyPr/>
        <a:lstStyle/>
        <a:p>
          <a:endParaRPr lang="it-IT"/>
        </a:p>
      </dgm:t>
    </dgm:pt>
    <dgm:pt modelId="{096F4A21-4131-C04D-867C-BF29C3DC3D7A}">
      <dgm:prSet custT="1"/>
      <dgm:spPr/>
      <dgm:t>
        <a:bodyPr/>
        <a:lstStyle/>
        <a:p>
          <a:r>
            <a:rPr lang="it-IT" sz="1400" b="1" dirty="0"/>
            <a:t>1. Analisi del rischio effettuata con il coinvolgimento di soggetti che potrebbero essere NON affidabili </a:t>
          </a:r>
        </a:p>
      </dgm:t>
    </dgm:pt>
    <dgm:pt modelId="{CB50C67D-8B69-C043-B0DD-4B64F9C61A7E}" type="parTrans" cxnId="{E1B2230F-82A5-174A-99C9-2E79B96A8367}">
      <dgm:prSet/>
      <dgm:spPr/>
      <dgm:t>
        <a:bodyPr/>
        <a:lstStyle/>
        <a:p>
          <a:endParaRPr lang="it-IT" sz="1400"/>
        </a:p>
      </dgm:t>
    </dgm:pt>
    <dgm:pt modelId="{8D4E84CE-80F8-E442-8ECC-690BA8BE8B0A}" type="sibTrans" cxnId="{E1B2230F-82A5-174A-99C9-2E79B96A8367}">
      <dgm:prSet/>
      <dgm:spPr/>
      <dgm:t>
        <a:bodyPr/>
        <a:lstStyle/>
        <a:p>
          <a:endParaRPr lang="it-IT" sz="1400"/>
        </a:p>
      </dgm:t>
    </dgm:pt>
    <dgm:pt modelId="{FBE18611-DD48-ED45-B5C8-A5437FA2219D}">
      <dgm:prSet custT="1"/>
      <dgm:spPr/>
      <dgm:t>
        <a:bodyPr/>
        <a:lstStyle/>
        <a:p>
          <a:r>
            <a:rPr lang="it-IT" sz="1400" b="1"/>
            <a:t>3. </a:t>
          </a:r>
          <a:r>
            <a:rPr lang="it-IT" sz="1400" b="1" dirty="0"/>
            <a:t>WB interno ha una sponda organizzativa nel RPC</a:t>
          </a:r>
        </a:p>
      </dgm:t>
    </dgm:pt>
    <dgm:pt modelId="{8281C815-EDC9-EE44-A534-60430215D565}" type="parTrans" cxnId="{F383FF38-63A0-8041-BF7D-B3C54DB2442D}">
      <dgm:prSet/>
      <dgm:spPr/>
      <dgm:t>
        <a:bodyPr/>
        <a:lstStyle/>
        <a:p>
          <a:endParaRPr lang="it-IT" sz="1400"/>
        </a:p>
      </dgm:t>
    </dgm:pt>
    <dgm:pt modelId="{7F743D83-674A-7047-A1BC-92E6F990DC11}" type="sibTrans" cxnId="{F383FF38-63A0-8041-BF7D-B3C54DB2442D}">
      <dgm:prSet/>
      <dgm:spPr/>
      <dgm:t>
        <a:bodyPr/>
        <a:lstStyle/>
        <a:p>
          <a:endParaRPr lang="it-IT" sz="1400"/>
        </a:p>
      </dgm:t>
    </dgm:pt>
    <dgm:pt modelId="{C50C2B52-71D7-EE4E-9B94-301C48E92205}">
      <dgm:prSet custT="1"/>
      <dgm:spPr/>
      <dgm:t>
        <a:bodyPr/>
        <a:lstStyle/>
        <a:p>
          <a:r>
            <a:rPr lang="it-IT" sz="1400" b="1" dirty="0"/>
            <a:t>4. WB interno come strumento per far emergere aree a rischio </a:t>
          </a:r>
        </a:p>
      </dgm:t>
    </dgm:pt>
    <dgm:pt modelId="{DD0BDCCE-FD82-4846-BC29-72455316E0BF}" type="parTrans" cxnId="{E5EEC39D-131F-F941-A6C2-CDCBE6AC194F}">
      <dgm:prSet/>
      <dgm:spPr/>
      <dgm:t>
        <a:bodyPr/>
        <a:lstStyle/>
        <a:p>
          <a:endParaRPr lang="it-IT" sz="1400"/>
        </a:p>
      </dgm:t>
    </dgm:pt>
    <dgm:pt modelId="{6E60DB06-F650-7E4B-96F8-7055CF081936}" type="sibTrans" cxnId="{E5EEC39D-131F-F941-A6C2-CDCBE6AC194F}">
      <dgm:prSet/>
      <dgm:spPr/>
      <dgm:t>
        <a:bodyPr/>
        <a:lstStyle/>
        <a:p>
          <a:endParaRPr lang="it-IT" sz="1400"/>
        </a:p>
      </dgm:t>
    </dgm:pt>
    <dgm:pt modelId="{88AC29B5-2775-3D47-94CC-04CB1D6D86E8}">
      <dgm:prSet custT="1"/>
      <dgm:spPr/>
      <dgm:t>
        <a:bodyPr/>
        <a:lstStyle/>
        <a:p>
          <a:r>
            <a:rPr lang="it-IT" sz="1400" b="1" dirty="0"/>
            <a:t>2. Le questioni non vengono discusse per la presenza di un clima di chiusura/asservimento</a:t>
          </a:r>
        </a:p>
      </dgm:t>
    </dgm:pt>
    <dgm:pt modelId="{9F2A4489-7673-3040-B485-22C298BAEB9D}" type="parTrans" cxnId="{94F16048-F69B-1A4B-A4BB-52B1B0344091}">
      <dgm:prSet/>
      <dgm:spPr/>
      <dgm:t>
        <a:bodyPr/>
        <a:lstStyle/>
        <a:p>
          <a:endParaRPr lang="it-IT"/>
        </a:p>
      </dgm:t>
    </dgm:pt>
    <dgm:pt modelId="{6CBA0428-81A6-6442-9FBF-66AA906D0BBE}" type="sibTrans" cxnId="{94F16048-F69B-1A4B-A4BB-52B1B0344091}">
      <dgm:prSet/>
      <dgm:spPr/>
      <dgm:t>
        <a:bodyPr/>
        <a:lstStyle/>
        <a:p>
          <a:endParaRPr lang="it-IT"/>
        </a:p>
      </dgm:t>
    </dgm:pt>
    <dgm:pt modelId="{F617AF25-CC06-E041-A9D5-9A1E0C5D8676}" type="pres">
      <dgm:prSet presAssocID="{7B65244B-E4FA-A442-A71D-9E8311B80473}" presName="cycle" presStyleCnt="0">
        <dgm:presLayoutVars>
          <dgm:dir/>
          <dgm:resizeHandles val="exact"/>
        </dgm:presLayoutVars>
      </dgm:prSet>
      <dgm:spPr/>
    </dgm:pt>
    <dgm:pt modelId="{2BE900B4-541A-E747-95B5-4AFF3EECC6A1}" type="pres">
      <dgm:prSet presAssocID="{096F4A21-4131-C04D-867C-BF29C3DC3D7A}" presName="dummy" presStyleCnt="0"/>
      <dgm:spPr/>
    </dgm:pt>
    <dgm:pt modelId="{31E80136-A55A-2641-93ED-852DA26865C9}" type="pres">
      <dgm:prSet presAssocID="{096F4A21-4131-C04D-867C-BF29C3DC3D7A}" presName="node" presStyleLbl="revTx" presStyleIdx="0" presStyleCnt="4" custScaleX="112425">
        <dgm:presLayoutVars>
          <dgm:bulletEnabled val="1"/>
        </dgm:presLayoutVars>
      </dgm:prSet>
      <dgm:spPr/>
    </dgm:pt>
    <dgm:pt modelId="{C7BFE74D-3BA9-A845-8D40-C5EA40FF1EE6}" type="pres">
      <dgm:prSet presAssocID="{8D4E84CE-80F8-E442-8ECC-690BA8BE8B0A}" presName="sibTrans" presStyleLbl="node1" presStyleIdx="0" presStyleCnt="4"/>
      <dgm:spPr/>
    </dgm:pt>
    <dgm:pt modelId="{68153413-1CB6-684F-86D0-309326AF3A3C}" type="pres">
      <dgm:prSet presAssocID="{88AC29B5-2775-3D47-94CC-04CB1D6D86E8}" presName="dummy" presStyleCnt="0"/>
      <dgm:spPr/>
    </dgm:pt>
    <dgm:pt modelId="{C3F9C618-0411-A644-A392-660E84F17E80}" type="pres">
      <dgm:prSet presAssocID="{88AC29B5-2775-3D47-94CC-04CB1D6D86E8}" presName="node" presStyleLbl="revTx" presStyleIdx="1" presStyleCnt="4">
        <dgm:presLayoutVars>
          <dgm:bulletEnabled val="1"/>
        </dgm:presLayoutVars>
      </dgm:prSet>
      <dgm:spPr/>
    </dgm:pt>
    <dgm:pt modelId="{261944CF-EEFB-B24F-954C-3173FB08C758}" type="pres">
      <dgm:prSet presAssocID="{6CBA0428-81A6-6442-9FBF-66AA906D0BBE}" presName="sibTrans" presStyleLbl="node1" presStyleIdx="1" presStyleCnt="4"/>
      <dgm:spPr/>
    </dgm:pt>
    <dgm:pt modelId="{9BFB59C7-8083-DC4D-875F-6C4B25342643}" type="pres">
      <dgm:prSet presAssocID="{FBE18611-DD48-ED45-B5C8-A5437FA2219D}" presName="dummy" presStyleCnt="0"/>
      <dgm:spPr/>
    </dgm:pt>
    <dgm:pt modelId="{43E92105-5304-D145-BE97-C73036A278D6}" type="pres">
      <dgm:prSet presAssocID="{FBE18611-DD48-ED45-B5C8-A5437FA2219D}" presName="node" presStyleLbl="revTx" presStyleIdx="2" presStyleCnt="4">
        <dgm:presLayoutVars>
          <dgm:bulletEnabled val="1"/>
        </dgm:presLayoutVars>
      </dgm:prSet>
      <dgm:spPr/>
    </dgm:pt>
    <dgm:pt modelId="{92D647B2-1DA4-C845-9496-9A2163ED188D}" type="pres">
      <dgm:prSet presAssocID="{7F743D83-674A-7047-A1BC-92E6F990DC11}" presName="sibTrans" presStyleLbl="node1" presStyleIdx="2" presStyleCnt="4"/>
      <dgm:spPr/>
    </dgm:pt>
    <dgm:pt modelId="{2385B5D8-98AF-564C-A111-1FF3CD8EB55E}" type="pres">
      <dgm:prSet presAssocID="{C50C2B52-71D7-EE4E-9B94-301C48E92205}" presName="dummy" presStyleCnt="0"/>
      <dgm:spPr/>
    </dgm:pt>
    <dgm:pt modelId="{9216B28B-8CF6-0842-8F9B-07F8DB845343}" type="pres">
      <dgm:prSet presAssocID="{C50C2B52-71D7-EE4E-9B94-301C48E92205}" presName="node" presStyleLbl="revTx" presStyleIdx="3" presStyleCnt="4">
        <dgm:presLayoutVars>
          <dgm:bulletEnabled val="1"/>
        </dgm:presLayoutVars>
      </dgm:prSet>
      <dgm:spPr/>
    </dgm:pt>
    <dgm:pt modelId="{F5F1B7EE-1C46-4040-B12F-A7D87EA2F12F}" type="pres">
      <dgm:prSet presAssocID="{6E60DB06-F650-7E4B-96F8-7055CF081936}" presName="sibTrans" presStyleLbl="node1" presStyleIdx="3" presStyleCnt="4"/>
      <dgm:spPr/>
    </dgm:pt>
  </dgm:ptLst>
  <dgm:cxnLst>
    <dgm:cxn modelId="{07A76DD1-583B-4746-B8C0-3507CF152A5F}" type="presOf" srcId="{7B65244B-E4FA-A442-A71D-9E8311B80473}" destId="{F617AF25-CC06-E041-A9D5-9A1E0C5D8676}" srcOrd="0" destOrd="0" presId="urn:microsoft.com/office/officeart/2005/8/layout/cycle1"/>
    <dgm:cxn modelId="{B725E7BE-02B2-3B42-9409-3742A02216F8}" type="presOf" srcId="{7F743D83-674A-7047-A1BC-92E6F990DC11}" destId="{92D647B2-1DA4-C845-9496-9A2163ED188D}" srcOrd="0" destOrd="0" presId="urn:microsoft.com/office/officeart/2005/8/layout/cycle1"/>
    <dgm:cxn modelId="{27A9D9CB-6853-A04D-9711-58ACB91F1CBC}" type="presOf" srcId="{C50C2B52-71D7-EE4E-9B94-301C48E92205}" destId="{9216B28B-8CF6-0842-8F9B-07F8DB845343}" srcOrd="0" destOrd="0" presId="urn:microsoft.com/office/officeart/2005/8/layout/cycle1"/>
    <dgm:cxn modelId="{94F16048-F69B-1A4B-A4BB-52B1B0344091}" srcId="{7B65244B-E4FA-A442-A71D-9E8311B80473}" destId="{88AC29B5-2775-3D47-94CC-04CB1D6D86E8}" srcOrd="1" destOrd="0" parTransId="{9F2A4489-7673-3040-B485-22C298BAEB9D}" sibTransId="{6CBA0428-81A6-6442-9FBF-66AA906D0BBE}"/>
    <dgm:cxn modelId="{E5EEC39D-131F-F941-A6C2-CDCBE6AC194F}" srcId="{7B65244B-E4FA-A442-A71D-9E8311B80473}" destId="{C50C2B52-71D7-EE4E-9B94-301C48E92205}" srcOrd="3" destOrd="0" parTransId="{DD0BDCCE-FD82-4846-BC29-72455316E0BF}" sibTransId="{6E60DB06-F650-7E4B-96F8-7055CF081936}"/>
    <dgm:cxn modelId="{686AF90F-692F-8F4F-9C57-F6570B280555}" type="presOf" srcId="{88AC29B5-2775-3D47-94CC-04CB1D6D86E8}" destId="{C3F9C618-0411-A644-A392-660E84F17E80}" srcOrd="0" destOrd="0" presId="urn:microsoft.com/office/officeart/2005/8/layout/cycle1"/>
    <dgm:cxn modelId="{226A8428-3F1F-A34E-A494-50E87F1417B5}" type="presOf" srcId="{6CBA0428-81A6-6442-9FBF-66AA906D0BBE}" destId="{261944CF-EEFB-B24F-954C-3173FB08C758}" srcOrd="0" destOrd="0" presId="urn:microsoft.com/office/officeart/2005/8/layout/cycle1"/>
    <dgm:cxn modelId="{E1B2230F-82A5-174A-99C9-2E79B96A8367}" srcId="{7B65244B-E4FA-A442-A71D-9E8311B80473}" destId="{096F4A21-4131-C04D-867C-BF29C3DC3D7A}" srcOrd="0" destOrd="0" parTransId="{CB50C67D-8B69-C043-B0DD-4B64F9C61A7E}" sibTransId="{8D4E84CE-80F8-E442-8ECC-690BA8BE8B0A}"/>
    <dgm:cxn modelId="{F383FF38-63A0-8041-BF7D-B3C54DB2442D}" srcId="{7B65244B-E4FA-A442-A71D-9E8311B80473}" destId="{FBE18611-DD48-ED45-B5C8-A5437FA2219D}" srcOrd="2" destOrd="0" parTransId="{8281C815-EDC9-EE44-A534-60430215D565}" sibTransId="{7F743D83-674A-7047-A1BC-92E6F990DC11}"/>
    <dgm:cxn modelId="{1E5739A4-BC3B-724B-BECB-9E1B655CE6C6}" type="presOf" srcId="{6E60DB06-F650-7E4B-96F8-7055CF081936}" destId="{F5F1B7EE-1C46-4040-B12F-A7D87EA2F12F}" srcOrd="0" destOrd="0" presId="urn:microsoft.com/office/officeart/2005/8/layout/cycle1"/>
    <dgm:cxn modelId="{7EEE3CA5-C55A-6743-9C42-C9B9131873B6}" type="presOf" srcId="{096F4A21-4131-C04D-867C-BF29C3DC3D7A}" destId="{31E80136-A55A-2641-93ED-852DA26865C9}" srcOrd="0" destOrd="0" presId="urn:microsoft.com/office/officeart/2005/8/layout/cycle1"/>
    <dgm:cxn modelId="{F04CB11F-195F-264C-9307-09C6422BC004}" type="presOf" srcId="{8D4E84CE-80F8-E442-8ECC-690BA8BE8B0A}" destId="{C7BFE74D-3BA9-A845-8D40-C5EA40FF1EE6}" srcOrd="0" destOrd="0" presId="urn:microsoft.com/office/officeart/2005/8/layout/cycle1"/>
    <dgm:cxn modelId="{031871C4-B2B4-9F46-ABF1-80BF01A8C893}" type="presOf" srcId="{FBE18611-DD48-ED45-B5C8-A5437FA2219D}" destId="{43E92105-5304-D145-BE97-C73036A278D6}" srcOrd="0" destOrd="0" presId="urn:microsoft.com/office/officeart/2005/8/layout/cycle1"/>
    <dgm:cxn modelId="{2797009C-EA41-5B41-8BD8-8BDC817A6CAF}" type="presParOf" srcId="{F617AF25-CC06-E041-A9D5-9A1E0C5D8676}" destId="{2BE900B4-541A-E747-95B5-4AFF3EECC6A1}" srcOrd="0" destOrd="0" presId="urn:microsoft.com/office/officeart/2005/8/layout/cycle1"/>
    <dgm:cxn modelId="{965A8B91-C021-2048-B9F5-FDBA5E828F62}" type="presParOf" srcId="{F617AF25-CC06-E041-A9D5-9A1E0C5D8676}" destId="{31E80136-A55A-2641-93ED-852DA26865C9}" srcOrd="1" destOrd="0" presId="urn:microsoft.com/office/officeart/2005/8/layout/cycle1"/>
    <dgm:cxn modelId="{3FC3B732-7E95-DB4C-AFD6-2B7D1767E616}" type="presParOf" srcId="{F617AF25-CC06-E041-A9D5-9A1E0C5D8676}" destId="{C7BFE74D-3BA9-A845-8D40-C5EA40FF1EE6}" srcOrd="2" destOrd="0" presId="urn:microsoft.com/office/officeart/2005/8/layout/cycle1"/>
    <dgm:cxn modelId="{5B5C9DAC-0E7B-CA45-84A9-9FA38694E3B1}" type="presParOf" srcId="{F617AF25-CC06-E041-A9D5-9A1E0C5D8676}" destId="{68153413-1CB6-684F-86D0-309326AF3A3C}" srcOrd="3" destOrd="0" presId="urn:microsoft.com/office/officeart/2005/8/layout/cycle1"/>
    <dgm:cxn modelId="{65BD00DA-60B2-E148-B206-3E53A05CDFD0}" type="presParOf" srcId="{F617AF25-CC06-E041-A9D5-9A1E0C5D8676}" destId="{C3F9C618-0411-A644-A392-660E84F17E80}" srcOrd="4" destOrd="0" presId="urn:microsoft.com/office/officeart/2005/8/layout/cycle1"/>
    <dgm:cxn modelId="{0A9EF030-1C8B-BA4B-A77E-A7CD864DC307}" type="presParOf" srcId="{F617AF25-CC06-E041-A9D5-9A1E0C5D8676}" destId="{261944CF-EEFB-B24F-954C-3173FB08C758}" srcOrd="5" destOrd="0" presId="urn:microsoft.com/office/officeart/2005/8/layout/cycle1"/>
    <dgm:cxn modelId="{262B347A-F786-3347-8E5A-E2005829AC1E}" type="presParOf" srcId="{F617AF25-CC06-E041-A9D5-9A1E0C5D8676}" destId="{9BFB59C7-8083-DC4D-875F-6C4B25342643}" srcOrd="6" destOrd="0" presId="urn:microsoft.com/office/officeart/2005/8/layout/cycle1"/>
    <dgm:cxn modelId="{76F28467-9393-5042-BB18-FF6A64FCCDA7}" type="presParOf" srcId="{F617AF25-CC06-E041-A9D5-9A1E0C5D8676}" destId="{43E92105-5304-D145-BE97-C73036A278D6}" srcOrd="7" destOrd="0" presId="urn:microsoft.com/office/officeart/2005/8/layout/cycle1"/>
    <dgm:cxn modelId="{A761FD30-9F24-C74F-B402-8E80A145CA27}" type="presParOf" srcId="{F617AF25-CC06-E041-A9D5-9A1E0C5D8676}" destId="{92D647B2-1DA4-C845-9496-9A2163ED188D}" srcOrd="8" destOrd="0" presId="urn:microsoft.com/office/officeart/2005/8/layout/cycle1"/>
    <dgm:cxn modelId="{4CFAE6B2-8050-694F-85F8-3C7A4D4B5060}" type="presParOf" srcId="{F617AF25-CC06-E041-A9D5-9A1E0C5D8676}" destId="{2385B5D8-98AF-564C-A111-1FF3CD8EB55E}" srcOrd="9" destOrd="0" presId="urn:microsoft.com/office/officeart/2005/8/layout/cycle1"/>
    <dgm:cxn modelId="{55B0D4B9-F162-F440-A8D3-A25F117FAFD7}" type="presParOf" srcId="{F617AF25-CC06-E041-A9D5-9A1E0C5D8676}" destId="{9216B28B-8CF6-0842-8F9B-07F8DB845343}" srcOrd="10" destOrd="0" presId="urn:microsoft.com/office/officeart/2005/8/layout/cycle1"/>
    <dgm:cxn modelId="{CD6FCFB7-044D-7044-A2D7-5744C71B294A}" type="presParOf" srcId="{F617AF25-CC06-E041-A9D5-9A1E0C5D8676}" destId="{F5F1B7EE-1C46-4040-B12F-A7D87EA2F12F}"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6.xml><?xml version="1.0" encoding="utf-8"?>
<dgm:dataModel xmlns:dgm="http://schemas.openxmlformats.org/drawingml/2006/diagram" xmlns:a="http://schemas.openxmlformats.org/drawingml/2006/main">
  <dgm:ptLst>
    <dgm:pt modelId="{28A3818B-9060-6442-9D01-A8397F2BE7E1}" type="doc">
      <dgm:prSet loTypeId="urn:microsoft.com/office/officeart/2008/layout/VerticalCircleList" loCatId="" qsTypeId="urn:microsoft.com/office/officeart/2005/8/quickstyle/simple4" qsCatId="simple" csTypeId="urn:microsoft.com/office/officeart/2005/8/colors/accent0_1" csCatId="mainScheme" phldr="1"/>
      <dgm:spPr/>
      <dgm:t>
        <a:bodyPr/>
        <a:lstStyle/>
        <a:p>
          <a:endParaRPr lang="it-IT"/>
        </a:p>
      </dgm:t>
    </dgm:pt>
    <dgm:pt modelId="{592A59E3-ECBD-134D-B6CA-D8CE5738F32C}">
      <dgm:prSet phldrT="[Text]" custT="1"/>
      <dgm:spPr/>
      <dgm:t>
        <a:bodyPr/>
        <a:lstStyle/>
        <a:p>
          <a:r>
            <a:rPr lang="it-IT" sz="1400" b="1" dirty="0">
              <a:solidFill>
                <a:srgbClr val="800000"/>
              </a:solidFill>
            </a:rPr>
            <a:t>4. L’RPC acquisisce informazioni ulteriori e da fonti “alternative” a quelle utilizzate nell’ambito del processo di “analisi del rischio”</a:t>
          </a:r>
        </a:p>
      </dgm:t>
    </dgm:pt>
    <dgm:pt modelId="{F47D699C-18F5-6644-82C9-E0268FBDAD04}" type="parTrans" cxnId="{E6A52588-9FB7-1547-BC92-8BB4E5C25F17}">
      <dgm:prSet/>
      <dgm:spPr/>
      <dgm:t>
        <a:bodyPr/>
        <a:lstStyle/>
        <a:p>
          <a:endParaRPr lang="it-IT" sz="1400" b="1"/>
        </a:p>
      </dgm:t>
    </dgm:pt>
    <dgm:pt modelId="{4270CD60-A282-AD48-A88B-7DBD284CE7E4}" type="sibTrans" cxnId="{E6A52588-9FB7-1547-BC92-8BB4E5C25F17}">
      <dgm:prSet/>
      <dgm:spPr/>
      <dgm:t>
        <a:bodyPr/>
        <a:lstStyle/>
        <a:p>
          <a:endParaRPr lang="it-IT" sz="1400" b="1"/>
        </a:p>
      </dgm:t>
    </dgm:pt>
    <dgm:pt modelId="{753CA1BC-B47A-8A4B-A223-5896AF3A857B}">
      <dgm:prSet phldrT="[Text]" custT="1"/>
      <dgm:spPr/>
      <dgm:t>
        <a:bodyPr/>
        <a:lstStyle/>
        <a:p>
          <a:r>
            <a:rPr lang="it-IT" sz="1400" b="1" i="1" dirty="0"/>
            <a:t>L’acquisizione di informazioni è cruciale nel prevenire il fatto che un rischio possa tradursi in un danno per la collettività</a:t>
          </a:r>
          <a:endParaRPr lang="it-IT" sz="1400" b="1" dirty="0">
            <a:solidFill>
              <a:srgbClr val="800000"/>
            </a:solidFill>
          </a:endParaRPr>
        </a:p>
      </dgm:t>
    </dgm:pt>
    <dgm:pt modelId="{64BAE47B-85AE-9C4C-9E49-AF69D8560C8C}" type="parTrans" cxnId="{119120F9-EC5B-9344-BA28-4D21BE9A502F}">
      <dgm:prSet/>
      <dgm:spPr/>
      <dgm:t>
        <a:bodyPr/>
        <a:lstStyle/>
        <a:p>
          <a:endParaRPr lang="it-IT"/>
        </a:p>
      </dgm:t>
    </dgm:pt>
    <dgm:pt modelId="{93C13616-E227-0242-93EB-3BEFABD72485}" type="sibTrans" cxnId="{119120F9-EC5B-9344-BA28-4D21BE9A502F}">
      <dgm:prSet/>
      <dgm:spPr/>
      <dgm:t>
        <a:bodyPr/>
        <a:lstStyle/>
        <a:p>
          <a:endParaRPr lang="it-IT"/>
        </a:p>
      </dgm:t>
    </dgm:pt>
    <dgm:pt modelId="{76FDCB32-E1CE-B04E-9DBE-FAC68F616A9D}">
      <dgm:prSet phldrT="[Text]" custT="1"/>
      <dgm:spPr/>
      <dgm:t>
        <a:bodyPr/>
        <a:lstStyle/>
        <a:p>
          <a:r>
            <a:rPr lang="it-IT" sz="1400" b="1" i="1" dirty="0"/>
            <a:t>La segnalazione è un modo per prendere coscienza di eventuali illeciti e può migliorare l'efficacia della gestione del rischio.</a:t>
          </a:r>
        </a:p>
      </dgm:t>
    </dgm:pt>
    <dgm:pt modelId="{E21D97F2-A66E-5449-8FC6-D5DA000DFA6D}" type="parTrans" cxnId="{2D2E3AA5-46D4-3541-B3A3-D1D1B68FC1BC}">
      <dgm:prSet/>
      <dgm:spPr/>
      <dgm:t>
        <a:bodyPr/>
        <a:lstStyle/>
        <a:p>
          <a:endParaRPr lang="it-IT"/>
        </a:p>
      </dgm:t>
    </dgm:pt>
    <dgm:pt modelId="{2DB6D4D7-ECD1-A94E-A2E4-DCD6D3394FFF}" type="sibTrans" cxnId="{2D2E3AA5-46D4-3541-B3A3-D1D1B68FC1BC}">
      <dgm:prSet/>
      <dgm:spPr/>
      <dgm:t>
        <a:bodyPr/>
        <a:lstStyle/>
        <a:p>
          <a:endParaRPr lang="it-IT"/>
        </a:p>
      </dgm:t>
    </dgm:pt>
    <dgm:pt modelId="{5B855644-C4EA-B948-85E1-F2D2AD9A720F}">
      <dgm:prSet phldrT="[Text]" custT="1"/>
      <dgm:spPr/>
      <dgm:t>
        <a:bodyPr/>
        <a:lstStyle/>
        <a:p>
          <a:r>
            <a:rPr lang="it-IT" sz="1400" b="1" i="1" dirty="0"/>
            <a:t>Il WB è parte integrante del sistema di analisi e gestione del rischio</a:t>
          </a:r>
        </a:p>
        <a:p>
          <a:r>
            <a:rPr lang="it-IT" sz="1400" b="1" dirty="0"/>
            <a:t>Fonte: </a:t>
          </a:r>
          <a:r>
            <a:rPr lang="en-US" sz="1400" b="1" i="1" dirty="0"/>
            <a:t>Whistleblowing Management is Risk Management, </a:t>
          </a:r>
          <a:r>
            <a:rPr lang="en-US" sz="1400" b="1" dirty="0"/>
            <a:t>Eva </a:t>
          </a:r>
          <a:r>
            <a:rPr lang="en-US" sz="1400" b="1" dirty="0" err="1"/>
            <a:t>Tsahuridu</a:t>
          </a:r>
          <a:r>
            <a:rPr lang="en-US" sz="1400" b="1" dirty="0"/>
            <a:t> in “</a:t>
          </a:r>
          <a:r>
            <a:rPr lang="en-US" sz="1400" b="1" dirty="0">
              <a:hlinkClick xmlns:r="http://schemas.openxmlformats.org/officeDocument/2006/relationships" r:id="rId1"/>
            </a:rPr>
            <a:t>Whistleblowing and democratic value</a:t>
          </a:r>
          <a:r>
            <a:rPr lang="en-US" sz="1400" b="1" dirty="0"/>
            <a:t>”</a:t>
          </a:r>
          <a:endParaRPr lang="it-IT" sz="1400" b="1" dirty="0"/>
        </a:p>
      </dgm:t>
    </dgm:pt>
    <dgm:pt modelId="{AFB10505-B21A-6A4C-916C-C875CF967A94}" type="parTrans" cxnId="{C5560E2B-F458-644E-A317-F679CB13D960}">
      <dgm:prSet/>
      <dgm:spPr/>
      <dgm:t>
        <a:bodyPr/>
        <a:lstStyle/>
        <a:p>
          <a:endParaRPr lang="it-IT"/>
        </a:p>
      </dgm:t>
    </dgm:pt>
    <dgm:pt modelId="{3527DB03-DC3D-DA47-9B4D-8A64832AE120}" type="sibTrans" cxnId="{C5560E2B-F458-644E-A317-F679CB13D960}">
      <dgm:prSet/>
      <dgm:spPr/>
      <dgm:t>
        <a:bodyPr/>
        <a:lstStyle/>
        <a:p>
          <a:endParaRPr lang="it-IT"/>
        </a:p>
      </dgm:t>
    </dgm:pt>
    <dgm:pt modelId="{1D42D214-877C-D049-845E-7B1A722B72EC}" type="pres">
      <dgm:prSet presAssocID="{28A3818B-9060-6442-9D01-A8397F2BE7E1}" presName="Name0" presStyleCnt="0">
        <dgm:presLayoutVars>
          <dgm:dir/>
        </dgm:presLayoutVars>
      </dgm:prSet>
      <dgm:spPr/>
    </dgm:pt>
    <dgm:pt modelId="{FFA44424-DB0E-1943-A9D3-3814851FF6C7}" type="pres">
      <dgm:prSet presAssocID="{592A59E3-ECBD-134D-B6CA-D8CE5738F32C}" presName="withChildren" presStyleCnt="0"/>
      <dgm:spPr/>
    </dgm:pt>
    <dgm:pt modelId="{5BAAA8BD-3904-F145-AAC9-6F34E1005484}" type="pres">
      <dgm:prSet presAssocID="{592A59E3-ECBD-134D-B6CA-D8CE5738F32C}" presName="bigCircle" presStyleLbl="vennNode1" presStyleIdx="0" presStyleCnt="4" custLinFactNeighborX="-57" custLinFactNeighborY="1871"/>
      <dgm:spPr/>
    </dgm:pt>
    <dgm:pt modelId="{772433EE-5A59-674A-B9EB-F5FF54E6EBA7}" type="pres">
      <dgm:prSet presAssocID="{592A59E3-ECBD-134D-B6CA-D8CE5738F32C}" presName="medCircle" presStyleLbl="vennNode1" presStyleIdx="1" presStyleCnt="4"/>
      <dgm:spPr/>
    </dgm:pt>
    <dgm:pt modelId="{063E71AD-6B8A-0B4A-ACC8-4EC0F5EB6B16}" type="pres">
      <dgm:prSet presAssocID="{592A59E3-ECBD-134D-B6CA-D8CE5738F32C}" presName="txLvl1" presStyleLbl="revTx" presStyleIdx="0" presStyleCnt="4" custLinFactNeighborX="-1169"/>
      <dgm:spPr/>
    </dgm:pt>
    <dgm:pt modelId="{C3B77C23-2BA2-EE48-B547-F5527AD9CC4B}" type="pres">
      <dgm:prSet presAssocID="{592A59E3-ECBD-134D-B6CA-D8CE5738F32C}" presName="lin" presStyleCnt="0"/>
      <dgm:spPr/>
    </dgm:pt>
    <dgm:pt modelId="{C1A350DA-6187-0649-AE84-41FD790913E2}" type="pres">
      <dgm:prSet presAssocID="{753CA1BC-B47A-8A4B-A223-5896AF3A857B}" presName="txLvl2" presStyleLbl="revTx" presStyleIdx="1" presStyleCnt="4" custLinFactY="6102" custLinFactNeighborY="100000"/>
      <dgm:spPr/>
    </dgm:pt>
    <dgm:pt modelId="{519416E3-33E9-2A4A-B1B1-2ECCC1E08A1B}" type="pres">
      <dgm:prSet presAssocID="{93C13616-E227-0242-93EB-3BEFABD72485}" presName="smCircle" presStyleLbl="vennNode1" presStyleIdx="2" presStyleCnt="4"/>
      <dgm:spPr/>
    </dgm:pt>
    <dgm:pt modelId="{DBEC132A-2E8B-DC46-8EF3-4E24AA1F00F2}" type="pres">
      <dgm:prSet presAssocID="{76FDCB32-E1CE-B04E-9DBE-FAC68F616A9D}" presName="txLvl2" presStyleLbl="revTx" presStyleIdx="2" presStyleCnt="4" custLinFactY="40656" custLinFactNeighborX="-1134" custLinFactNeighborY="100000"/>
      <dgm:spPr/>
    </dgm:pt>
    <dgm:pt modelId="{A400AF2E-52A0-0443-AD28-3F690B839C60}" type="pres">
      <dgm:prSet presAssocID="{2DB6D4D7-ECD1-A94E-A2E4-DCD6D3394FFF}" presName="smCircle" presStyleLbl="vennNode1" presStyleIdx="3" presStyleCnt="4"/>
      <dgm:spPr/>
    </dgm:pt>
    <dgm:pt modelId="{F66261C4-7EE5-164E-8458-8FBD4CD69A7F}" type="pres">
      <dgm:prSet presAssocID="{5B855644-C4EA-B948-85E1-F2D2AD9A720F}" presName="txLvl2" presStyleLbl="revTx" presStyleIdx="3" presStyleCnt="4" custLinFactY="100000" custLinFactNeighborX="-1134" custLinFactNeighborY="173395"/>
      <dgm:spPr/>
    </dgm:pt>
  </dgm:ptLst>
  <dgm:cxnLst>
    <dgm:cxn modelId="{E6A52588-9FB7-1547-BC92-8BB4E5C25F17}" srcId="{28A3818B-9060-6442-9D01-A8397F2BE7E1}" destId="{592A59E3-ECBD-134D-B6CA-D8CE5738F32C}" srcOrd="0" destOrd="0" parTransId="{F47D699C-18F5-6644-82C9-E0268FBDAD04}" sibTransId="{4270CD60-A282-AD48-A88B-7DBD284CE7E4}"/>
    <dgm:cxn modelId="{2D2E3AA5-46D4-3541-B3A3-D1D1B68FC1BC}" srcId="{592A59E3-ECBD-134D-B6CA-D8CE5738F32C}" destId="{76FDCB32-E1CE-B04E-9DBE-FAC68F616A9D}" srcOrd="1" destOrd="0" parTransId="{E21D97F2-A66E-5449-8FC6-D5DA000DFA6D}" sibTransId="{2DB6D4D7-ECD1-A94E-A2E4-DCD6D3394FFF}"/>
    <dgm:cxn modelId="{3FAEBC3E-58AF-2B4C-8664-1E85AD424B82}" type="presOf" srcId="{76FDCB32-E1CE-B04E-9DBE-FAC68F616A9D}" destId="{DBEC132A-2E8B-DC46-8EF3-4E24AA1F00F2}" srcOrd="0" destOrd="0" presId="urn:microsoft.com/office/officeart/2008/layout/VerticalCircleList"/>
    <dgm:cxn modelId="{F36F6579-A8A0-DE4F-BE42-59443D70BA7F}" type="presOf" srcId="{28A3818B-9060-6442-9D01-A8397F2BE7E1}" destId="{1D42D214-877C-D049-845E-7B1A722B72EC}" srcOrd="0" destOrd="0" presId="urn:microsoft.com/office/officeart/2008/layout/VerticalCircleList"/>
    <dgm:cxn modelId="{2FB6020D-C371-764A-B0D7-FB68F06F0BD3}" type="presOf" srcId="{592A59E3-ECBD-134D-B6CA-D8CE5738F32C}" destId="{063E71AD-6B8A-0B4A-ACC8-4EC0F5EB6B16}" srcOrd="0" destOrd="0" presId="urn:microsoft.com/office/officeart/2008/layout/VerticalCircleList"/>
    <dgm:cxn modelId="{9F58608C-45E0-1647-976F-1F1128896609}" type="presOf" srcId="{5B855644-C4EA-B948-85E1-F2D2AD9A720F}" destId="{F66261C4-7EE5-164E-8458-8FBD4CD69A7F}" srcOrd="0" destOrd="0" presId="urn:microsoft.com/office/officeart/2008/layout/VerticalCircleList"/>
    <dgm:cxn modelId="{F2C45561-0A3C-9C48-BA0D-7F4C2EB06C77}" type="presOf" srcId="{753CA1BC-B47A-8A4B-A223-5896AF3A857B}" destId="{C1A350DA-6187-0649-AE84-41FD790913E2}" srcOrd="0" destOrd="0" presId="urn:microsoft.com/office/officeart/2008/layout/VerticalCircleList"/>
    <dgm:cxn modelId="{119120F9-EC5B-9344-BA28-4D21BE9A502F}" srcId="{592A59E3-ECBD-134D-B6CA-D8CE5738F32C}" destId="{753CA1BC-B47A-8A4B-A223-5896AF3A857B}" srcOrd="0" destOrd="0" parTransId="{64BAE47B-85AE-9C4C-9E49-AF69D8560C8C}" sibTransId="{93C13616-E227-0242-93EB-3BEFABD72485}"/>
    <dgm:cxn modelId="{C5560E2B-F458-644E-A317-F679CB13D960}" srcId="{592A59E3-ECBD-134D-B6CA-D8CE5738F32C}" destId="{5B855644-C4EA-B948-85E1-F2D2AD9A720F}" srcOrd="2" destOrd="0" parTransId="{AFB10505-B21A-6A4C-916C-C875CF967A94}" sibTransId="{3527DB03-DC3D-DA47-9B4D-8A64832AE120}"/>
    <dgm:cxn modelId="{E6604704-0806-D746-9136-C417E4B68DE2}" type="presParOf" srcId="{1D42D214-877C-D049-845E-7B1A722B72EC}" destId="{FFA44424-DB0E-1943-A9D3-3814851FF6C7}" srcOrd="0" destOrd="0" presId="urn:microsoft.com/office/officeart/2008/layout/VerticalCircleList"/>
    <dgm:cxn modelId="{F6FF91BD-21E5-6347-8F95-0FF45B2C8CA2}" type="presParOf" srcId="{FFA44424-DB0E-1943-A9D3-3814851FF6C7}" destId="{5BAAA8BD-3904-F145-AAC9-6F34E1005484}" srcOrd="0" destOrd="0" presId="urn:microsoft.com/office/officeart/2008/layout/VerticalCircleList"/>
    <dgm:cxn modelId="{057E972B-7473-354F-839B-2CF76473D7EC}" type="presParOf" srcId="{FFA44424-DB0E-1943-A9D3-3814851FF6C7}" destId="{772433EE-5A59-674A-B9EB-F5FF54E6EBA7}" srcOrd="1" destOrd="0" presId="urn:microsoft.com/office/officeart/2008/layout/VerticalCircleList"/>
    <dgm:cxn modelId="{3775B8D1-C9C2-A044-B9F8-6AE75BBF2E3E}" type="presParOf" srcId="{FFA44424-DB0E-1943-A9D3-3814851FF6C7}" destId="{063E71AD-6B8A-0B4A-ACC8-4EC0F5EB6B16}" srcOrd="2" destOrd="0" presId="urn:microsoft.com/office/officeart/2008/layout/VerticalCircleList"/>
    <dgm:cxn modelId="{49B7EDE8-D8EA-2942-83A6-C9452948BB43}" type="presParOf" srcId="{FFA44424-DB0E-1943-A9D3-3814851FF6C7}" destId="{C3B77C23-2BA2-EE48-B547-F5527AD9CC4B}" srcOrd="3" destOrd="0" presId="urn:microsoft.com/office/officeart/2008/layout/VerticalCircleList"/>
    <dgm:cxn modelId="{C6A6B511-FDC1-E343-B715-FD92B603F78B}" type="presParOf" srcId="{C3B77C23-2BA2-EE48-B547-F5527AD9CC4B}" destId="{C1A350DA-6187-0649-AE84-41FD790913E2}" srcOrd="0" destOrd="0" presId="urn:microsoft.com/office/officeart/2008/layout/VerticalCircleList"/>
    <dgm:cxn modelId="{0514BD21-2180-E04F-9EED-4658B8496C7A}" type="presParOf" srcId="{C3B77C23-2BA2-EE48-B547-F5527AD9CC4B}" destId="{519416E3-33E9-2A4A-B1B1-2ECCC1E08A1B}" srcOrd="1" destOrd="0" presId="urn:microsoft.com/office/officeart/2008/layout/VerticalCircleList"/>
    <dgm:cxn modelId="{DF59AD71-1D1A-A342-93C8-73D2DF3627E3}" type="presParOf" srcId="{C3B77C23-2BA2-EE48-B547-F5527AD9CC4B}" destId="{DBEC132A-2E8B-DC46-8EF3-4E24AA1F00F2}" srcOrd="2" destOrd="0" presId="urn:microsoft.com/office/officeart/2008/layout/VerticalCircleList"/>
    <dgm:cxn modelId="{8DD0FF6E-8376-8B48-94AB-D86D1340788D}" type="presParOf" srcId="{C3B77C23-2BA2-EE48-B547-F5527AD9CC4B}" destId="{A400AF2E-52A0-0443-AD28-3F690B839C60}" srcOrd="3" destOrd="0" presId="urn:microsoft.com/office/officeart/2008/layout/VerticalCircleList"/>
    <dgm:cxn modelId="{A7E53FCF-E347-C64E-9AEF-41627303BFBA}" type="presParOf" srcId="{C3B77C23-2BA2-EE48-B547-F5527AD9CC4B}" destId="{F66261C4-7EE5-164E-8458-8FBD4CD69A7F}" srcOrd="4" destOrd="0" presId="urn:microsoft.com/office/officeart/2008/layout/VerticalCircle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7.xml><?xml version="1.0" encoding="utf-8"?>
<dgm:dataModel xmlns:dgm="http://schemas.openxmlformats.org/drawingml/2006/diagram" xmlns:a="http://schemas.openxmlformats.org/drawingml/2006/main">
  <dgm:ptLst>
    <dgm:pt modelId="{0F34F288-5A1D-1642-A071-1D633930365B}"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97AE5522-DA9B-694D-B562-686849972F0E}">
      <dgm:prSet phldrT="[Text]" custT="1"/>
      <dgm:spPr/>
      <dgm:t>
        <a:bodyPr/>
        <a:lstStyle/>
        <a:p>
          <a:pPr algn="l"/>
          <a:r>
            <a:rPr lang="it-IT" sz="1600" b="1" dirty="0"/>
            <a:t>Roberta Rossi lavora come capo-infermiera nella casa di cura privata XY; la struttura accoglie pazienti adulti con difficili problemi di salute mentale, come l'autismo, la schizofrenia e le altre condizioni complesse. </a:t>
          </a:r>
        </a:p>
        <a:p>
          <a:pPr algn="l"/>
          <a:r>
            <a:rPr lang="it-IT" sz="1600" b="1" dirty="0"/>
            <a:t>Roberta ha manifestato alcune questioni in merito al comportamento di alcuni membri del personale; in particolare, il loro atteggiamento offensivo nei confronti dei pazienti e il modo in cui la casa viene gestita.</a:t>
          </a:r>
        </a:p>
        <a:p>
          <a:pPr algn="l"/>
          <a:r>
            <a:rPr lang="it-IT" sz="1600" b="1" dirty="0"/>
            <a:t>Avendo ricevuto una risposta piuttosto frustrante dal responsabile della casa di cura, Roberta decide di non lavorare più lì e si licenzia. </a:t>
          </a:r>
        </a:p>
        <a:p>
          <a:pPr algn="l"/>
          <a:r>
            <a:rPr lang="it-IT" sz="1600" b="1" dirty="0"/>
            <a:t>Contatta un giornalista investigativo che lavora per un programma televisivo di inchiesta. </a:t>
          </a:r>
        </a:p>
        <a:p>
          <a:pPr algn="l"/>
          <a:r>
            <a:rPr lang="it-IT" sz="1600" b="1" dirty="0"/>
            <a:t>Un giornalista sotto copertura viene inviato nella struttura e filma le condizioni della casa per un paio di settimane. Il materiale è veramente scioccante.</a:t>
          </a:r>
        </a:p>
      </dgm:t>
    </dgm:pt>
    <dgm:pt modelId="{28D6C8C3-473F-BE4D-B2E6-80045C4FD859}" type="parTrans" cxnId="{5F1283E4-EA3C-2549-86D0-29183D912947}">
      <dgm:prSet/>
      <dgm:spPr/>
      <dgm:t>
        <a:bodyPr/>
        <a:lstStyle/>
        <a:p>
          <a:endParaRPr lang="it-IT"/>
        </a:p>
      </dgm:t>
    </dgm:pt>
    <dgm:pt modelId="{BA765B98-5241-214E-BCD4-D653686E2121}" type="sibTrans" cxnId="{5F1283E4-EA3C-2549-86D0-29183D912947}">
      <dgm:prSet/>
      <dgm:spPr/>
      <dgm:t>
        <a:bodyPr/>
        <a:lstStyle/>
        <a:p>
          <a:endParaRPr lang="it-IT"/>
        </a:p>
      </dgm:t>
    </dgm:pt>
    <dgm:pt modelId="{D34D07C4-710D-F64D-8317-5AD2E6295551}" type="pres">
      <dgm:prSet presAssocID="{0F34F288-5A1D-1642-A071-1D633930365B}" presName="Name0" presStyleCnt="0">
        <dgm:presLayoutVars>
          <dgm:chMax/>
          <dgm:chPref/>
          <dgm:dir/>
        </dgm:presLayoutVars>
      </dgm:prSet>
      <dgm:spPr/>
    </dgm:pt>
    <dgm:pt modelId="{5293A759-A728-4E41-868D-7D1F46597FC5}" type="pres">
      <dgm:prSet presAssocID="{97AE5522-DA9B-694D-B562-686849972F0E}" presName="composite" presStyleCnt="0">
        <dgm:presLayoutVars>
          <dgm:chMax/>
          <dgm:chPref/>
        </dgm:presLayoutVars>
      </dgm:prSet>
      <dgm:spPr/>
    </dgm:pt>
    <dgm:pt modelId="{503025F3-EAB8-FC41-A0BF-AD524EFB17CD}" type="pres">
      <dgm:prSet presAssocID="{97AE5522-DA9B-694D-B562-686849972F0E}" presName="Image" presStyleLbl="bgImgPlace1" presStyleIdx="0" presStyleCnt="1" custScaleX="114125" custScaleY="279833" custLinFactNeighborX="-35982" custLinFactNeighborY="-9"/>
      <dgm:spPr>
        <a:blipFill rotWithShape="0">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6F3DC85A-E453-C146-BA58-246689EC8E8C}" type="pres">
      <dgm:prSet presAssocID="{97AE5522-DA9B-694D-B562-686849972F0E}" presName="ParentText" presStyleLbl="revTx" presStyleIdx="0" presStyleCnt="1" custScaleX="157271" custLinFactNeighborX="24280" custLinFactNeighborY="-50545">
        <dgm:presLayoutVars>
          <dgm:chMax val="0"/>
          <dgm:chPref val="0"/>
          <dgm:bulletEnabled val="1"/>
        </dgm:presLayoutVars>
      </dgm:prSet>
      <dgm:spPr/>
    </dgm:pt>
    <dgm:pt modelId="{9CBB2762-7AB8-B240-AA34-61277EFACF6B}" type="pres">
      <dgm:prSet presAssocID="{97AE5522-DA9B-694D-B562-686849972F0E}" presName="tlFrame" presStyleLbl="node1" presStyleIdx="0" presStyleCnt="4" custLinFactY="-100000" custLinFactNeighborX="-37926" custLinFactNeighborY="-172232"/>
      <dgm:spPr/>
    </dgm:pt>
    <dgm:pt modelId="{D34E88A1-AE81-6D4E-9471-6EFE0F548459}" type="pres">
      <dgm:prSet presAssocID="{97AE5522-DA9B-694D-B562-686849972F0E}" presName="trFrame" presStyleLbl="node1" presStyleIdx="1" presStyleCnt="4" custLinFactX="100000" custLinFactY="-100000" custLinFactNeighborX="119401" custLinFactNeighborY="-162813"/>
      <dgm:spPr/>
    </dgm:pt>
    <dgm:pt modelId="{42151051-2465-BB42-8EAB-731F49CBE421}" type="pres">
      <dgm:prSet presAssocID="{97AE5522-DA9B-694D-B562-686849972F0E}" presName="blFrame" presStyleLbl="node1" presStyleIdx="2" presStyleCnt="4" custLinFactNeighborX="-37926" custLinFactNeighborY="5827"/>
      <dgm:spPr/>
    </dgm:pt>
    <dgm:pt modelId="{FA8083C2-F8DA-A343-A757-68B96CEA2CDC}" type="pres">
      <dgm:prSet presAssocID="{97AE5522-DA9B-694D-B562-686849972F0E}" presName="brFrame" presStyleLbl="node1" presStyleIdx="3" presStyleCnt="4" custLinFactX="100000" custLinFactNeighborX="119401" custLinFactNeighborY="5827"/>
      <dgm:spPr/>
    </dgm:pt>
  </dgm:ptLst>
  <dgm:cxnLst>
    <dgm:cxn modelId="{5F1283E4-EA3C-2549-86D0-29183D912947}" srcId="{0F34F288-5A1D-1642-A071-1D633930365B}" destId="{97AE5522-DA9B-694D-B562-686849972F0E}" srcOrd="0" destOrd="0" parTransId="{28D6C8C3-473F-BE4D-B2E6-80045C4FD859}" sibTransId="{BA765B98-5241-214E-BCD4-D653686E2121}"/>
    <dgm:cxn modelId="{9BCB189D-E6DA-3549-B4EB-ED1079C2A3CE}" type="presOf" srcId="{0F34F288-5A1D-1642-A071-1D633930365B}" destId="{D34D07C4-710D-F64D-8317-5AD2E6295551}" srcOrd="0" destOrd="0" presId="urn:microsoft.com/office/officeart/2009/3/layout/FramedTextPicture"/>
    <dgm:cxn modelId="{3E2449AD-E0BE-4849-9771-D1591D17A774}" type="presOf" srcId="{97AE5522-DA9B-694D-B562-686849972F0E}" destId="{6F3DC85A-E453-C146-BA58-246689EC8E8C}" srcOrd="0" destOrd="0" presId="urn:microsoft.com/office/officeart/2009/3/layout/FramedTextPicture"/>
    <dgm:cxn modelId="{03DF2A94-54FC-E64D-AAC7-9D2990DF1498}" type="presParOf" srcId="{D34D07C4-710D-F64D-8317-5AD2E6295551}" destId="{5293A759-A728-4E41-868D-7D1F46597FC5}" srcOrd="0" destOrd="0" presId="urn:microsoft.com/office/officeart/2009/3/layout/FramedTextPicture"/>
    <dgm:cxn modelId="{65FC1C51-DAC2-BA43-BCEA-51A751F1DB06}" type="presParOf" srcId="{5293A759-A728-4E41-868D-7D1F46597FC5}" destId="{503025F3-EAB8-FC41-A0BF-AD524EFB17CD}" srcOrd="0" destOrd="0" presId="urn:microsoft.com/office/officeart/2009/3/layout/FramedTextPicture"/>
    <dgm:cxn modelId="{5B78AC50-946C-4643-8539-F1FCA280EECA}" type="presParOf" srcId="{5293A759-A728-4E41-868D-7D1F46597FC5}" destId="{6F3DC85A-E453-C146-BA58-246689EC8E8C}" srcOrd="1" destOrd="0" presId="urn:microsoft.com/office/officeart/2009/3/layout/FramedTextPicture"/>
    <dgm:cxn modelId="{2B73D0BE-F479-6544-B888-7CF261B36EB3}" type="presParOf" srcId="{5293A759-A728-4E41-868D-7D1F46597FC5}" destId="{9CBB2762-7AB8-B240-AA34-61277EFACF6B}" srcOrd="2" destOrd="0" presId="urn:microsoft.com/office/officeart/2009/3/layout/FramedTextPicture"/>
    <dgm:cxn modelId="{DC07EC48-43AF-0641-A443-704FBEF8583B}" type="presParOf" srcId="{5293A759-A728-4E41-868D-7D1F46597FC5}" destId="{D34E88A1-AE81-6D4E-9471-6EFE0F548459}" srcOrd="3" destOrd="0" presId="urn:microsoft.com/office/officeart/2009/3/layout/FramedTextPicture"/>
    <dgm:cxn modelId="{C89C5D70-7659-4C45-8C31-320D292EC046}" type="presParOf" srcId="{5293A759-A728-4E41-868D-7D1F46597FC5}" destId="{42151051-2465-BB42-8EAB-731F49CBE421}" srcOrd="4" destOrd="0" presId="urn:microsoft.com/office/officeart/2009/3/layout/FramedTextPicture"/>
    <dgm:cxn modelId="{6A5472FF-A1FA-B640-97CE-90963714CC63}" type="presParOf" srcId="{5293A759-A728-4E41-868D-7D1F46597FC5}" destId="{FA8083C2-F8DA-A343-A757-68B96CEA2CDC}"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8.xml><?xml version="1.0" encoding="utf-8"?>
<dgm:dataModel xmlns:dgm="http://schemas.openxmlformats.org/drawingml/2006/diagram" xmlns:a="http://schemas.openxmlformats.org/drawingml/2006/main">
  <dgm:ptLst>
    <dgm:pt modelId="{0F34F288-5A1D-1642-A071-1D633930365B}"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97AE5522-DA9B-694D-B562-686849972F0E}">
      <dgm:prSet phldrT="[Text]" custT="1"/>
      <dgm:spPr/>
      <dgm:t>
        <a:bodyPr/>
        <a:lstStyle/>
        <a:p>
          <a:pPr algn="l"/>
          <a:r>
            <a:rPr lang="it-IT" sz="1500" b="1" dirty="0"/>
            <a:t>La </a:t>
          </a:r>
          <a:r>
            <a:rPr lang="it-IT" sz="1500" b="1" dirty="0" err="1"/>
            <a:t>Herald</a:t>
          </a:r>
          <a:r>
            <a:rPr lang="it-IT" sz="1500" b="1" dirty="0"/>
            <a:t> of Free Enterprise era una nave traghetto costruita nel 1980 per la compagnia di navigazione britannica </a:t>
          </a:r>
          <a:r>
            <a:rPr lang="it-IT" sz="1500" b="1" dirty="0" err="1"/>
            <a:t>Townsend</a:t>
          </a:r>
          <a:r>
            <a:rPr lang="it-IT" sz="1500" b="1" dirty="0"/>
            <a:t> </a:t>
          </a:r>
          <a:r>
            <a:rPr lang="it-IT" sz="1500" b="1" dirty="0" err="1"/>
            <a:t>Thoresen</a:t>
          </a:r>
          <a:r>
            <a:rPr lang="it-IT" sz="1500" b="1" dirty="0"/>
            <a:t>. Il 6 marzo 1987, appena partita dal porto di Zeebrugge, si capovolse su un fianco in seguito alla mancata chiusura dei portelloni di accesso al garage, adagiandosi su un basso fondale. </a:t>
          </a:r>
        </a:p>
        <a:p>
          <a:pPr algn="l"/>
          <a:r>
            <a:rPr lang="it-IT" sz="1500" b="1" dirty="0"/>
            <a:t>L'incidente, il più grave ad aver coinvolto una nave battente bandiera inglese in tempo di pace dai tempi del Titanic, costò la vita a 193 persone.</a:t>
          </a:r>
        </a:p>
        <a:p>
          <a:pPr algn="l"/>
          <a:r>
            <a:rPr lang="it-IT" sz="1500" b="1" dirty="0"/>
            <a:t>L'inchiesta successiva all'incidente rivelò che la routine a bordo dello </a:t>
          </a:r>
          <a:r>
            <a:rPr lang="it-IT" sz="1500" b="1" dirty="0" err="1"/>
            <a:t>Herald</a:t>
          </a:r>
          <a:r>
            <a:rPr lang="it-IT" sz="1500" b="1" dirty="0"/>
            <a:t> of Free Enterprise prevedeva che la chiusura dei portelloni di prua fosse effettuata dall'assistente nostromo Mark Stanley, mentre il primo ufficiale Leslie </a:t>
          </a:r>
          <a:r>
            <a:rPr lang="it-IT" sz="1500" b="1" dirty="0" err="1"/>
            <a:t>Sabel</a:t>
          </a:r>
          <a:r>
            <a:rPr lang="it-IT" sz="1500" b="1" dirty="0"/>
            <a:t> avrebbe dovuto controllare che l'operazione fosse effettivamente portata a termine. </a:t>
          </a:r>
        </a:p>
        <a:p>
          <a:pPr algn="l"/>
          <a:r>
            <a:rPr lang="it-IT" sz="1500" b="1" dirty="0"/>
            <a:t>Tuttavia, nel giorno dell'incidente Stanley, terminate le proprie mansioni all'arrivo della nave a Zeebrugge, si ritirò nella propria cabina per riposarsi, non svegliandosi neanche quando fu dato il segnale di partenza della nave. </a:t>
          </a:r>
          <a:r>
            <a:rPr lang="it-IT" sz="1500" b="1" dirty="0" err="1"/>
            <a:t>Sabel</a:t>
          </a:r>
          <a:r>
            <a:rPr lang="it-IT" sz="1500" b="1" dirty="0"/>
            <a:t>, pressato da altri compiti, non attese l'arrivo di Stanley, mentre il nostromo Terence </a:t>
          </a:r>
          <a:r>
            <a:rPr lang="it-IT" sz="1500" b="1" dirty="0" err="1"/>
            <a:t>Ayling</a:t>
          </a:r>
          <a:r>
            <a:rPr lang="it-IT" sz="1500" b="1" dirty="0"/>
            <a:t> dichiarò di essere stato probabilmente l'ultimo membro dell'equipaggio presente sul ponte G, ma di non aver chiuso i portelloni di prua perché questo non rientrava nei suoi compiti. </a:t>
          </a:r>
        </a:p>
        <a:p>
          <a:pPr algn="l"/>
          <a:r>
            <a:rPr lang="it-IT" sz="1500" b="1" dirty="0"/>
            <a:t>Il comandante, che non poteva vedere se i portelloni fossero chiusi dal ponte di comando, né disponeva di segnali che ne segnalassero lo stato, poté solo presumere che l'operazione fosse stata compiuta prima di dare l'ordine di mollare gli ormeggi.</a:t>
          </a:r>
        </a:p>
        <a:p>
          <a:pPr algn="l"/>
          <a:r>
            <a:rPr lang="it-IT" sz="1500" b="1" dirty="0"/>
            <a:t>L’inchiesta rilevò, inoltre, che </a:t>
          </a:r>
          <a:r>
            <a:rPr lang="it-IT" sz="1500" b="1" dirty="0">
              <a:solidFill>
                <a:srgbClr val="800000"/>
              </a:solidFill>
            </a:rPr>
            <a:t>il personale aveva in ben cinque occasioni segnalato che il traghetto stava navigando con le paratie di prua aperte</a:t>
          </a:r>
          <a:r>
            <a:rPr lang="it-IT" sz="1500" b="1" dirty="0"/>
            <a:t>.</a:t>
          </a:r>
        </a:p>
      </dgm:t>
    </dgm:pt>
    <dgm:pt modelId="{28D6C8C3-473F-BE4D-B2E6-80045C4FD859}" type="parTrans" cxnId="{5F1283E4-EA3C-2549-86D0-29183D912947}">
      <dgm:prSet/>
      <dgm:spPr/>
      <dgm:t>
        <a:bodyPr/>
        <a:lstStyle/>
        <a:p>
          <a:endParaRPr lang="it-IT"/>
        </a:p>
      </dgm:t>
    </dgm:pt>
    <dgm:pt modelId="{BA765B98-5241-214E-BCD4-D653686E2121}" type="sibTrans" cxnId="{5F1283E4-EA3C-2549-86D0-29183D912947}">
      <dgm:prSet/>
      <dgm:spPr/>
      <dgm:t>
        <a:bodyPr/>
        <a:lstStyle/>
        <a:p>
          <a:endParaRPr lang="it-IT"/>
        </a:p>
      </dgm:t>
    </dgm:pt>
    <dgm:pt modelId="{D34D07C4-710D-F64D-8317-5AD2E6295551}" type="pres">
      <dgm:prSet presAssocID="{0F34F288-5A1D-1642-A071-1D633930365B}" presName="Name0" presStyleCnt="0">
        <dgm:presLayoutVars>
          <dgm:chMax/>
          <dgm:chPref/>
          <dgm:dir/>
        </dgm:presLayoutVars>
      </dgm:prSet>
      <dgm:spPr/>
    </dgm:pt>
    <dgm:pt modelId="{5293A759-A728-4E41-868D-7D1F46597FC5}" type="pres">
      <dgm:prSet presAssocID="{97AE5522-DA9B-694D-B562-686849972F0E}" presName="composite" presStyleCnt="0">
        <dgm:presLayoutVars>
          <dgm:chMax/>
          <dgm:chPref/>
        </dgm:presLayoutVars>
      </dgm:prSet>
      <dgm:spPr/>
    </dgm:pt>
    <dgm:pt modelId="{503025F3-EAB8-FC41-A0BF-AD524EFB17CD}" type="pres">
      <dgm:prSet presAssocID="{97AE5522-DA9B-694D-B562-686849972F0E}" presName="Image" presStyleLbl="bgImgPlace1" presStyleIdx="0" presStyleCnt="1" custScaleX="58113" custScaleY="70763" custLinFactY="19868" custLinFactNeighborX="-2006" custLinFactNeighborY="100000"/>
      <dgm:spPr>
        <a:blipFill>
          <a:blip xmlns:r="http://schemas.openxmlformats.org/officeDocument/2006/relationships" r:embed="rId1">
            <a:extLst>
              <a:ext uri="{28A0092B-C50C-407E-A947-70E740481C1C}">
                <a14:useLocalDpi xmlns:a14="http://schemas.microsoft.com/office/drawing/2010/main" val="0"/>
              </a:ext>
            </a:extLst>
          </a:blip>
          <a:srcRect/>
          <a:stretch>
            <a:fillRect l="-27000" r="-27000"/>
          </a:stretch>
        </a:blipFill>
      </dgm:spPr>
    </dgm:pt>
    <dgm:pt modelId="{6F3DC85A-E453-C146-BA58-246689EC8E8C}" type="pres">
      <dgm:prSet presAssocID="{97AE5522-DA9B-694D-B562-686849972F0E}" presName="ParentText" presStyleLbl="revTx" presStyleIdx="0" presStyleCnt="1" custScaleX="139182" custLinFactNeighborX="4767" custLinFactNeighborY="-25997">
        <dgm:presLayoutVars>
          <dgm:chMax val="0"/>
          <dgm:chPref val="0"/>
          <dgm:bulletEnabled val="1"/>
        </dgm:presLayoutVars>
      </dgm:prSet>
      <dgm:spPr/>
    </dgm:pt>
    <dgm:pt modelId="{9CBB2762-7AB8-B240-AA34-61277EFACF6B}" type="pres">
      <dgm:prSet presAssocID="{97AE5522-DA9B-694D-B562-686849972F0E}" presName="tlFrame" presStyleLbl="node1" presStyleIdx="0" presStyleCnt="4" custLinFactY="-51003" custLinFactNeighborX="-78260" custLinFactNeighborY="-100000"/>
      <dgm:spPr/>
    </dgm:pt>
    <dgm:pt modelId="{D34E88A1-AE81-6D4E-9471-6EFE0F548459}" type="pres">
      <dgm:prSet presAssocID="{97AE5522-DA9B-694D-B562-686849972F0E}" presName="trFrame" presStyleLbl="node1" presStyleIdx="1" presStyleCnt="4" custLinFactY="-63446" custLinFactNeighborX="63046" custLinFactNeighborY="-100000"/>
      <dgm:spPr/>
    </dgm:pt>
    <dgm:pt modelId="{42151051-2465-BB42-8EAB-731F49CBE421}" type="pres">
      <dgm:prSet presAssocID="{97AE5522-DA9B-694D-B562-686849972F0E}" presName="blFrame" presStyleLbl="node1" presStyleIdx="2" presStyleCnt="4" custLinFactNeighborX="-92060" custLinFactNeighborY="17061"/>
      <dgm:spPr/>
    </dgm:pt>
    <dgm:pt modelId="{FA8083C2-F8DA-A343-A757-68B96CEA2CDC}" type="pres">
      <dgm:prSet presAssocID="{97AE5522-DA9B-694D-B562-686849972F0E}" presName="brFrame" presStyleLbl="node1" presStyleIdx="3" presStyleCnt="4" custLinFactNeighborX="57240" custLinFactNeighborY="7399"/>
      <dgm:spPr/>
    </dgm:pt>
  </dgm:ptLst>
  <dgm:cxnLst>
    <dgm:cxn modelId="{5185DF23-F9D1-064B-88B1-20634BD1D80F}" type="presOf" srcId="{97AE5522-DA9B-694D-B562-686849972F0E}" destId="{6F3DC85A-E453-C146-BA58-246689EC8E8C}" srcOrd="0" destOrd="0" presId="urn:microsoft.com/office/officeart/2009/3/layout/FramedTextPicture"/>
    <dgm:cxn modelId="{5F1283E4-EA3C-2549-86D0-29183D912947}" srcId="{0F34F288-5A1D-1642-A071-1D633930365B}" destId="{97AE5522-DA9B-694D-B562-686849972F0E}" srcOrd="0" destOrd="0" parTransId="{28D6C8C3-473F-BE4D-B2E6-80045C4FD859}" sibTransId="{BA765B98-5241-214E-BCD4-D653686E2121}"/>
    <dgm:cxn modelId="{DE18B89F-1033-9542-B28D-B68594DE26BD}" type="presOf" srcId="{0F34F288-5A1D-1642-A071-1D633930365B}" destId="{D34D07C4-710D-F64D-8317-5AD2E6295551}" srcOrd="0" destOrd="0" presId="urn:microsoft.com/office/officeart/2009/3/layout/FramedTextPicture"/>
    <dgm:cxn modelId="{B5621681-ACC9-1C4A-9E45-97F463BD417C}" type="presParOf" srcId="{D34D07C4-710D-F64D-8317-5AD2E6295551}" destId="{5293A759-A728-4E41-868D-7D1F46597FC5}" srcOrd="0" destOrd="0" presId="urn:microsoft.com/office/officeart/2009/3/layout/FramedTextPicture"/>
    <dgm:cxn modelId="{E1067377-72A2-8541-9B80-BE059597CBCA}" type="presParOf" srcId="{5293A759-A728-4E41-868D-7D1F46597FC5}" destId="{503025F3-EAB8-FC41-A0BF-AD524EFB17CD}" srcOrd="0" destOrd="0" presId="urn:microsoft.com/office/officeart/2009/3/layout/FramedTextPicture"/>
    <dgm:cxn modelId="{5D9935FF-7271-F441-8F51-FA096EA27EDF}" type="presParOf" srcId="{5293A759-A728-4E41-868D-7D1F46597FC5}" destId="{6F3DC85A-E453-C146-BA58-246689EC8E8C}" srcOrd="1" destOrd="0" presId="urn:microsoft.com/office/officeart/2009/3/layout/FramedTextPicture"/>
    <dgm:cxn modelId="{AE280904-3CDB-0248-80D4-3279F80B9544}" type="presParOf" srcId="{5293A759-A728-4E41-868D-7D1F46597FC5}" destId="{9CBB2762-7AB8-B240-AA34-61277EFACF6B}" srcOrd="2" destOrd="0" presId="urn:microsoft.com/office/officeart/2009/3/layout/FramedTextPicture"/>
    <dgm:cxn modelId="{C655EEE2-3DF0-BB49-83EC-F25E18EC569F}" type="presParOf" srcId="{5293A759-A728-4E41-868D-7D1F46597FC5}" destId="{D34E88A1-AE81-6D4E-9471-6EFE0F548459}" srcOrd="3" destOrd="0" presId="urn:microsoft.com/office/officeart/2009/3/layout/FramedTextPicture"/>
    <dgm:cxn modelId="{306AC7BE-EC9D-AE48-997E-2C0F1177BBFB}" type="presParOf" srcId="{5293A759-A728-4E41-868D-7D1F46597FC5}" destId="{42151051-2465-BB42-8EAB-731F49CBE421}" srcOrd="4" destOrd="0" presId="urn:microsoft.com/office/officeart/2009/3/layout/FramedTextPicture"/>
    <dgm:cxn modelId="{6D24E541-0130-B548-8554-D704D77CA2DB}" type="presParOf" srcId="{5293A759-A728-4E41-868D-7D1F46597FC5}" destId="{FA8083C2-F8DA-A343-A757-68B96CEA2CDC}"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9.xml><?xml version="1.0" encoding="utf-8"?>
<dgm:dataModel xmlns:dgm="http://schemas.openxmlformats.org/drawingml/2006/diagram" xmlns:a="http://schemas.openxmlformats.org/drawingml/2006/main">
  <dgm:ptLst>
    <dgm:pt modelId="{0F8BF1FA-5FA4-5A4C-BAEC-191CBF546EEE}" type="doc">
      <dgm:prSet loTypeId="urn:microsoft.com/office/officeart/2008/layout/SquareAccentList" loCatId="" qsTypeId="urn:microsoft.com/office/officeart/2005/8/quickstyle/simple4" qsCatId="simple" csTypeId="urn:microsoft.com/office/officeart/2005/8/colors/colorful1" csCatId="colorful" phldr="1"/>
      <dgm:spPr/>
      <dgm:t>
        <a:bodyPr/>
        <a:lstStyle/>
        <a:p>
          <a:endParaRPr lang="it-IT"/>
        </a:p>
      </dgm:t>
    </dgm:pt>
    <dgm:pt modelId="{572ED999-A693-3745-BF00-7574ABDBC6FB}">
      <dgm:prSet phldrT="[Text]"/>
      <dgm:spPr/>
      <dgm:t>
        <a:bodyPr/>
        <a:lstStyle/>
        <a:p>
          <a:r>
            <a:rPr lang="it-IT" b="1" dirty="0"/>
            <a:t>WHISTLEBLOWING INTERNO</a:t>
          </a:r>
        </a:p>
      </dgm:t>
    </dgm:pt>
    <dgm:pt modelId="{8ED6B38A-7E33-374E-9425-EBCE85B46F25}" type="parTrans" cxnId="{80973721-E5D8-B540-BED7-A25124199FDE}">
      <dgm:prSet/>
      <dgm:spPr/>
      <dgm:t>
        <a:bodyPr/>
        <a:lstStyle/>
        <a:p>
          <a:endParaRPr lang="it-IT" b="1"/>
        </a:p>
      </dgm:t>
    </dgm:pt>
    <dgm:pt modelId="{F329A226-5AFE-D04A-829B-6D408A174D82}" type="sibTrans" cxnId="{80973721-E5D8-B540-BED7-A25124199FDE}">
      <dgm:prSet/>
      <dgm:spPr/>
      <dgm:t>
        <a:bodyPr/>
        <a:lstStyle/>
        <a:p>
          <a:endParaRPr lang="it-IT" b="1"/>
        </a:p>
      </dgm:t>
    </dgm:pt>
    <dgm:pt modelId="{8C666B00-C723-0D4F-9874-AE279310E2E9}">
      <dgm:prSet phldrT="[Text]" custT="1"/>
      <dgm:spPr/>
      <dgm:t>
        <a:bodyPr/>
        <a:lstStyle/>
        <a:p>
          <a:r>
            <a:rPr lang="it-IT" sz="1800" b="1" dirty="0"/>
            <a:t>Superiore gerarchico</a:t>
          </a:r>
        </a:p>
      </dgm:t>
    </dgm:pt>
    <dgm:pt modelId="{F8B2D35C-F453-094B-AD38-FD343D0A7CE4}" type="parTrans" cxnId="{FDC87BDB-388B-B741-8A39-FFEF5D135804}">
      <dgm:prSet/>
      <dgm:spPr/>
      <dgm:t>
        <a:bodyPr/>
        <a:lstStyle/>
        <a:p>
          <a:endParaRPr lang="it-IT" b="1"/>
        </a:p>
      </dgm:t>
    </dgm:pt>
    <dgm:pt modelId="{6BD2390C-81DE-2549-8F3E-C80B0FAD8244}" type="sibTrans" cxnId="{FDC87BDB-388B-B741-8A39-FFEF5D135804}">
      <dgm:prSet/>
      <dgm:spPr/>
      <dgm:t>
        <a:bodyPr/>
        <a:lstStyle/>
        <a:p>
          <a:endParaRPr lang="it-IT" b="1"/>
        </a:p>
      </dgm:t>
    </dgm:pt>
    <dgm:pt modelId="{BC6E9577-B625-0A46-917F-2783DA8CF436}">
      <dgm:prSet phldrT="[Text]" custT="1"/>
      <dgm:spPr/>
      <dgm:t>
        <a:bodyPr/>
        <a:lstStyle/>
        <a:p>
          <a:r>
            <a:rPr lang="it-IT" sz="1600" b="1" dirty="0"/>
            <a:t>Responsabile </a:t>
          </a:r>
          <a:r>
            <a:rPr lang="en-US" sz="1600" b="1" dirty="0" err="1"/>
            <a:t>dei</a:t>
          </a:r>
          <a:r>
            <a:rPr lang="en-US" sz="1600" b="1" dirty="0"/>
            <a:t> </a:t>
          </a:r>
          <a:r>
            <a:rPr lang="en-US" sz="1600" b="1" dirty="0" err="1"/>
            <a:t>sistemi</a:t>
          </a:r>
          <a:r>
            <a:rPr lang="en-US" sz="1600" b="1" dirty="0"/>
            <a:t> </a:t>
          </a:r>
          <a:r>
            <a:rPr lang="en-US" sz="1600" b="1" dirty="0" err="1"/>
            <a:t>interni</a:t>
          </a:r>
          <a:r>
            <a:rPr lang="en-US" sz="1600" b="1" dirty="0"/>
            <a:t> di </a:t>
          </a:r>
          <a:r>
            <a:rPr lang="en-US" sz="1600" b="1" dirty="0" err="1"/>
            <a:t>segnalazione</a:t>
          </a:r>
          <a:r>
            <a:rPr lang="en-US" sz="1600" b="1" dirty="0"/>
            <a:t> </a:t>
          </a:r>
        </a:p>
        <a:p>
          <a:r>
            <a:rPr lang="en-US" sz="1400" b="1" dirty="0"/>
            <a:t>(</a:t>
          </a:r>
          <a:r>
            <a:rPr lang="en-US" sz="1400" b="1" dirty="0" err="1"/>
            <a:t>vedi</a:t>
          </a:r>
          <a:r>
            <a:rPr lang="en-US" sz="1400" b="1" dirty="0"/>
            <a:t> </a:t>
          </a:r>
          <a:r>
            <a:rPr lang="en-US" sz="1400" b="1" dirty="0">
              <a:latin typeface="+mn-lt"/>
              <a:hlinkClick xmlns:r="http://schemas.openxmlformats.org/officeDocument/2006/relationships" r:id="rId1"/>
            </a:rPr>
            <a:t>Circolare della Banca d’Italia n. 285 – 11° aggiornamento del 21 luglio 2015</a:t>
          </a:r>
          <a:r>
            <a:rPr lang="en-US" sz="1400" b="1" dirty="0">
              <a:latin typeface="+mn-lt"/>
            </a:rPr>
            <a:t>)</a:t>
          </a:r>
          <a:r>
            <a:rPr lang="en-US" sz="1400" b="1" dirty="0"/>
            <a:t> </a:t>
          </a:r>
          <a:endParaRPr lang="it-IT" sz="1400" b="1" dirty="0"/>
        </a:p>
      </dgm:t>
    </dgm:pt>
    <dgm:pt modelId="{E0263E15-A4CB-7E42-8CF7-45AAE1F9E6D9}" type="parTrans" cxnId="{CB0207A2-7BA3-5647-8361-7677A0CB3093}">
      <dgm:prSet/>
      <dgm:spPr/>
      <dgm:t>
        <a:bodyPr/>
        <a:lstStyle/>
        <a:p>
          <a:endParaRPr lang="it-IT" b="1"/>
        </a:p>
      </dgm:t>
    </dgm:pt>
    <dgm:pt modelId="{3D570EBC-05D4-DE40-9A4B-292E4959A61E}" type="sibTrans" cxnId="{CB0207A2-7BA3-5647-8361-7677A0CB3093}">
      <dgm:prSet/>
      <dgm:spPr/>
      <dgm:t>
        <a:bodyPr/>
        <a:lstStyle/>
        <a:p>
          <a:endParaRPr lang="it-IT" b="1"/>
        </a:p>
      </dgm:t>
    </dgm:pt>
    <dgm:pt modelId="{AD867B5B-AF7C-7544-BDFC-8A8A02490BC9}">
      <dgm:prSet phldrT="[Text]" custT="1"/>
      <dgm:spPr/>
      <dgm:t>
        <a:bodyPr/>
        <a:lstStyle/>
        <a:p>
          <a:r>
            <a:rPr lang="it-IT" sz="1800" b="1" dirty="0"/>
            <a:t>Ente Regolatore</a:t>
          </a:r>
        </a:p>
      </dgm:t>
    </dgm:pt>
    <dgm:pt modelId="{08C85409-0755-B947-97ED-919C0CC9DBF9}" type="parTrans" cxnId="{F208A352-5F11-C842-9735-19B1100AE679}">
      <dgm:prSet/>
      <dgm:spPr/>
      <dgm:t>
        <a:bodyPr/>
        <a:lstStyle/>
        <a:p>
          <a:endParaRPr lang="it-IT" b="1"/>
        </a:p>
      </dgm:t>
    </dgm:pt>
    <dgm:pt modelId="{516B664C-E81C-974C-8EE1-BBDEF776F969}" type="sibTrans" cxnId="{F208A352-5F11-C842-9735-19B1100AE679}">
      <dgm:prSet/>
      <dgm:spPr/>
      <dgm:t>
        <a:bodyPr/>
        <a:lstStyle/>
        <a:p>
          <a:endParaRPr lang="it-IT" b="1"/>
        </a:p>
      </dgm:t>
    </dgm:pt>
    <dgm:pt modelId="{A8A96979-E0A0-0D4E-ADEC-CB0BB9477306}" type="pres">
      <dgm:prSet presAssocID="{0F8BF1FA-5FA4-5A4C-BAEC-191CBF546EEE}" presName="layout" presStyleCnt="0">
        <dgm:presLayoutVars>
          <dgm:chMax/>
          <dgm:chPref/>
          <dgm:dir/>
          <dgm:resizeHandles/>
        </dgm:presLayoutVars>
      </dgm:prSet>
      <dgm:spPr/>
    </dgm:pt>
    <dgm:pt modelId="{C23F5726-A95A-EA42-A8DA-95926473ACF9}" type="pres">
      <dgm:prSet presAssocID="{572ED999-A693-3745-BF00-7574ABDBC6FB}" presName="root" presStyleCnt="0">
        <dgm:presLayoutVars>
          <dgm:chMax/>
          <dgm:chPref/>
        </dgm:presLayoutVars>
      </dgm:prSet>
      <dgm:spPr/>
    </dgm:pt>
    <dgm:pt modelId="{1E9BC973-A958-7949-8171-093A74D35220}" type="pres">
      <dgm:prSet presAssocID="{572ED999-A693-3745-BF00-7574ABDBC6FB}" presName="rootComposite" presStyleCnt="0">
        <dgm:presLayoutVars/>
      </dgm:prSet>
      <dgm:spPr/>
    </dgm:pt>
    <dgm:pt modelId="{20EEBBC2-3839-9741-B2B4-54FC2B05E325}" type="pres">
      <dgm:prSet presAssocID="{572ED999-A693-3745-BF00-7574ABDBC6FB}" presName="ParentAccent" presStyleLbl="alignNode1" presStyleIdx="0" presStyleCnt="1" custScaleX="120768" custScaleY="125159" custLinFactNeighborY="-5289"/>
      <dgm:spPr/>
    </dgm:pt>
    <dgm:pt modelId="{6C6F4A45-C3BC-574A-B6CC-09240AF2259D}" type="pres">
      <dgm:prSet presAssocID="{572ED999-A693-3745-BF00-7574ABDBC6FB}" presName="ParentSmallAccent" presStyleLbl="fgAcc1" presStyleIdx="0" presStyleCnt="1" custLinFactX="-41347" custLinFactNeighborX="-100000" custLinFactNeighborY="-66843"/>
      <dgm:spPr/>
    </dgm:pt>
    <dgm:pt modelId="{F56ABE6B-4202-F149-895C-5A3B00571342}" type="pres">
      <dgm:prSet presAssocID="{572ED999-A693-3745-BF00-7574ABDBC6FB}" presName="Parent" presStyleLbl="revTx" presStyleIdx="0" presStyleCnt="4" custScaleX="113374">
        <dgm:presLayoutVars>
          <dgm:chMax/>
          <dgm:chPref val="4"/>
          <dgm:bulletEnabled val="1"/>
        </dgm:presLayoutVars>
      </dgm:prSet>
      <dgm:spPr/>
    </dgm:pt>
    <dgm:pt modelId="{D058A17B-FB3F-934C-A98D-A546B0A6EE02}" type="pres">
      <dgm:prSet presAssocID="{572ED999-A693-3745-BF00-7574ABDBC6FB}" presName="childShape" presStyleCnt="0">
        <dgm:presLayoutVars>
          <dgm:chMax val="0"/>
          <dgm:chPref val="0"/>
        </dgm:presLayoutVars>
      </dgm:prSet>
      <dgm:spPr/>
    </dgm:pt>
    <dgm:pt modelId="{AA3D3423-2AF9-9846-B2F2-46FAB7D20E6C}" type="pres">
      <dgm:prSet presAssocID="{8C666B00-C723-0D4F-9874-AE279310E2E9}" presName="childComposite" presStyleCnt="0">
        <dgm:presLayoutVars>
          <dgm:chMax val="0"/>
          <dgm:chPref val="0"/>
        </dgm:presLayoutVars>
      </dgm:prSet>
      <dgm:spPr/>
    </dgm:pt>
    <dgm:pt modelId="{6A59BF94-0016-234A-B9FB-BDA8E664F09C}" type="pres">
      <dgm:prSet presAssocID="{8C666B00-C723-0D4F-9874-AE279310E2E9}" presName="ChildAccent" presStyleLbl="solidFgAcc1" presStyleIdx="0" presStyleCnt="3" custLinFactNeighborX="2" custLinFactNeighborY="-36819"/>
      <dgm:spPr/>
    </dgm:pt>
    <dgm:pt modelId="{B0C7459C-2B67-3A43-A7D3-5EAAC431E088}" type="pres">
      <dgm:prSet presAssocID="{8C666B00-C723-0D4F-9874-AE279310E2E9}" presName="Child" presStyleLbl="revTx" presStyleIdx="1" presStyleCnt="4" custLinFactNeighborX="-901" custLinFactNeighborY="-8084">
        <dgm:presLayoutVars>
          <dgm:chMax val="0"/>
          <dgm:chPref val="0"/>
          <dgm:bulletEnabled val="1"/>
        </dgm:presLayoutVars>
      </dgm:prSet>
      <dgm:spPr/>
    </dgm:pt>
    <dgm:pt modelId="{BD01DA0A-9F6F-0D43-8A67-7C154B04FFF7}" type="pres">
      <dgm:prSet presAssocID="{BC6E9577-B625-0A46-917F-2783DA8CF436}" presName="childComposite" presStyleCnt="0">
        <dgm:presLayoutVars>
          <dgm:chMax val="0"/>
          <dgm:chPref val="0"/>
        </dgm:presLayoutVars>
      </dgm:prSet>
      <dgm:spPr/>
    </dgm:pt>
    <dgm:pt modelId="{18A0F926-F93B-7544-9429-58A79C31FF30}" type="pres">
      <dgm:prSet presAssocID="{BC6E9577-B625-0A46-917F-2783DA8CF436}" presName="ChildAccent" presStyleLbl="solidFgAcc1" presStyleIdx="1" presStyleCnt="3" custScaleX="91706" custLinFactX="-100000" custLinFactNeighborX="-196874" custLinFactNeighborY="-41718"/>
      <dgm:spPr/>
    </dgm:pt>
    <dgm:pt modelId="{6E796E07-CF66-F84E-BB79-8D8A33E6B521}" type="pres">
      <dgm:prSet presAssocID="{BC6E9577-B625-0A46-917F-2783DA8CF436}" presName="Child" presStyleLbl="revTx" presStyleIdx="2" presStyleCnt="4" custScaleX="53250" custLinFactNeighborX="-47413" custLinFactNeighborY="-2423">
        <dgm:presLayoutVars>
          <dgm:chMax val="0"/>
          <dgm:chPref val="0"/>
          <dgm:bulletEnabled val="1"/>
        </dgm:presLayoutVars>
      </dgm:prSet>
      <dgm:spPr/>
    </dgm:pt>
    <dgm:pt modelId="{F35AA57E-727B-B348-8398-EADF5D8F72A9}" type="pres">
      <dgm:prSet presAssocID="{AD867B5B-AF7C-7544-BDFC-8A8A02490BC9}" presName="childComposite" presStyleCnt="0">
        <dgm:presLayoutVars>
          <dgm:chMax val="0"/>
          <dgm:chPref val="0"/>
        </dgm:presLayoutVars>
      </dgm:prSet>
      <dgm:spPr/>
    </dgm:pt>
    <dgm:pt modelId="{8BC41482-2AC8-7645-8267-4B1DAABCF09E}" type="pres">
      <dgm:prSet presAssocID="{AD867B5B-AF7C-7544-BDFC-8A8A02490BC9}" presName="ChildAccent" presStyleLbl="solidFgAcc1" presStyleIdx="2" presStyleCnt="3" custLinFactNeighborX="-612" custLinFactNeighborY="-502"/>
      <dgm:spPr/>
    </dgm:pt>
    <dgm:pt modelId="{48A05553-E8F0-8749-9081-02B34812F361}" type="pres">
      <dgm:prSet presAssocID="{AD867B5B-AF7C-7544-BDFC-8A8A02490BC9}" presName="Child" presStyleLbl="revTx" presStyleIdx="3" presStyleCnt="4" custLinFactNeighborX="-901" custLinFactNeighborY="7810">
        <dgm:presLayoutVars>
          <dgm:chMax val="0"/>
          <dgm:chPref val="0"/>
          <dgm:bulletEnabled val="1"/>
        </dgm:presLayoutVars>
      </dgm:prSet>
      <dgm:spPr/>
    </dgm:pt>
  </dgm:ptLst>
  <dgm:cxnLst>
    <dgm:cxn modelId="{F208A352-5F11-C842-9735-19B1100AE679}" srcId="{572ED999-A693-3745-BF00-7574ABDBC6FB}" destId="{AD867B5B-AF7C-7544-BDFC-8A8A02490BC9}" srcOrd="2" destOrd="0" parTransId="{08C85409-0755-B947-97ED-919C0CC9DBF9}" sibTransId="{516B664C-E81C-974C-8EE1-BBDEF776F969}"/>
    <dgm:cxn modelId="{68718A0F-75A1-DD4E-A584-0B32B85F5461}" type="presOf" srcId="{572ED999-A693-3745-BF00-7574ABDBC6FB}" destId="{F56ABE6B-4202-F149-895C-5A3B00571342}" srcOrd="0" destOrd="0" presId="urn:microsoft.com/office/officeart/2008/layout/SquareAccentList"/>
    <dgm:cxn modelId="{42700D6E-8B33-2F47-980E-F348D13B1B0E}" type="presOf" srcId="{0F8BF1FA-5FA4-5A4C-BAEC-191CBF546EEE}" destId="{A8A96979-E0A0-0D4E-ADEC-CB0BB9477306}" srcOrd="0" destOrd="0" presId="urn:microsoft.com/office/officeart/2008/layout/SquareAccentList"/>
    <dgm:cxn modelId="{4E31891E-39B2-9F4A-8E4E-208CE516009D}" type="presOf" srcId="{8C666B00-C723-0D4F-9874-AE279310E2E9}" destId="{B0C7459C-2B67-3A43-A7D3-5EAAC431E088}" srcOrd="0" destOrd="0" presId="urn:microsoft.com/office/officeart/2008/layout/SquareAccentList"/>
    <dgm:cxn modelId="{80973721-E5D8-B540-BED7-A25124199FDE}" srcId="{0F8BF1FA-5FA4-5A4C-BAEC-191CBF546EEE}" destId="{572ED999-A693-3745-BF00-7574ABDBC6FB}" srcOrd="0" destOrd="0" parTransId="{8ED6B38A-7E33-374E-9425-EBCE85B46F25}" sibTransId="{F329A226-5AFE-D04A-829B-6D408A174D82}"/>
    <dgm:cxn modelId="{2C103C36-C7BD-A341-B84B-989F4759592F}" type="presOf" srcId="{AD867B5B-AF7C-7544-BDFC-8A8A02490BC9}" destId="{48A05553-E8F0-8749-9081-02B34812F361}" srcOrd="0" destOrd="0" presId="urn:microsoft.com/office/officeart/2008/layout/SquareAccentList"/>
    <dgm:cxn modelId="{724F06D3-94FE-4B4F-9B2F-E81A6E789D0A}" type="presOf" srcId="{BC6E9577-B625-0A46-917F-2783DA8CF436}" destId="{6E796E07-CF66-F84E-BB79-8D8A33E6B521}" srcOrd="0" destOrd="0" presId="urn:microsoft.com/office/officeart/2008/layout/SquareAccentList"/>
    <dgm:cxn modelId="{CB0207A2-7BA3-5647-8361-7677A0CB3093}" srcId="{572ED999-A693-3745-BF00-7574ABDBC6FB}" destId="{BC6E9577-B625-0A46-917F-2783DA8CF436}" srcOrd="1" destOrd="0" parTransId="{E0263E15-A4CB-7E42-8CF7-45AAE1F9E6D9}" sibTransId="{3D570EBC-05D4-DE40-9A4B-292E4959A61E}"/>
    <dgm:cxn modelId="{FDC87BDB-388B-B741-8A39-FFEF5D135804}" srcId="{572ED999-A693-3745-BF00-7574ABDBC6FB}" destId="{8C666B00-C723-0D4F-9874-AE279310E2E9}" srcOrd="0" destOrd="0" parTransId="{F8B2D35C-F453-094B-AD38-FD343D0A7CE4}" sibTransId="{6BD2390C-81DE-2549-8F3E-C80B0FAD8244}"/>
    <dgm:cxn modelId="{C46353C7-5BAD-F540-AC28-A6E564BB6833}" type="presParOf" srcId="{A8A96979-E0A0-0D4E-ADEC-CB0BB9477306}" destId="{C23F5726-A95A-EA42-A8DA-95926473ACF9}" srcOrd="0" destOrd="0" presId="urn:microsoft.com/office/officeart/2008/layout/SquareAccentList"/>
    <dgm:cxn modelId="{F7AC6E3C-8CE7-0043-B05F-965B118358F3}" type="presParOf" srcId="{C23F5726-A95A-EA42-A8DA-95926473ACF9}" destId="{1E9BC973-A958-7949-8171-093A74D35220}" srcOrd="0" destOrd="0" presId="urn:microsoft.com/office/officeart/2008/layout/SquareAccentList"/>
    <dgm:cxn modelId="{17B1D7FF-CFDB-9243-9F32-6B76A2E70EB5}" type="presParOf" srcId="{1E9BC973-A958-7949-8171-093A74D35220}" destId="{20EEBBC2-3839-9741-B2B4-54FC2B05E325}" srcOrd="0" destOrd="0" presId="urn:microsoft.com/office/officeart/2008/layout/SquareAccentList"/>
    <dgm:cxn modelId="{52F1B475-8E85-DD49-AB68-62FBD2CD74FA}" type="presParOf" srcId="{1E9BC973-A958-7949-8171-093A74D35220}" destId="{6C6F4A45-C3BC-574A-B6CC-09240AF2259D}" srcOrd="1" destOrd="0" presId="urn:microsoft.com/office/officeart/2008/layout/SquareAccentList"/>
    <dgm:cxn modelId="{58E4F242-BD31-3D49-95D0-D53CA091A1E9}" type="presParOf" srcId="{1E9BC973-A958-7949-8171-093A74D35220}" destId="{F56ABE6B-4202-F149-895C-5A3B00571342}" srcOrd="2" destOrd="0" presId="urn:microsoft.com/office/officeart/2008/layout/SquareAccentList"/>
    <dgm:cxn modelId="{5E29AA67-781E-D94E-B643-CF76275A8B71}" type="presParOf" srcId="{C23F5726-A95A-EA42-A8DA-95926473ACF9}" destId="{D058A17B-FB3F-934C-A98D-A546B0A6EE02}" srcOrd="1" destOrd="0" presId="urn:microsoft.com/office/officeart/2008/layout/SquareAccentList"/>
    <dgm:cxn modelId="{4CFFDB30-630C-0F4F-BEB4-09A25FDB3E6C}" type="presParOf" srcId="{D058A17B-FB3F-934C-A98D-A546B0A6EE02}" destId="{AA3D3423-2AF9-9846-B2F2-46FAB7D20E6C}" srcOrd="0" destOrd="0" presId="urn:microsoft.com/office/officeart/2008/layout/SquareAccentList"/>
    <dgm:cxn modelId="{CDC571DE-973D-5A4E-BA21-B6506BBAA2FC}" type="presParOf" srcId="{AA3D3423-2AF9-9846-B2F2-46FAB7D20E6C}" destId="{6A59BF94-0016-234A-B9FB-BDA8E664F09C}" srcOrd="0" destOrd="0" presId="urn:microsoft.com/office/officeart/2008/layout/SquareAccentList"/>
    <dgm:cxn modelId="{6463C60B-7F67-614C-85E1-8AB26C411D7E}" type="presParOf" srcId="{AA3D3423-2AF9-9846-B2F2-46FAB7D20E6C}" destId="{B0C7459C-2B67-3A43-A7D3-5EAAC431E088}" srcOrd="1" destOrd="0" presId="urn:microsoft.com/office/officeart/2008/layout/SquareAccentList"/>
    <dgm:cxn modelId="{C057EDD9-CA6C-7E43-AD8B-EF1092DAD978}" type="presParOf" srcId="{D058A17B-FB3F-934C-A98D-A546B0A6EE02}" destId="{BD01DA0A-9F6F-0D43-8A67-7C154B04FFF7}" srcOrd="1" destOrd="0" presId="urn:microsoft.com/office/officeart/2008/layout/SquareAccentList"/>
    <dgm:cxn modelId="{EBC775E5-7E2F-E545-A0C8-857A831BDF16}" type="presParOf" srcId="{BD01DA0A-9F6F-0D43-8A67-7C154B04FFF7}" destId="{18A0F926-F93B-7544-9429-58A79C31FF30}" srcOrd="0" destOrd="0" presId="urn:microsoft.com/office/officeart/2008/layout/SquareAccentList"/>
    <dgm:cxn modelId="{7D98D6CF-BEC3-C540-915A-34CA6BE4A908}" type="presParOf" srcId="{BD01DA0A-9F6F-0D43-8A67-7C154B04FFF7}" destId="{6E796E07-CF66-F84E-BB79-8D8A33E6B521}" srcOrd="1" destOrd="0" presId="urn:microsoft.com/office/officeart/2008/layout/SquareAccentList"/>
    <dgm:cxn modelId="{B393C7BD-F8A3-3343-9B5B-6E56742457B5}" type="presParOf" srcId="{D058A17B-FB3F-934C-A98D-A546B0A6EE02}" destId="{F35AA57E-727B-B348-8398-EADF5D8F72A9}" srcOrd="2" destOrd="0" presId="urn:microsoft.com/office/officeart/2008/layout/SquareAccentList"/>
    <dgm:cxn modelId="{E3887FC1-3BE1-E64A-AB27-3F3F19097FC5}" type="presParOf" srcId="{F35AA57E-727B-B348-8398-EADF5D8F72A9}" destId="{8BC41482-2AC8-7645-8267-4B1DAABCF09E}" srcOrd="0" destOrd="0" presId="urn:microsoft.com/office/officeart/2008/layout/SquareAccentList"/>
    <dgm:cxn modelId="{751CF9F6-BF8D-5A43-B148-2DF7BB326132}" type="presParOf" srcId="{F35AA57E-727B-B348-8398-EADF5D8F72A9}" destId="{48A05553-E8F0-8749-9081-02B34812F361}"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“CULTURA ORGANIZZATIVA”</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1">
        <dgm:presLayoutVars>
          <dgm:bulletEnabled val="1"/>
        </dgm:presLayoutVars>
      </dgm:prSet>
      <dgm:spPr/>
    </dgm:pt>
  </dgm:ptLst>
  <dgm:cxnLst>
    <dgm:cxn modelId="{0C55AA45-040B-E64B-A18C-41558DB0D1B9}" type="presOf" srcId="{95AC27D8-D6F9-6240-880C-251085371E4F}" destId="{F9A2AE78-F3F6-B44F-BE6B-BBACB65D0213}" srcOrd="0" destOrd="0" presId="urn:microsoft.com/office/officeart/2005/8/layout/process1"/>
    <dgm:cxn modelId="{15B9D846-92BC-E040-9F03-45FBE69281B7}" type="presOf" srcId="{CEBA7483-6D8A-C045-A131-45F7FFBDBBD4}" destId="{26B5391E-1D56-244E-95F5-D958C1229472}" srcOrd="0"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00E51341-4375-9142-B2A5-E52A8172B46A}" type="presParOf" srcId="{26B5391E-1D56-244E-95F5-D958C1229472}" destId="{F9A2AE78-F3F6-B44F-BE6B-BBACB65D021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0.xml><?xml version="1.0" encoding="utf-8"?>
<dgm:dataModel xmlns:dgm="http://schemas.openxmlformats.org/drawingml/2006/diagram" xmlns:a="http://schemas.openxmlformats.org/drawingml/2006/main">
  <dgm:ptLst>
    <dgm:pt modelId="{0F8BF1FA-5FA4-5A4C-BAEC-191CBF546EEE}" type="doc">
      <dgm:prSet loTypeId="urn:microsoft.com/office/officeart/2008/layout/SquareAccentList" loCatId="" qsTypeId="urn:microsoft.com/office/officeart/2005/8/quickstyle/simple4" qsCatId="simple" csTypeId="urn:microsoft.com/office/officeart/2005/8/colors/colorful1" csCatId="colorful" phldr="1"/>
      <dgm:spPr/>
      <dgm:t>
        <a:bodyPr/>
        <a:lstStyle/>
        <a:p>
          <a:endParaRPr lang="it-IT"/>
        </a:p>
      </dgm:t>
    </dgm:pt>
    <dgm:pt modelId="{572ED999-A693-3745-BF00-7574ABDBC6FB}">
      <dgm:prSet phldrT="[Text]"/>
      <dgm:spPr/>
      <dgm:t>
        <a:bodyPr/>
        <a:lstStyle/>
        <a:p>
          <a:r>
            <a:rPr lang="it-IT" b="1" dirty="0"/>
            <a:t>WHISTLEBLOWING INTERNO</a:t>
          </a:r>
        </a:p>
      </dgm:t>
    </dgm:pt>
    <dgm:pt modelId="{8ED6B38A-7E33-374E-9425-EBCE85B46F25}" type="parTrans" cxnId="{80973721-E5D8-B540-BED7-A25124199FDE}">
      <dgm:prSet/>
      <dgm:spPr/>
      <dgm:t>
        <a:bodyPr/>
        <a:lstStyle/>
        <a:p>
          <a:endParaRPr lang="it-IT" b="1"/>
        </a:p>
      </dgm:t>
    </dgm:pt>
    <dgm:pt modelId="{F329A226-5AFE-D04A-829B-6D408A174D82}" type="sibTrans" cxnId="{80973721-E5D8-B540-BED7-A25124199FDE}">
      <dgm:prSet/>
      <dgm:spPr/>
      <dgm:t>
        <a:bodyPr/>
        <a:lstStyle/>
        <a:p>
          <a:endParaRPr lang="it-IT" b="1"/>
        </a:p>
      </dgm:t>
    </dgm:pt>
    <dgm:pt modelId="{8C666B00-C723-0D4F-9874-AE279310E2E9}">
      <dgm:prSet phldrT="[Text]" custT="1"/>
      <dgm:spPr/>
      <dgm:t>
        <a:bodyPr/>
        <a:lstStyle/>
        <a:p>
          <a:r>
            <a:rPr lang="it-IT" sz="1800" b="1" dirty="0"/>
            <a:t>Superiore gerarchico</a:t>
          </a:r>
        </a:p>
      </dgm:t>
    </dgm:pt>
    <dgm:pt modelId="{F8B2D35C-F453-094B-AD38-FD343D0A7CE4}" type="parTrans" cxnId="{FDC87BDB-388B-B741-8A39-FFEF5D135804}">
      <dgm:prSet/>
      <dgm:spPr/>
      <dgm:t>
        <a:bodyPr/>
        <a:lstStyle/>
        <a:p>
          <a:endParaRPr lang="it-IT" b="1"/>
        </a:p>
      </dgm:t>
    </dgm:pt>
    <dgm:pt modelId="{6BD2390C-81DE-2549-8F3E-C80B0FAD8244}" type="sibTrans" cxnId="{FDC87BDB-388B-B741-8A39-FFEF5D135804}">
      <dgm:prSet/>
      <dgm:spPr/>
      <dgm:t>
        <a:bodyPr/>
        <a:lstStyle/>
        <a:p>
          <a:endParaRPr lang="it-IT" b="1"/>
        </a:p>
      </dgm:t>
    </dgm:pt>
    <dgm:pt modelId="{BC6E9577-B625-0A46-917F-2783DA8CF436}">
      <dgm:prSet phldrT="[Text]" custT="1"/>
      <dgm:spPr/>
      <dgm:t>
        <a:bodyPr/>
        <a:lstStyle/>
        <a:p>
          <a:r>
            <a:rPr lang="it-IT" sz="1600" b="1" dirty="0"/>
            <a:t>Responsabile </a:t>
          </a:r>
          <a:r>
            <a:rPr lang="en-US" sz="1600" b="1" dirty="0" err="1"/>
            <a:t>dei</a:t>
          </a:r>
          <a:r>
            <a:rPr lang="en-US" sz="1600" b="1" dirty="0"/>
            <a:t> </a:t>
          </a:r>
          <a:r>
            <a:rPr lang="en-US" sz="1600" b="1" dirty="0" err="1"/>
            <a:t>sistemi</a:t>
          </a:r>
          <a:r>
            <a:rPr lang="en-US" sz="1600" b="1" dirty="0"/>
            <a:t> </a:t>
          </a:r>
          <a:r>
            <a:rPr lang="en-US" sz="1600" b="1" dirty="0" err="1"/>
            <a:t>interni</a:t>
          </a:r>
          <a:r>
            <a:rPr lang="en-US" sz="1600" b="1" dirty="0"/>
            <a:t> di </a:t>
          </a:r>
          <a:r>
            <a:rPr lang="en-US" sz="1600" b="1" dirty="0" err="1"/>
            <a:t>segnalazione</a:t>
          </a:r>
          <a:r>
            <a:rPr lang="en-US" sz="1600" b="1" dirty="0"/>
            <a:t> </a:t>
          </a:r>
        </a:p>
        <a:p>
          <a:r>
            <a:rPr lang="en-US" sz="1400" b="1" dirty="0"/>
            <a:t>(</a:t>
          </a:r>
          <a:r>
            <a:rPr lang="en-US" sz="1400" b="1" dirty="0" err="1"/>
            <a:t>vedi</a:t>
          </a:r>
          <a:r>
            <a:rPr lang="en-US" sz="1400" b="1" dirty="0"/>
            <a:t> </a:t>
          </a:r>
          <a:r>
            <a:rPr lang="en-US" sz="1400" b="1" dirty="0">
              <a:latin typeface="+mn-lt"/>
              <a:hlinkClick xmlns:r="http://schemas.openxmlformats.org/officeDocument/2006/relationships" r:id="rId1"/>
            </a:rPr>
            <a:t>Circolare della Banca d’Italia n. 285 – 11° aggiornamento del 21 luglio 2015</a:t>
          </a:r>
          <a:r>
            <a:rPr lang="en-US" sz="1400" b="1" dirty="0">
              <a:latin typeface="+mn-lt"/>
            </a:rPr>
            <a:t>)</a:t>
          </a:r>
          <a:r>
            <a:rPr lang="en-US" sz="1400" b="1" dirty="0"/>
            <a:t> </a:t>
          </a:r>
          <a:endParaRPr lang="it-IT" sz="1400" b="1" dirty="0"/>
        </a:p>
      </dgm:t>
    </dgm:pt>
    <dgm:pt modelId="{E0263E15-A4CB-7E42-8CF7-45AAE1F9E6D9}" type="parTrans" cxnId="{CB0207A2-7BA3-5647-8361-7677A0CB3093}">
      <dgm:prSet/>
      <dgm:spPr/>
      <dgm:t>
        <a:bodyPr/>
        <a:lstStyle/>
        <a:p>
          <a:endParaRPr lang="it-IT" b="1"/>
        </a:p>
      </dgm:t>
    </dgm:pt>
    <dgm:pt modelId="{3D570EBC-05D4-DE40-9A4B-292E4959A61E}" type="sibTrans" cxnId="{CB0207A2-7BA3-5647-8361-7677A0CB3093}">
      <dgm:prSet/>
      <dgm:spPr/>
      <dgm:t>
        <a:bodyPr/>
        <a:lstStyle/>
        <a:p>
          <a:endParaRPr lang="it-IT" b="1"/>
        </a:p>
      </dgm:t>
    </dgm:pt>
    <dgm:pt modelId="{AD867B5B-AF7C-7544-BDFC-8A8A02490BC9}">
      <dgm:prSet phldrT="[Text]" custT="1"/>
      <dgm:spPr/>
      <dgm:t>
        <a:bodyPr/>
        <a:lstStyle/>
        <a:p>
          <a:r>
            <a:rPr lang="it-IT" sz="1800" b="1" dirty="0"/>
            <a:t>Ente Regolatore</a:t>
          </a:r>
        </a:p>
      </dgm:t>
    </dgm:pt>
    <dgm:pt modelId="{08C85409-0755-B947-97ED-919C0CC9DBF9}" type="parTrans" cxnId="{F208A352-5F11-C842-9735-19B1100AE679}">
      <dgm:prSet/>
      <dgm:spPr/>
      <dgm:t>
        <a:bodyPr/>
        <a:lstStyle/>
        <a:p>
          <a:endParaRPr lang="it-IT" b="1"/>
        </a:p>
      </dgm:t>
    </dgm:pt>
    <dgm:pt modelId="{516B664C-E81C-974C-8EE1-BBDEF776F969}" type="sibTrans" cxnId="{F208A352-5F11-C842-9735-19B1100AE679}">
      <dgm:prSet/>
      <dgm:spPr/>
      <dgm:t>
        <a:bodyPr/>
        <a:lstStyle/>
        <a:p>
          <a:endParaRPr lang="it-IT" b="1"/>
        </a:p>
      </dgm:t>
    </dgm:pt>
    <dgm:pt modelId="{A8A96979-E0A0-0D4E-ADEC-CB0BB9477306}" type="pres">
      <dgm:prSet presAssocID="{0F8BF1FA-5FA4-5A4C-BAEC-191CBF546EEE}" presName="layout" presStyleCnt="0">
        <dgm:presLayoutVars>
          <dgm:chMax/>
          <dgm:chPref/>
          <dgm:dir/>
          <dgm:resizeHandles/>
        </dgm:presLayoutVars>
      </dgm:prSet>
      <dgm:spPr/>
    </dgm:pt>
    <dgm:pt modelId="{C23F5726-A95A-EA42-A8DA-95926473ACF9}" type="pres">
      <dgm:prSet presAssocID="{572ED999-A693-3745-BF00-7574ABDBC6FB}" presName="root" presStyleCnt="0">
        <dgm:presLayoutVars>
          <dgm:chMax/>
          <dgm:chPref/>
        </dgm:presLayoutVars>
      </dgm:prSet>
      <dgm:spPr/>
    </dgm:pt>
    <dgm:pt modelId="{1E9BC973-A958-7949-8171-093A74D35220}" type="pres">
      <dgm:prSet presAssocID="{572ED999-A693-3745-BF00-7574ABDBC6FB}" presName="rootComposite" presStyleCnt="0">
        <dgm:presLayoutVars/>
      </dgm:prSet>
      <dgm:spPr/>
    </dgm:pt>
    <dgm:pt modelId="{20EEBBC2-3839-9741-B2B4-54FC2B05E325}" type="pres">
      <dgm:prSet presAssocID="{572ED999-A693-3745-BF00-7574ABDBC6FB}" presName="ParentAccent" presStyleLbl="alignNode1" presStyleIdx="0" presStyleCnt="1" custScaleX="120768" custScaleY="125159" custLinFactNeighborY="-5289"/>
      <dgm:spPr/>
    </dgm:pt>
    <dgm:pt modelId="{6C6F4A45-C3BC-574A-B6CC-09240AF2259D}" type="pres">
      <dgm:prSet presAssocID="{572ED999-A693-3745-BF00-7574ABDBC6FB}" presName="ParentSmallAccent" presStyleLbl="fgAcc1" presStyleIdx="0" presStyleCnt="1" custLinFactX="-41347" custLinFactNeighborX="-100000" custLinFactNeighborY="-66843"/>
      <dgm:spPr/>
    </dgm:pt>
    <dgm:pt modelId="{F56ABE6B-4202-F149-895C-5A3B00571342}" type="pres">
      <dgm:prSet presAssocID="{572ED999-A693-3745-BF00-7574ABDBC6FB}" presName="Parent" presStyleLbl="revTx" presStyleIdx="0" presStyleCnt="4" custScaleX="113374">
        <dgm:presLayoutVars>
          <dgm:chMax/>
          <dgm:chPref val="4"/>
          <dgm:bulletEnabled val="1"/>
        </dgm:presLayoutVars>
      </dgm:prSet>
      <dgm:spPr/>
    </dgm:pt>
    <dgm:pt modelId="{D058A17B-FB3F-934C-A98D-A546B0A6EE02}" type="pres">
      <dgm:prSet presAssocID="{572ED999-A693-3745-BF00-7574ABDBC6FB}" presName="childShape" presStyleCnt="0">
        <dgm:presLayoutVars>
          <dgm:chMax val="0"/>
          <dgm:chPref val="0"/>
        </dgm:presLayoutVars>
      </dgm:prSet>
      <dgm:spPr/>
    </dgm:pt>
    <dgm:pt modelId="{AA3D3423-2AF9-9846-B2F2-46FAB7D20E6C}" type="pres">
      <dgm:prSet presAssocID="{8C666B00-C723-0D4F-9874-AE279310E2E9}" presName="childComposite" presStyleCnt="0">
        <dgm:presLayoutVars>
          <dgm:chMax val="0"/>
          <dgm:chPref val="0"/>
        </dgm:presLayoutVars>
      </dgm:prSet>
      <dgm:spPr/>
    </dgm:pt>
    <dgm:pt modelId="{6A59BF94-0016-234A-B9FB-BDA8E664F09C}" type="pres">
      <dgm:prSet presAssocID="{8C666B00-C723-0D4F-9874-AE279310E2E9}" presName="ChildAccent" presStyleLbl="solidFgAcc1" presStyleIdx="0" presStyleCnt="3" custLinFactNeighborX="2" custLinFactNeighborY="-36819"/>
      <dgm:spPr/>
    </dgm:pt>
    <dgm:pt modelId="{B0C7459C-2B67-3A43-A7D3-5EAAC431E088}" type="pres">
      <dgm:prSet presAssocID="{8C666B00-C723-0D4F-9874-AE279310E2E9}" presName="Child" presStyleLbl="revTx" presStyleIdx="1" presStyleCnt="4" custLinFactNeighborX="-901" custLinFactNeighborY="-8084">
        <dgm:presLayoutVars>
          <dgm:chMax val="0"/>
          <dgm:chPref val="0"/>
          <dgm:bulletEnabled val="1"/>
        </dgm:presLayoutVars>
      </dgm:prSet>
      <dgm:spPr/>
    </dgm:pt>
    <dgm:pt modelId="{BD01DA0A-9F6F-0D43-8A67-7C154B04FFF7}" type="pres">
      <dgm:prSet presAssocID="{BC6E9577-B625-0A46-917F-2783DA8CF436}" presName="childComposite" presStyleCnt="0">
        <dgm:presLayoutVars>
          <dgm:chMax val="0"/>
          <dgm:chPref val="0"/>
        </dgm:presLayoutVars>
      </dgm:prSet>
      <dgm:spPr/>
    </dgm:pt>
    <dgm:pt modelId="{18A0F926-F93B-7544-9429-58A79C31FF30}" type="pres">
      <dgm:prSet presAssocID="{BC6E9577-B625-0A46-917F-2783DA8CF436}" presName="ChildAccent" presStyleLbl="solidFgAcc1" presStyleIdx="1" presStyleCnt="3" custScaleX="91706" custLinFactX="-100000" custLinFactNeighborX="-196874" custLinFactNeighborY="-41718"/>
      <dgm:spPr/>
    </dgm:pt>
    <dgm:pt modelId="{6E796E07-CF66-F84E-BB79-8D8A33E6B521}" type="pres">
      <dgm:prSet presAssocID="{BC6E9577-B625-0A46-917F-2783DA8CF436}" presName="Child" presStyleLbl="revTx" presStyleIdx="2" presStyleCnt="4" custScaleX="53250" custLinFactNeighborX="-47413" custLinFactNeighborY="-2423">
        <dgm:presLayoutVars>
          <dgm:chMax val="0"/>
          <dgm:chPref val="0"/>
          <dgm:bulletEnabled val="1"/>
        </dgm:presLayoutVars>
      </dgm:prSet>
      <dgm:spPr/>
    </dgm:pt>
    <dgm:pt modelId="{F35AA57E-727B-B348-8398-EADF5D8F72A9}" type="pres">
      <dgm:prSet presAssocID="{AD867B5B-AF7C-7544-BDFC-8A8A02490BC9}" presName="childComposite" presStyleCnt="0">
        <dgm:presLayoutVars>
          <dgm:chMax val="0"/>
          <dgm:chPref val="0"/>
        </dgm:presLayoutVars>
      </dgm:prSet>
      <dgm:spPr/>
    </dgm:pt>
    <dgm:pt modelId="{8BC41482-2AC8-7645-8267-4B1DAABCF09E}" type="pres">
      <dgm:prSet presAssocID="{AD867B5B-AF7C-7544-BDFC-8A8A02490BC9}" presName="ChildAccent" presStyleLbl="solidFgAcc1" presStyleIdx="2" presStyleCnt="3" custLinFactNeighborX="-612" custLinFactNeighborY="-502"/>
      <dgm:spPr/>
    </dgm:pt>
    <dgm:pt modelId="{48A05553-E8F0-8749-9081-02B34812F361}" type="pres">
      <dgm:prSet presAssocID="{AD867B5B-AF7C-7544-BDFC-8A8A02490BC9}" presName="Child" presStyleLbl="revTx" presStyleIdx="3" presStyleCnt="4" custLinFactNeighborX="-901" custLinFactNeighborY="7810">
        <dgm:presLayoutVars>
          <dgm:chMax val="0"/>
          <dgm:chPref val="0"/>
          <dgm:bulletEnabled val="1"/>
        </dgm:presLayoutVars>
      </dgm:prSet>
      <dgm:spPr/>
    </dgm:pt>
  </dgm:ptLst>
  <dgm:cxnLst>
    <dgm:cxn modelId="{80973721-E5D8-B540-BED7-A25124199FDE}" srcId="{0F8BF1FA-5FA4-5A4C-BAEC-191CBF546EEE}" destId="{572ED999-A693-3745-BF00-7574ABDBC6FB}" srcOrd="0" destOrd="0" parTransId="{8ED6B38A-7E33-374E-9425-EBCE85B46F25}" sibTransId="{F329A226-5AFE-D04A-829B-6D408A174D82}"/>
    <dgm:cxn modelId="{F208A352-5F11-C842-9735-19B1100AE679}" srcId="{572ED999-A693-3745-BF00-7574ABDBC6FB}" destId="{AD867B5B-AF7C-7544-BDFC-8A8A02490BC9}" srcOrd="2" destOrd="0" parTransId="{08C85409-0755-B947-97ED-919C0CC9DBF9}" sibTransId="{516B664C-E81C-974C-8EE1-BBDEF776F969}"/>
    <dgm:cxn modelId="{7ABA2346-9C84-EF41-BE7D-831A44E68E1E}" type="presOf" srcId="{AD867B5B-AF7C-7544-BDFC-8A8A02490BC9}" destId="{48A05553-E8F0-8749-9081-02B34812F361}" srcOrd="0" destOrd="0" presId="urn:microsoft.com/office/officeart/2008/layout/SquareAccentList"/>
    <dgm:cxn modelId="{40A866EB-9C67-7848-B4BE-5928E6D8C587}" type="presOf" srcId="{BC6E9577-B625-0A46-917F-2783DA8CF436}" destId="{6E796E07-CF66-F84E-BB79-8D8A33E6B521}" srcOrd="0" destOrd="0" presId="urn:microsoft.com/office/officeart/2008/layout/SquareAccentList"/>
    <dgm:cxn modelId="{9C863E3A-3F7B-9544-8BBB-BC6FB16C026B}" type="presOf" srcId="{0F8BF1FA-5FA4-5A4C-BAEC-191CBF546EEE}" destId="{A8A96979-E0A0-0D4E-ADEC-CB0BB9477306}" srcOrd="0" destOrd="0" presId="urn:microsoft.com/office/officeart/2008/layout/SquareAccentList"/>
    <dgm:cxn modelId="{CB0207A2-7BA3-5647-8361-7677A0CB3093}" srcId="{572ED999-A693-3745-BF00-7574ABDBC6FB}" destId="{BC6E9577-B625-0A46-917F-2783DA8CF436}" srcOrd="1" destOrd="0" parTransId="{E0263E15-A4CB-7E42-8CF7-45AAE1F9E6D9}" sibTransId="{3D570EBC-05D4-DE40-9A4B-292E4959A61E}"/>
    <dgm:cxn modelId="{3C303CCC-187C-2844-8CB8-67658F0DF655}" type="presOf" srcId="{572ED999-A693-3745-BF00-7574ABDBC6FB}" destId="{F56ABE6B-4202-F149-895C-5A3B00571342}" srcOrd="0" destOrd="0" presId="urn:microsoft.com/office/officeart/2008/layout/SquareAccentList"/>
    <dgm:cxn modelId="{A061D8A0-0107-5D47-BDF1-CB97486CF37D}" type="presOf" srcId="{8C666B00-C723-0D4F-9874-AE279310E2E9}" destId="{B0C7459C-2B67-3A43-A7D3-5EAAC431E088}" srcOrd="0" destOrd="0" presId="urn:microsoft.com/office/officeart/2008/layout/SquareAccentList"/>
    <dgm:cxn modelId="{FDC87BDB-388B-B741-8A39-FFEF5D135804}" srcId="{572ED999-A693-3745-BF00-7574ABDBC6FB}" destId="{8C666B00-C723-0D4F-9874-AE279310E2E9}" srcOrd="0" destOrd="0" parTransId="{F8B2D35C-F453-094B-AD38-FD343D0A7CE4}" sibTransId="{6BD2390C-81DE-2549-8F3E-C80B0FAD8244}"/>
    <dgm:cxn modelId="{AA90899B-792E-DE4A-983A-35CC2C25CDA9}" type="presParOf" srcId="{A8A96979-E0A0-0D4E-ADEC-CB0BB9477306}" destId="{C23F5726-A95A-EA42-A8DA-95926473ACF9}" srcOrd="0" destOrd="0" presId="urn:microsoft.com/office/officeart/2008/layout/SquareAccentList"/>
    <dgm:cxn modelId="{D1943F74-B5D6-D240-9EB5-69C4AEF09453}" type="presParOf" srcId="{C23F5726-A95A-EA42-A8DA-95926473ACF9}" destId="{1E9BC973-A958-7949-8171-093A74D35220}" srcOrd="0" destOrd="0" presId="urn:microsoft.com/office/officeart/2008/layout/SquareAccentList"/>
    <dgm:cxn modelId="{45503040-AF3A-614B-8B29-4EDA490A38F2}" type="presParOf" srcId="{1E9BC973-A958-7949-8171-093A74D35220}" destId="{20EEBBC2-3839-9741-B2B4-54FC2B05E325}" srcOrd="0" destOrd="0" presId="urn:microsoft.com/office/officeart/2008/layout/SquareAccentList"/>
    <dgm:cxn modelId="{EF75D327-405B-5A43-AB73-F2F3A33DB6CC}" type="presParOf" srcId="{1E9BC973-A958-7949-8171-093A74D35220}" destId="{6C6F4A45-C3BC-574A-B6CC-09240AF2259D}" srcOrd="1" destOrd="0" presId="urn:microsoft.com/office/officeart/2008/layout/SquareAccentList"/>
    <dgm:cxn modelId="{B4844885-5F72-4F41-9F2D-1C753F0D3F90}" type="presParOf" srcId="{1E9BC973-A958-7949-8171-093A74D35220}" destId="{F56ABE6B-4202-F149-895C-5A3B00571342}" srcOrd="2" destOrd="0" presId="urn:microsoft.com/office/officeart/2008/layout/SquareAccentList"/>
    <dgm:cxn modelId="{4D3145A7-4320-E448-9F5E-C817EA1FEFA4}" type="presParOf" srcId="{C23F5726-A95A-EA42-A8DA-95926473ACF9}" destId="{D058A17B-FB3F-934C-A98D-A546B0A6EE02}" srcOrd="1" destOrd="0" presId="urn:microsoft.com/office/officeart/2008/layout/SquareAccentList"/>
    <dgm:cxn modelId="{97D5EF32-E454-FD40-8193-3A3996C1526D}" type="presParOf" srcId="{D058A17B-FB3F-934C-A98D-A546B0A6EE02}" destId="{AA3D3423-2AF9-9846-B2F2-46FAB7D20E6C}" srcOrd="0" destOrd="0" presId="urn:microsoft.com/office/officeart/2008/layout/SquareAccentList"/>
    <dgm:cxn modelId="{341D5953-B596-B44F-B49D-F81272047E4F}" type="presParOf" srcId="{AA3D3423-2AF9-9846-B2F2-46FAB7D20E6C}" destId="{6A59BF94-0016-234A-B9FB-BDA8E664F09C}" srcOrd="0" destOrd="0" presId="urn:microsoft.com/office/officeart/2008/layout/SquareAccentList"/>
    <dgm:cxn modelId="{AD60A8D1-7F24-ED46-9BA5-432FA64BC7B0}" type="presParOf" srcId="{AA3D3423-2AF9-9846-B2F2-46FAB7D20E6C}" destId="{B0C7459C-2B67-3A43-A7D3-5EAAC431E088}" srcOrd="1" destOrd="0" presId="urn:microsoft.com/office/officeart/2008/layout/SquareAccentList"/>
    <dgm:cxn modelId="{E1B23018-8DDB-3343-81B1-A1ACC2CD2BCE}" type="presParOf" srcId="{D058A17B-FB3F-934C-A98D-A546B0A6EE02}" destId="{BD01DA0A-9F6F-0D43-8A67-7C154B04FFF7}" srcOrd="1" destOrd="0" presId="urn:microsoft.com/office/officeart/2008/layout/SquareAccentList"/>
    <dgm:cxn modelId="{D4A9F1E1-ED92-6B45-A12B-C606A617F556}" type="presParOf" srcId="{BD01DA0A-9F6F-0D43-8A67-7C154B04FFF7}" destId="{18A0F926-F93B-7544-9429-58A79C31FF30}" srcOrd="0" destOrd="0" presId="urn:microsoft.com/office/officeart/2008/layout/SquareAccentList"/>
    <dgm:cxn modelId="{CF8954FE-0A25-4B41-9502-340699BF53A9}" type="presParOf" srcId="{BD01DA0A-9F6F-0D43-8A67-7C154B04FFF7}" destId="{6E796E07-CF66-F84E-BB79-8D8A33E6B521}" srcOrd="1" destOrd="0" presId="urn:microsoft.com/office/officeart/2008/layout/SquareAccentList"/>
    <dgm:cxn modelId="{CA23DA59-EA40-B94E-8709-322979014814}" type="presParOf" srcId="{D058A17B-FB3F-934C-A98D-A546B0A6EE02}" destId="{F35AA57E-727B-B348-8398-EADF5D8F72A9}" srcOrd="2" destOrd="0" presId="urn:microsoft.com/office/officeart/2008/layout/SquareAccentList"/>
    <dgm:cxn modelId="{E0DC45E6-2F93-834E-97A1-949A1BC943FA}" type="presParOf" srcId="{F35AA57E-727B-B348-8398-EADF5D8F72A9}" destId="{8BC41482-2AC8-7645-8267-4B1DAABCF09E}" srcOrd="0" destOrd="0" presId="urn:microsoft.com/office/officeart/2008/layout/SquareAccentList"/>
    <dgm:cxn modelId="{A4EDEF02-6B2E-F742-8C3E-34F573D37FD2}" type="presParOf" srcId="{F35AA57E-727B-B348-8398-EADF5D8F72A9}" destId="{48A05553-E8F0-8749-9081-02B34812F361}"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81.xml><?xml version="1.0" encoding="utf-8"?>
<dgm:dataModel xmlns:dgm="http://schemas.openxmlformats.org/drawingml/2006/diagram" xmlns:a="http://schemas.openxmlformats.org/drawingml/2006/main">
  <dgm:ptLst>
    <dgm:pt modelId="{0F8BF1FA-5FA4-5A4C-BAEC-191CBF546EEE}" type="doc">
      <dgm:prSet loTypeId="urn:microsoft.com/office/officeart/2008/layout/SquareAccentList" loCatId="" qsTypeId="urn:microsoft.com/office/officeart/2005/8/quickstyle/simple4" qsCatId="simple" csTypeId="urn:microsoft.com/office/officeart/2005/8/colors/colorful1" csCatId="colorful" phldr="1"/>
      <dgm:spPr/>
      <dgm:t>
        <a:bodyPr/>
        <a:lstStyle/>
        <a:p>
          <a:endParaRPr lang="it-IT"/>
        </a:p>
      </dgm:t>
    </dgm:pt>
    <dgm:pt modelId="{572ED999-A693-3745-BF00-7574ABDBC6FB}">
      <dgm:prSet phldrT="[Text]"/>
      <dgm:spPr/>
      <dgm:t>
        <a:bodyPr/>
        <a:lstStyle/>
        <a:p>
          <a:r>
            <a:rPr lang="it-IT" b="1" dirty="0"/>
            <a:t>WHISTLEBLOWING INTERNO</a:t>
          </a:r>
        </a:p>
      </dgm:t>
    </dgm:pt>
    <dgm:pt modelId="{8ED6B38A-7E33-374E-9425-EBCE85B46F25}" type="parTrans" cxnId="{80973721-E5D8-B540-BED7-A25124199FDE}">
      <dgm:prSet/>
      <dgm:spPr/>
      <dgm:t>
        <a:bodyPr/>
        <a:lstStyle/>
        <a:p>
          <a:endParaRPr lang="it-IT" b="1"/>
        </a:p>
      </dgm:t>
    </dgm:pt>
    <dgm:pt modelId="{F329A226-5AFE-D04A-829B-6D408A174D82}" type="sibTrans" cxnId="{80973721-E5D8-B540-BED7-A25124199FDE}">
      <dgm:prSet/>
      <dgm:spPr/>
      <dgm:t>
        <a:bodyPr/>
        <a:lstStyle/>
        <a:p>
          <a:endParaRPr lang="it-IT" b="1"/>
        </a:p>
      </dgm:t>
    </dgm:pt>
    <dgm:pt modelId="{8C666B00-C723-0D4F-9874-AE279310E2E9}">
      <dgm:prSet phldrT="[Text]" custT="1"/>
      <dgm:spPr/>
      <dgm:t>
        <a:bodyPr/>
        <a:lstStyle/>
        <a:p>
          <a:r>
            <a:rPr lang="it-IT" sz="1800" b="1" dirty="0"/>
            <a:t>Superiore gerarchico</a:t>
          </a:r>
        </a:p>
      </dgm:t>
    </dgm:pt>
    <dgm:pt modelId="{F8B2D35C-F453-094B-AD38-FD343D0A7CE4}" type="parTrans" cxnId="{FDC87BDB-388B-B741-8A39-FFEF5D135804}">
      <dgm:prSet/>
      <dgm:spPr/>
      <dgm:t>
        <a:bodyPr/>
        <a:lstStyle/>
        <a:p>
          <a:endParaRPr lang="it-IT" b="1"/>
        </a:p>
      </dgm:t>
    </dgm:pt>
    <dgm:pt modelId="{6BD2390C-81DE-2549-8F3E-C80B0FAD8244}" type="sibTrans" cxnId="{FDC87BDB-388B-B741-8A39-FFEF5D135804}">
      <dgm:prSet/>
      <dgm:spPr/>
      <dgm:t>
        <a:bodyPr/>
        <a:lstStyle/>
        <a:p>
          <a:endParaRPr lang="it-IT" b="1"/>
        </a:p>
      </dgm:t>
    </dgm:pt>
    <dgm:pt modelId="{BC6E9577-B625-0A46-917F-2783DA8CF436}">
      <dgm:prSet phldrT="[Text]" custT="1"/>
      <dgm:spPr/>
      <dgm:t>
        <a:bodyPr/>
        <a:lstStyle/>
        <a:p>
          <a:r>
            <a:rPr lang="it-IT" sz="1600" b="1" dirty="0"/>
            <a:t>Responsabile </a:t>
          </a:r>
          <a:r>
            <a:rPr lang="en-US" sz="1600" b="1" dirty="0" err="1"/>
            <a:t>dei</a:t>
          </a:r>
          <a:r>
            <a:rPr lang="en-US" sz="1600" b="1" dirty="0"/>
            <a:t> </a:t>
          </a:r>
          <a:r>
            <a:rPr lang="en-US" sz="1600" b="1" dirty="0" err="1"/>
            <a:t>sistemi</a:t>
          </a:r>
          <a:r>
            <a:rPr lang="en-US" sz="1600" b="1" dirty="0"/>
            <a:t> </a:t>
          </a:r>
          <a:r>
            <a:rPr lang="en-US" sz="1600" b="1" dirty="0" err="1"/>
            <a:t>interni</a:t>
          </a:r>
          <a:r>
            <a:rPr lang="en-US" sz="1600" b="1" dirty="0"/>
            <a:t> di </a:t>
          </a:r>
          <a:r>
            <a:rPr lang="en-US" sz="1600" b="1" dirty="0" err="1"/>
            <a:t>segnalazione</a:t>
          </a:r>
          <a:r>
            <a:rPr lang="en-US" sz="1600" b="1" dirty="0"/>
            <a:t> </a:t>
          </a:r>
        </a:p>
        <a:p>
          <a:r>
            <a:rPr lang="en-US" sz="1400" b="1" dirty="0"/>
            <a:t>(</a:t>
          </a:r>
          <a:r>
            <a:rPr lang="en-US" sz="1400" b="1" dirty="0" err="1"/>
            <a:t>vedi</a:t>
          </a:r>
          <a:r>
            <a:rPr lang="en-US" sz="1400" b="1" dirty="0"/>
            <a:t> </a:t>
          </a:r>
          <a:r>
            <a:rPr lang="en-US" sz="1400" b="1" dirty="0">
              <a:latin typeface="+mn-lt"/>
              <a:hlinkClick xmlns:r="http://schemas.openxmlformats.org/officeDocument/2006/relationships" r:id="rId1"/>
            </a:rPr>
            <a:t>Circolare della Banca d’Italia n. 285 – 11° aggiornamento del 21 luglio 2015</a:t>
          </a:r>
          <a:r>
            <a:rPr lang="en-US" sz="1400" b="1" dirty="0">
              <a:latin typeface="+mn-lt"/>
            </a:rPr>
            <a:t>)</a:t>
          </a:r>
          <a:r>
            <a:rPr lang="en-US" sz="1400" b="1" dirty="0"/>
            <a:t> </a:t>
          </a:r>
          <a:endParaRPr lang="it-IT" sz="1400" b="1" dirty="0"/>
        </a:p>
      </dgm:t>
    </dgm:pt>
    <dgm:pt modelId="{E0263E15-A4CB-7E42-8CF7-45AAE1F9E6D9}" type="parTrans" cxnId="{CB0207A2-7BA3-5647-8361-7677A0CB3093}">
      <dgm:prSet/>
      <dgm:spPr/>
      <dgm:t>
        <a:bodyPr/>
        <a:lstStyle/>
        <a:p>
          <a:endParaRPr lang="it-IT" b="1"/>
        </a:p>
      </dgm:t>
    </dgm:pt>
    <dgm:pt modelId="{3D570EBC-05D4-DE40-9A4B-292E4959A61E}" type="sibTrans" cxnId="{CB0207A2-7BA3-5647-8361-7677A0CB3093}">
      <dgm:prSet/>
      <dgm:spPr/>
      <dgm:t>
        <a:bodyPr/>
        <a:lstStyle/>
        <a:p>
          <a:endParaRPr lang="it-IT" b="1"/>
        </a:p>
      </dgm:t>
    </dgm:pt>
    <dgm:pt modelId="{AD867B5B-AF7C-7544-BDFC-8A8A02490BC9}">
      <dgm:prSet phldrT="[Text]" custT="1"/>
      <dgm:spPr/>
      <dgm:t>
        <a:bodyPr/>
        <a:lstStyle/>
        <a:p>
          <a:r>
            <a:rPr lang="it-IT" sz="1800" b="1" dirty="0"/>
            <a:t>Ente Regolatore</a:t>
          </a:r>
        </a:p>
      </dgm:t>
    </dgm:pt>
    <dgm:pt modelId="{08C85409-0755-B947-97ED-919C0CC9DBF9}" type="parTrans" cxnId="{F208A352-5F11-C842-9735-19B1100AE679}">
      <dgm:prSet/>
      <dgm:spPr/>
      <dgm:t>
        <a:bodyPr/>
        <a:lstStyle/>
        <a:p>
          <a:endParaRPr lang="it-IT" b="1"/>
        </a:p>
      </dgm:t>
    </dgm:pt>
    <dgm:pt modelId="{516B664C-E81C-974C-8EE1-BBDEF776F969}" type="sibTrans" cxnId="{F208A352-5F11-C842-9735-19B1100AE679}">
      <dgm:prSet/>
      <dgm:spPr/>
      <dgm:t>
        <a:bodyPr/>
        <a:lstStyle/>
        <a:p>
          <a:endParaRPr lang="it-IT" b="1"/>
        </a:p>
      </dgm:t>
    </dgm:pt>
    <dgm:pt modelId="{A8A96979-E0A0-0D4E-ADEC-CB0BB9477306}" type="pres">
      <dgm:prSet presAssocID="{0F8BF1FA-5FA4-5A4C-BAEC-191CBF546EEE}" presName="layout" presStyleCnt="0">
        <dgm:presLayoutVars>
          <dgm:chMax/>
          <dgm:chPref/>
          <dgm:dir/>
          <dgm:resizeHandles/>
        </dgm:presLayoutVars>
      </dgm:prSet>
      <dgm:spPr/>
    </dgm:pt>
    <dgm:pt modelId="{C23F5726-A95A-EA42-A8DA-95926473ACF9}" type="pres">
      <dgm:prSet presAssocID="{572ED999-A693-3745-BF00-7574ABDBC6FB}" presName="root" presStyleCnt="0">
        <dgm:presLayoutVars>
          <dgm:chMax/>
          <dgm:chPref/>
        </dgm:presLayoutVars>
      </dgm:prSet>
      <dgm:spPr/>
    </dgm:pt>
    <dgm:pt modelId="{1E9BC973-A958-7949-8171-093A74D35220}" type="pres">
      <dgm:prSet presAssocID="{572ED999-A693-3745-BF00-7574ABDBC6FB}" presName="rootComposite" presStyleCnt="0">
        <dgm:presLayoutVars/>
      </dgm:prSet>
      <dgm:spPr/>
    </dgm:pt>
    <dgm:pt modelId="{20EEBBC2-3839-9741-B2B4-54FC2B05E325}" type="pres">
      <dgm:prSet presAssocID="{572ED999-A693-3745-BF00-7574ABDBC6FB}" presName="ParentAccent" presStyleLbl="alignNode1" presStyleIdx="0" presStyleCnt="1" custScaleX="120768" custScaleY="125159" custLinFactNeighborY="-5289"/>
      <dgm:spPr/>
    </dgm:pt>
    <dgm:pt modelId="{6C6F4A45-C3BC-574A-B6CC-09240AF2259D}" type="pres">
      <dgm:prSet presAssocID="{572ED999-A693-3745-BF00-7574ABDBC6FB}" presName="ParentSmallAccent" presStyleLbl="fgAcc1" presStyleIdx="0" presStyleCnt="1" custLinFactX="-41347" custLinFactNeighborX="-100000" custLinFactNeighborY="-66843"/>
      <dgm:spPr/>
    </dgm:pt>
    <dgm:pt modelId="{F56ABE6B-4202-F149-895C-5A3B00571342}" type="pres">
      <dgm:prSet presAssocID="{572ED999-A693-3745-BF00-7574ABDBC6FB}" presName="Parent" presStyleLbl="revTx" presStyleIdx="0" presStyleCnt="4" custScaleX="113374">
        <dgm:presLayoutVars>
          <dgm:chMax/>
          <dgm:chPref val="4"/>
          <dgm:bulletEnabled val="1"/>
        </dgm:presLayoutVars>
      </dgm:prSet>
      <dgm:spPr/>
    </dgm:pt>
    <dgm:pt modelId="{D058A17B-FB3F-934C-A98D-A546B0A6EE02}" type="pres">
      <dgm:prSet presAssocID="{572ED999-A693-3745-BF00-7574ABDBC6FB}" presName="childShape" presStyleCnt="0">
        <dgm:presLayoutVars>
          <dgm:chMax val="0"/>
          <dgm:chPref val="0"/>
        </dgm:presLayoutVars>
      </dgm:prSet>
      <dgm:spPr/>
    </dgm:pt>
    <dgm:pt modelId="{AA3D3423-2AF9-9846-B2F2-46FAB7D20E6C}" type="pres">
      <dgm:prSet presAssocID="{8C666B00-C723-0D4F-9874-AE279310E2E9}" presName="childComposite" presStyleCnt="0">
        <dgm:presLayoutVars>
          <dgm:chMax val="0"/>
          <dgm:chPref val="0"/>
        </dgm:presLayoutVars>
      </dgm:prSet>
      <dgm:spPr/>
    </dgm:pt>
    <dgm:pt modelId="{6A59BF94-0016-234A-B9FB-BDA8E664F09C}" type="pres">
      <dgm:prSet presAssocID="{8C666B00-C723-0D4F-9874-AE279310E2E9}" presName="ChildAccent" presStyleLbl="solidFgAcc1" presStyleIdx="0" presStyleCnt="3" custLinFactNeighborX="2" custLinFactNeighborY="-36819"/>
      <dgm:spPr/>
    </dgm:pt>
    <dgm:pt modelId="{B0C7459C-2B67-3A43-A7D3-5EAAC431E088}" type="pres">
      <dgm:prSet presAssocID="{8C666B00-C723-0D4F-9874-AE279310E2E9}" presName="Child" presStyleLbl="revTx" presStyleIdx="1" presStyleCnt="4" custLinFactNeighborX="-901" custLinFactNeighborY="-8084">
        <dgm:presLayoutVars>
          <dgm:chMax val="0"/>
          <dgm:chPref val="0"/>
          <dgm:bulletEnabled val="1"/>
        </dgm:presLayoutVars>
      </dgm:prSet>
      <dgm:spPr/>
    </dgm:pt>
    <dgm:pt modelId="{BD01DA0A-9F6F-0D43-8A67-7C154B04FFF7}" type="pres">
      <dgm:prSet presAssocID="{BC6E9577-B625-0A46-917F-2783DA8CF436}" presName="childComposite" presStyleCnt="0">
        <dgm:presLayoutVars>
          <dgm:chMax val="0"/>
          <dgm:chPref val="0"/>
        </dgm:presLayoutVars>
      </dgm:prSet>
      <dgm:spPr/>
    </dgm:pt>
    <dgm:pt modelId="{18A0F926-F93B-7544-9429-58A79C31FF30}" type="pres">
      <dgm:prSet presAssocID="{BC6E9577-B625-0A46-917F-2783DA8CF436}" presName="ChildAccent" presStyleLbl="solidFgAcc1" presStyleIdx="1" presStyleCnt="3" custScaleX="91706" custLinFactX="-100000" custLinFactNeighborX="-196874" custLinFactNeighborY="-41718"/>
      <dgm:spPr/>
    </dgm:pt>
    <dgm:pt modelId="{6E796E07-CF66-F84E-BB79-8D8A33E6B521}" type="pres">
      <dgm:prSet presAssocID="{BC6E9577-B625-0A46-917F-2783DA8CF436}" presName="Child" presStyleLbl="revTx" presStyleIdx="2" presStyleCnt="4" custScaleX="53250" custLinFactNeighborX="-47413" custLinFactNeighborY="-2423">
        <dgm:presLayoutVars>
          <dgm:chMax val="0"/>
          <dgm:chPref val="0"/>
          <dgm:bulletEnabled val="1"/>
        </dgm:presLayoutVars>
      </dgm:prSet>
      <dgm:spPr/>
    </dgm:pt>
    <dgm:pt modelId="{F35AA57E-727B-B348-8398-EADF5D8F72A9}" type="pres">
      <dgm:prSet presAssocID="{AD867B5B-AF7C-7544-BDFC-8A8A02490BC9}" presName="childComposite" presStyleCnt="0">
        <dgm:presLayoutVars>
          <dgm:chMax val="0"/>
          <dgm:chPref val="0"/>
        </dgm:presLayoutVars>
      </dgm:prSet>
      <dgm:spPr/>
    </dgm:pt>
    <dgm:pt modelId="{8BC41482-2AC8-7645-8267-4B1DAABCF09E}" type="pres">
      <dgm:prSet presAssocID="{AD867B5B-AF7C-7544-BDFC-8A8A02490BC9}" presName="ChildAccent" presStyleLbl="solidFgAcc1" presStyleIdx="2" presStyleCnt="3" custLinFactNeighborX="-612" custLinFactNeighborY="-502"/>
      <dgm:spPr/>
    </dgm:pt>
    <dgm:pt modelId="{48A05553-E8F0-8749-9081-02B34812F361}" type="pres">
      <dgm:prSet presAssocID="{AD867B5B-AF7C-7544-BDFC-8A8A02490BC9}" presName="Child" presStyleLbl="revTx" presStyleIdx="3" presStyleCnt="4" custLinFactNeighborX="-901" custLinFactNeighborY="7810">
        <dgm:presLayoutVars>
          <dgm:chMax val="0"/>
          <dgm:chPref val="0"/>
          <dgm:bulletEnabled val="1"/>
        </dgm:presLayoutVars>
      </dgm:prSet>
      <dgm:spPr/>
    </dgm:pt>
  </dgm:ptLst>
  <dgm:cxnLst>
    <dgm:cxn modelId="{F208A352-5F11-C842-9735-19B1100AE679}" srcId="{572ED999-A693-3745-BF00-7574ABDBC6FB}" destId="{AD867B5B-AF7C-7544-BDFC-8A8A02490BC9}" srcOrd="2" destOrd="0" parTransId="{08C85409-0755-B947-97ED-919C0CC9DBF9}" sibTransId="{516B664C-E81C-974C-8EE1-BBDEF776F969}"/>
    <dgm:cxn modelId="{B45F2946-51B2-3642-BBF6-6180FA0C74B1}" type="presOf" srcId="{BC6E9577-B625-0A46-917F-2783DA8CF436}" destId="{6E796E07-CF66-F84E-BB79-8D8A33E6B521}" srcOrd="0" destOrd="0" presId="urn:microsoft.com/office/officeart/2008/layout/SquareAccentList"/>
    <dgm:cxn modelId="{4B865EAE-4212-EB49-A4A6-0C6432EBC629}" type="presOf" srcId="{AD867B5B-AF7C-7544-BDFC-8A8A02490BC9}" destId="{48A05553-E8F0-8749-9081-02B34812F361}" srcOrd="0" destOrd="0" presId="urn:microsoft.com/office/officeart/2008/layout/SquareAccentList"/>
    <dgm:cxn modelId="{15BD79B9-D89C-0743-9DD5-2A7D50FB8AE8}" type="presOf" srcId="{572ED999-A693-3745-BF00-7574ABDBC6FB}" destId="{F56ABE6B-4202-F149-895C-5A3B00571342}" srcOrd="0" destOrd="0" presId="urn:microsoft.com/office/officeart/2008/layout/SquareAccentList"/>
    <dgm:cxn modelId="{80973721-E5D8-B540-BED7-A25124199FDE}" srcId="{0F8BF1FA-5FA4-5A4C-BAEC-191CBF546EEE}" destId="{572ED999-A693-3745-BF00-7574ABDBC6FB}" srcOrd="0" destOrd="0" parTransId="{8ED6B38A-7E33-374E-9425-EBCE85B46F25}" sibTransId="{F329A226-5AFE-D04A-829B-6D408A174D82}"/>
    <dgm:cxn modelId="{DA232771-72E5-1A42-9CC8-E2B5828544BE}" type="presOf" srcId="{0F8BF1FA-5FA4-5A4C-BAEC-191CBF546EEE}" destId="{A8A96979-E0A0-0D4E-ADEC-CB0BB9477306}" srcOrd="0" destOrd="0" presId="urn:microsoft.com/office/officeart/2008/layout/SquareAccentList"/>
    <dgm:cxn modelId="{49F78618-2AF0-B447-948F-5FB0B5F12A45}" type="presOf" srcId="{8C666B00-C723-0D4F-9874-AE279310E2E9}" destId="{B0C7459C-2B67-3A43-A7D3-5EAAC431E088}" srcOrd="0" destOrd="0" presId="urn:microsoft.com/office/officeart/2008/layout/SquareAccentList"/>
    <dgm:cxn modelId="{CB0207A2-7BA3-5647-8361-7677A0CB3093}" srcId="{572ED999-A693-3745-BF00-7574ABDBC6FB}" destId="{BC6E9577-B625-0A46-917F-2783DA8CF436}" srcOrd="1" destOrd="0" parTransId="{E0263E15-A4CB-7E42-8CF7-45AAE1F9E6D9}" sibTransId="{3D570EBC-05D4-DE40-9A4B-292E4959A61E}"/>
    <dgm:cxn modelId="{FDC87BDB-388B-B741-8A39-FFEF5D135804}" srcId="{572ED999-A693-3745-BF00-7574ABDBC6FB}" destId="{8C666B00-C723-0D4F-9874-AE279310E2E9}" srcOrd="0" destOrd="0" parTransId="{F8B2D35C-F453-094B-AD38-FD343D0A7CE4}" sibTransId="{6BD2390C-81DE-2549-8F3E-C80B0FAD8244}"/>
    <dgm:cxn modelId="{5CC48123-1854-E04D-93F9-C9738C31F4C6}" type="presParOf" srcId="{A8A96979-E0A0-0D4E-ADEC-CB0BB9477306}" destId="{C23F5726-A95A-EA42-A8DA-95926473ACF9}" srcOrd="0" destOrd="0" presId="urn:microsoft.com/office/officeart/2008/layout/SquareAccentList"/>
    <dgm:cxn modelId="{7B2A6E41-EB02-6243-AFDE-96B2512D107B}" type="presParOf" srcId="{C23F5726-A95A-EA42-A8DA-95926473ACF9}" destId="{1E9BC973-A958-7949-8171-093A74D35220}" srcOrd="0" destOrd="0" presId="urn:microsoft.com/office/officeart/2008/layout/SquareAccentList"/>
    <dgm:cxn modelId="{C170346F-B9C1-0D4E-BBCC-20B9C7C41F82}" type="presParOf" srcId="{1E9BC973-A958-7949-8171-093A74D35220}" destId="{20EEBBC2-3839-9741-B2B4-54FC2B05E325}" srcOrd="0" destOrd="0" presId="urn:microsoft.com/office/officeart/2008/layout/SquareAccentList"/>
    <dgm:cxn modelId="{6468A5DB-C29C-F045-92AA-42A15609289D}" type="presParOf" srcId="{1E9BC973-A958-7949-8171-093A74D35220}" destId="{6C6F4A45-C3BC-574A-B6CC-09240AF2259D}" srcOrd="1" destOrd="0" presId="urn:microsoft.com/office/officeart/2008/layout/SquareAccentList"/>
    <dgm:cxn modelId="{6275480F-675F-CF4F-9017-C81DC9FE1BEF}" type="presParOf" srcId="{1E9BC973-A958-7949-8171-093A74D35220}" destId="{F56ABE6B-4202-F149-895C-5A3B00571342}" srcOrd="2" destOrd="0" presId="urn:microsoft.com/office/officeart/2008/layout/SquareAccentList"/>
    <dgm:cxn modelId="{664F4626-A051-1244-85E2-7B8AC14A81EC}" type="presParOf" srcId="{C23F5726-A95A-EA42-A8DA-95926473ACF9}" destId="{D058A17B-FB3F-934C-A98D-A546B0A6EE02}" srcOrd="1" destOrd="0" presId="urn:microsoft.com/office/officeart/2008/layout/SquareAccentList"/>
    <dgm:cxn modelId="{08EC9421-1B06-E141-B8BC-EC4BF7AC17DE}" type="presParOf" srcId="{D058A17B-FB3F-934C-A98D-A546B0A6EE02}" destId="{AA3D3423-2AF9-9846-B2F2-46FAB7D20E6C}" srcOrd="0" destOrd="0" presId="urn:microsoft.com/office/officeart/2008/layout/SquareAccentList"/>
    <dgm:cxn modelId="{6DA51D86-E91C-0943-B797-910E80483AEB}" type="presParOf" srcId="{AA3D3423-2AF9-9846-B2F2-46FAB7D20E6C}" destId="{6A59BF94-0016-234A-B9FB-BDA8E664F09C}" srcOrd="0" destOrd="0" presId="urn:microsoft.com/office/officeart/2008/layout/SquareAccentList"/>
    <dgm:cxn modelId="{A0321610-BD56-A941-ACA7-F7C583FD361F}" type="presParOf" srcId="{AA3D3423-2AF9-9846-B2F2-46FAB7D20E6C}" destId="{B0C7459C-2B67-3A43-A7D3-5EAAC431E088}" srcOrd="1" destOrd="0" presId="urn:microsoft.com/office/officeart/2008/layout/SquareAccentList"/>
    <dgm:cxn modelId="{BDA9D9CE-8F9B-7348-8EDE-CBA0C85BA063}" type="presParOf" srcId="{D058A17B-FB3F-934C-A98D-A546B0A6EE02}" destId="{BD01DA0A-9F6F-0D43-8A67-7C154B04FFF7}" srcOrd="1" destOrd="0" presId="urn:microsoft.com/office/officeart/2008/layout/SquareAccentList"/>
    <dgm:cxn modelId="{D32FABEE-5D9D-7B45-9080-F1A90E6C0B0B}" type="presParOf" srcId="{BD01DA0A-9F6F-0D43-8A67-7C154B04FFF7}" destId="{18A0F926-F93B-7544-9429-58A79C31FF30}" srcOrd="0" destOrd="0" presId="urn:microsoft.com/office/officeart/2008/layout/SquareAccentList"/>
    <dgm:cxn modelId="{05E881E2-E837-AC43-955C-A9D23B49C53E}" type="presParOf" srcId="{BD01DA0A-9F6F-0D43-8A67-7C154B04FFF7}" destId="{6E796E07-CF66-F84E-BB79-8D8A33E6B521}" srcOrd="1" destOrd="0" presId="urn:microsoft.com/office/officeart/2008/layout/SquareAccentList"/>
    <dgm:cxn modelId="{F84E12B3-DE7B-AF4D-B5BD-AFA620CBBE6C}" type="presParOf" srcId="{D058A17B-FB3F-934C-A98D-A546B0A6EE02}" destId="{F35AA57E-727B-B348-8398-EADF5D8F72A9}" srcOrd="2" destOrd="0" presId="urn:microsoft.com/office/officeart/2008/layout/SquareAccentList"/>
    <dgm:cxn modelId="{F6A9B5F0-1EBD-9944-A13C-E3F661EDD44C}" type="presParOf" srcId="{F35AA57E-727B-B348-8398-EADF5D8F72A9}" destId="{8BC41482-2AC8-7645-8267-4B1DAABCF09E}" srcOrd="0" destOrd="0" presId="urn:microsoft.com/office/officeart/2008/layout/SquareAccentList"/>
    <dgm:cxn modelId="{66D3470F-0B9E-E848-A7D7-8499333EB935}" type="presParOf" srcId="{F35AA57E-727B-B348-8398-EADF5D8F72A9}" destId="{48A05553-E8F0-8749-9081-02B34812F361}"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82.xml><?xml version="1.0" encoding="utf-8"?>
<dgm:dataModel xmlns:dgm="http://schemas.openxmlformats.org/drawingml/2006/diagram" xmlns:a="http://schemas.openxmlformats.org/drawingml/2006/main">
  <dgm:ptLst>
    <dgm:pt modelId="{0F8BF1FA-5FA4-5A4C-BAEC-191CBF546EEE}" type="doc">
      <dgm:prSet loTypeId="urn:microsoft.com/office/officeart/2008/layout/SquareAccentList" loCatId="" qsTypeId="urn:microsoft.com/office/officeart/2005/8/quickstyle/simple4" qsCatId="simple" csTypeId="urn:microsoft.com/office/officeart/2005/8/colors/colorful1" csCatId="colorful" phldr="1"/>
      <dgm:spPr/>
      <dgm:t>
        <a:bodyPr/>
        <a:lstStyle/>
        <a:p>
          <a:endParaRPr lang="it-IT"/>
        </a:p>
      </dgm:t>
    </dgm:pt>
    <dgm:pt modelId="{572ED999-A693-3745-BF00-7574ABDBC6FB}">
      <dgm:prSet phldrT="[Text]"/>
      <dgm:spPr/>
      <dgm:t>
        <a:bodyPr/>
        <a:lstStyle/>
        <a:p>
          <a:r>
            <a:rPr lang="it-IT" b="1" dirty="0"/>
            <a:t>WHISTLEBLOWING INTERNO</a:t>
          </a:r>
        </a:p>
      </dgm:t>
    </dgm:pt>
    <dgm:pt modelId="{8ED6B38A-7E33-374E-9425-EBCE85B46F25}" type="parTrans" cxnId="{80973721-E5D8-B540-BED7-A25124199FDE}">
      <dgm:prSet/>
      <dgm:spPr/>
      <dgm:t>
        <a:bodyPr/>
        <a:lstStyle/>
        <a:p>
          <a:endParaRPr lang="it-IT" b="1"/>
        </a:p>
      </dgm:t>
    </dgm:pt>
    <dgm:pt modelId="{F329A226-5AFE-D04A-829B-6D408A174D82}" type="sibTrans" cxnId="{80973721-E5D8-B540-BED7-A25124199FDE}">
      <dgm:prSet/>
      <dgm:spPr/>
      <dgm:t>
        <a:bodyPr/>
        <a:lstStyle/>
        <a:p>
          <a:endParaRPr lang="it-IT" b="1"/>
        </a:p>
      </dgm:t>
    </dgm:pt>
    <dgm:pt modelId="{8C666B00-C723-0D4F-9874-AE279310E2E9}">
      <dgm:prSet phldrT="[Text]" custT="1"/>
      <dgm:spPr/>
      <dgm:t>
        <a:bodyPr/>
        <a:lstStyle/>
        <a:p>
          <a:r>
            <a:rPr lang="it-IT" sz="1800" b="1" dirty="0"/>
            <a:t>Superiore gerarchico</a:t>
          </a:r>
        </a:p>
      </dgm:t>
    </dgm:pt>
    <dgm:pt modelId="{F8B2D35C-F453-094B-AD38-FD343D0A7CE4}" type="parTrans" cxnId="{FDC87BDB-388B-B741-8A39-FFEF5D135804}">
      <dgm:prSet/>
      <dgm:spPr/>
      <dgm:t>
        <a:bodyPr/>
        <a:lstStyle/>
        <a:p>
          <a:endParaRPr lang="it-IT" b="1"/>
        </a:p>
      </dgm:t>
    </dgm:pt>
    <dgm:pt modelId="{6BD2390C-81DE-2549-8F3E-C80B0FAD8244}" type="sibTrans" cxnId="{FDC87BDB-388B-B741-8A39-FFEF5D135804}">
      <dgm:prSet/>
      <dgm:spPr/>
      <dgm:t>
        <a:bodyPr/>
        <a:lstStyle/>
        <a:p>
          <a:endParaRPr lang="it-IT" b="1"/>
        </a:p>
      </dgm:t>
    </dgm:pt>
    <dgm:pt modelId="{BC6E9577-B625-0A46-917F-2783DA8CF436}">
      <dgm:prSet phldrT="[Text]" custT="1"/>
      <dgm:spPr/>
      <dgm:t>
        <a:bodyPr/>
        <a:lstStyle/>
        <a:p>
          <a:r>
            <a:rPr lang="it-IT" sz="1600" b="1" dirty="0"/>
            <a:t>Responsabile </a:t>
          </a:r>
          <a:r>
            <a:rPr lang="en-US" sz="1600" b="1" dirty="0" err="1"/>
            <a:t>dei</a:t>
          </a:r>
          <a:r>
            <a:rPr lang="en-US" sz="1600" b="1" dirty="0"/>
            <a:t> </a:t>
          </a:r>
          <a:r>
            <a:rPr lang="en-US" sz="1600" b="1" dirty="0" err="1"/>
            <a:t>sistemi</a:t>
          </a:r>
          <a:r>
            <a:rPr lang="en-US" sz="1600" b="1" dirty="0"/>
            <a:t> </a:t>
          </a:r>
          <a:r>
            <a:rPr lang="en-US" sz="1600" b="1" dirty="0" err="1"/>
            <a:t>interni</a:t>
          </a:r>
          <a:r>
            <a:rPr lang="en-US" sz="1600" b="1" dirty="0"/>
            <a:t> di </a:t>
          </a:r>
          <a:r>
            <a:rPr lang="en-US" sz="1600" b="1" dirty="0" err="1"/>
            <a:t>segnalazione</a:t>
          </a:r>
          <a:r>
            <a:rPr lang="en-US" sz="1600" b="1" dirty="0"/>
            <a:t> </a:t>
          </a:r>
        </a:p>
        <a:p>
          <a:r>
            <a:rPr lang="en-US" sz="1400" b="1" dirty="0"/>
            <a:t>(</a:t>
          </a:r>
          <a:r>
            <a:rPr lang="en-US" sz="1400" b="1" dirty="0" err="1"/>
            <a:t>vedi</a:t>
          </a:r>
          <a:r>
            <a:rPr lang="en-US" sz="1400" b="1" dirty="0"/>
            <a:t> </a:t>
          </a:r>
          <a:r>
            <a:rPr lang="en-US" sz="1400" b="1" dirty="0">
              <a:latin typeface="+mn-lt"/>
              <a:hlinkClick xmlns:r="http://schemas.openxmlformats.org/officeDocument/2006/relationships" r:id="rId1"/>
            </a:rPr>
            <a:t>Circolare della Banca d’Italia n. 285 – 11° aggiornamento del 21 luglio 2015</a:t>
          </a:r>
          <a:r>
            <a:rPr lang="en-US" sz="1400" b="1" dirty="0">
              <a:latin typeface="+mn-lt"/>
            </a:rPr>
            <a:t>)</a:t>
          </a:r>
          <a:r>
            <a:rPr lang="en-US" sz="1400" b="1" dirty="0"/>
            <a:t> </a:t>
          </a:r>
          <a:endParaRPr lang="it-IT" sz="1400" b="1" dirty="0"/>
        </a:p>
      </dgm:t>
    </dgm:pt>
    <dgm:pt modelId="{E0263E15-A4CB-7E42-8CF7-45AAE1F9E6D9}" type="parTrans" cxnId="{CB0207A2-7BA3-5647-8361-7677A0CB3093}">
      <dgm:prSet/>
      <dgm:spPr/>
      <dgm:t>
        <a:bodyPr/>
        <a:lstStyle/>
        <a:p>
          <a:endParaRPr lang="it-IT" b="1"/>
        </a:p>
      </dgm:t>
    </dgm:pt>
    <dgm:pt modelId="{3D570EBC-05D4-DE40-9A4B-292E4959A61E}" type="sibTrans" cxnId="{CB0207A2-7BA3-5647-8361-7677A0CB3093}">
      <dgm:prSet/>
      <dgm:spPr/>
      <dgm:t>
        <a:bodyPr/>
        <a:lstStyle/>
        <a:p>
          <a:endParaRPr lang="it-IT" b="1"/>
        </a:p>
      </dgm:t>
    </dgm:pt>
    <dgm:pt modelId="{AD867B5B-AF7C-7544-BDFC-8A8A02490BC9}">
      <dgm:prSet phldrT="[Text]" custT="1"/>
      <dgm:spPr/>
      <dgm:t>
        <a:bodyPr/>
        <a:lstStyle/>
        <a:p>
          <a:r>
            <a:rPr lang="it-IT" sz="1800" b="1" dirty="0"/>
            <a:t>Ente Regolatore</a:t>
          </a:r>
        </a:p>
      </dgm:t>
    </dgm:pt>
    <dgm:pt modelId="{08C85409-0755-B947-97ED-919C0CC9DBF9}" type="parTrans" cxnId="{F208A352-5F11-C842-9735-19B1100AE679}">
      <dgm:prSet/>
      <dgm:spPr/>
      <dgm:t>
        <a:bodyPr/>
        <a:lstStyle/>
        <a:p>
          <a:endParaRPr lang="it-IT" b="1"/>
        </a:p>
      </dgm:t>
    </dgm:pt>
    <dgm:pt modelId="{516B664C-E81C-974C-8EE1-BBDEF776F969}" type="sibTrans" cxnId="{F208A352-5F11-C842-9735-19B1100AE679}">
      <dgm:prSet/>
      <dgm:spPr/>
      <dgm:t>
        <a:bodyPr/>
        <a:lstStyle/>
        <a:p>
          <a:endParaRPr lang="it-IT" b="1"/>
        </a:p>
      </dgm:t>
    </dgm:pt>
    <dgm:pt modelId="{A8A96979-E0A0-0D4E-ADEC-CB0BB9477306}" type="pres">
      <dgm:prSet presAssocID="{0F8BF1FA-5FA4-5A4C-BAEC-191CBF546EEE}" presName="layout" presStyleCnt="0">
        <dgm:presLayoutVars>
          <dgm:chMax/>
          <dgm:chPref/>
          <dgm:dir/>
          <dgm:resizeHandles/>
        </dgm:presLayoutVars>
      </dgm:prSet>
      <dgm:spPr/>
    </dgm:pt>
    <dgm:pt modelId="{C23F5726-A95A-EA42-A8DA-95926473ACF9}" type="pres">
      <dgm:prSet presAssocID="{572ED999-A693-3745-BF00-7574ABDBC6FB}" presName="root" presStyleCnt="0">
        <dgm:presLayoutVars>
          <dgm:chMax/>
          <dgm:chPref/>
        </dgm:presLayoutVars>
      </dgm:prSet>
      <dgm:spPr/>
    </dgm:pt>
    <dgm:pt modelId="{1E9BC973-A958-7949-8171-093A74D35220}" type="pres">
      <dgm:prSet presAssocID="{572ED999-A693-3745-BF00-7574ABDBC6FB}" presName="rootComposite" presStyleCnt="0">
        <dgm:presLayoutVars/>
      </dgm:prSet>
      <dgm:spPr/>
    </dgm:pt>
    <dgm:pt modelId="{20EEBBC2-3839-9741-B2B4-54FC2B05E325}" type="pres">
      <dgm:prSet presAssocID="{572ED999-A693-3745-BF00-7574ABDBC6FB}" presName="ParentAccent" presStyleLbl="alignNode1" presStyleIdx="0" presStyleCnt="1" custScaleX="120768" custScaleY="125159" custLinFactNeighborY="-5289"/>
      <dgm:spPr/>
    </dgm:pt>
    <dgm:pt modelId="{6C6F4A45-C3BC-574A-B6CC-09240AF2259D}" type="pres">
      <dgm:prSet presAssocID="{572ED999-A693-3745-BF00-7574ABDBC6FB}" presName="ParentSmallAccent" presStyleLbl="fgAcc1" presStyleIdx="0" presStyleCnt="1" custLinFactX="-41347" custLinFactNeighborX="-100000" custLinFactNeighborY="-66843"/>
      <dgm:spPr/>
    </dgm:pt>
    <dgm:pt modelId="{F56ABE6B-4202-F149-895C-5A3B00571342}" type="pres">
      <dgm:prSet presAssocID="{572ED999-A693-3745-BF00-7574ABDBC6FB}" presName="Parent" presStyleLbl="revTx" presStyleIdx="0" presStyleCnt="4" custScaleX="113374">
        <dgm:presLayoutVars>
          <dgm:chMax/>
          <dgm:chPref val="4"/>
          <dgm:bulletEnabled val="1"/>
        </dgm:presLayoutVars>
      </dgm:prSet>
      <dgm:spPr/>
    </dgm:pt>
    <dgm:pt modelId="{D058A17B-FB3F-934C-A98D-A546B0A6EE02}" type="pres">
      <dgm:prSet presAssocID="{572ED999-A693-3745-BF00-7574ABDBC6FB}" presName="childShape" presStyleCnt="0">
        <dgm:presLayoutVars>
          <dgm:chMax val="0"/>
          <dgm:chPref val="0"/>
        </dgm:presLayoutVars>
      </dgm:prSet>
      <dgm:spPr/>
    </dgm:pt>
    <dgm:pt modelId="{AA3D3423-2AF9-9846-B2F2-46FAB7D20E6C}" type="pres">
      <dgm:prSet presAssocID="{8C666B00-C723-0D4F-9874-AE279310E2E9}" presName="childComposite" presStyleCnt="0">
        <dgm:presLayoutVars>
          <dgm:chMax val="0"/>
          <dgm:chPref val="0"/>
        </dgm:presLayoutVars>
      </dgm:prSet>
      <dgm:spPr/>
    </dgm:pt>
    <dgm:pt modelId="{6A59BF94-0016-234A-B9FB-BDA8E664F09C}" type="pres">
      <dgm:prSet presAssocID="{8C666B00-C723-0D4F-9874-AE279310E2E9}" presName="ChildAccent" presStyleLbl="solidFgAcc1" presStyleIdx="0" presStyleCnt="3" custLinFactNeighborX="2" custLinFactNeighborY="-36819"/>
      <dgm:spPr/>
    </dgm:pt>
    <dgm:pt modelId="{B0C7459C-2B67-3A43-A7D3-5EAAC431E088}" type="pres">
      <dgm:prSet presAssocID="{8C666B00-C723-0D4F-9874-AE279310E2E9}" presName="Child" presStyleLbl="revTx" presStyleIdx="1" presStyleCnt="4" custLinFactNeighborX="-901" custLinFactNeighborY="-8084">
        <dgm:presLayoutVars>
          <dgm:chMax val="0"/>
          <dgm:chPref val="0"/>
          <dgm:bulletEnabled val="1"/>
        </dgm:presLayoutVars>
      </dgm:prSet>
      <dgm:spPr/>
    </dgm:pt>
    <dgm:pt modelId="{BD01DA0A-9F6F-0D43-8A67-7C154B04FFF7}" type="pres">
      <dgm:prSet presAssocID="{BC6E9577-B625-0A46-917F-2783DA8CF436}" presName="childComposite" presStyleCnt="0">
        <dgm:presLayoutVars>
          <dgm:chMax val="0"/>
          <dgm:chPref val="0"/>
        </dgm:presLayoutVars>
      </dgm:prSet>
      <dgm:spPr/>
    </dgm:pt>
    <dgm:pt modelId="{18A0F926-F93B-7544-9429-58A79C31FF30}" type="pres">
      <dgm:prSet presAssocID="{BC6E9577-B625-0A46-917F-2783DA8CF436}" presName="ChildAccent" presStyleLbl="solidFgAcc1" presStyleIdx="1" presStyleCnt="3" custScaleX="91706" custLinFactX="-100000" custLinFactNeighborX="-196874" custLinFactNeighborY="-41718"/>
      <dgm:spPr/>
    </dgm:pt>
    <dgm:pt modelId="{6E796E07-CF66-F84E-BB79-8D8A33E6B521}" type="pres">
      <dgm:prSet presAssocID="{BC6E9577-B625-0A46-917F-2783DA8CF436}" presName="Child" presStyleLbl="revTx" presStyleIdx="2" presStyleCnt="4" custScaleX="53250" custLinFactNeighborX="-47413" custLinFactNeighborY="-2423">
        <dgm:presLayoutVars>
          <dgm:chMax val="0"/>
          <dgm:chPref val="0"/>
          <dgm:bulletEnabled val="1"/>
        </dgm:presLayoutVars>
      </dgm:prSet>
      <dgm:spPr/>
    </dgm:pt>
    <dgm:pt modelId="{F35AA57E-727B-B348-8398-EADF5D8F72A9}" type="pres">
      <dgm:prSet presAssocID="{AD867B5B-AF7C-7544-BDFC-8A8A02490BC9}" presName="childComposite" presStyleCnt="0">
        <dgm:presLayoutVars>
          <dgm:chMax val="0"/>
          <dgm:chPref val="0"/>
        </dgm:presLayoutVars>
      </dgm:prSet>
      <dgm:spPr/>
    </dgm:pt>
    <dgm:pt modelId="{8BC41482-2AC8-7645-8267-4B1DAABCF09E}" type="pres">
      <dgm:prSet presAssocID="{AD867B5B-AF7C-7544-BDFC-8A8A02490BC9}" presName="ChildAccent" presStyleLbl="solidFgAcc1" presStyleIdx="2" presStyleCnt="3" custLinFactNeighborX="-612" custLinFactNeighborY="-502"/>
      <dgm:spPr/>
    </dgm:pt>
    <dgm:pt modelId="{48A05553-E8F0-8749-9081-02B34812F361}" type="pres">
      <dgm:prSet presAssocID="{AD867B5B-AF7C-7544-BDFC-8A8A02490BC9}" presName="Child" presStyleLbl="revTx" presStyleIdx="3" presStyleCnt="4" custLinFactNeighborX="-901" custLinFactNeighborY="7810">
        <dgm:presLayoutVars>
          <dgm:chMax val="0"/>
          <dgm:chPref val="0"/>
          <dgm:bulletEnabled val="1"/>
        </dgm:presLayoutVars>
      </dgm:prSet>
      <dgm:spPr/>
    </dgm:pt>
  </dgm:ptLst>
  <dgm:cxnLst>
    <dgm:cxn modelId="{BBFE7AD2-834C-4242-9B89-CD7533C28B59}" type="presOf" srcId="{572ED999-A693-3745-BF00-7574ABDBC6FB}" destId="{F56ABE6B-4202-F149-895C-5A3B00571342}" srcOrd="0" destOrd="0" presId="urn:microsoft.com/office/officeart/2008/layout/SquareAccentList"/>
    <dgm:cxn modelId="{F208A352-5F11-C842-9735-19B1100AE679}" srcId="{572ED999-A693-3745-BF00-7574ABDBC6FB}" destId="{AD867B5B-AF7C-7544-BDFC-8A8A02490BC9}" srcOrd="2" destOrd="0" parTransId="{08C85409-0755-B947-97ED-919C0CC9DBF9}" sibTransId="{516B664C-E81C-974C-8EE1-BBDEF776F969}"/>
    <dgm:cxn modelId="{49A4BDE4-E026-C04E-8BA4-B68EA9EF6318}" type="presOf" srcId="{BC6E9577-B625-0A46-917F-2783DA8CF436}" destId="{6E796E07-CF66-F84E-BB79-8D8A33E6B521}" srcOrd="0" destOrd="0" presId="urn:microsoft.com/office/officeart/2008/layout/SquareAccentList"/>
    <dgm:cxn modelId="{80973721-E5D8-B540-BED7-A25124199FDE}" srcId="{0F8BF1FA-5FA4-5A4C-BAEC-191CBF546EEE}" destId="{572ED999-A693-3745-BF00-7574ABDBC6FB}" srcOrd="0" destOrd="0" parTransId="{8ED6B38A-7E33-374E-9425-EBCE85B46F25}" sibTransId="{F329A226-5AFE-D04A-829B-6D408A174D82}"/>
    <dgm:cxn modelId="{F0EA9F27-A48D-104E-A295-87F414754EC6}" type="presOf" srcId="{0F8BF1FA-5FA4-5A4C-BAEC-191CBF546EEE}" destId="{A8A96979-E0A0-0D4E-ADEC-CB0BB9477306}" srcOrd="0" destOrd="0" presId="urn:microsoft.com/office/officeart/2008/layout/SquareAccentList"/>
    <dgm:cxn modelId="{B23D9123-3CD8-9641-9F4F-E35343F7BB01}" type="presOf" srcId="{AD867B5B-AF7C-7544-BDFC-8A8A02490BC9}" destId="{48A05553-E8F0-8749-9081-02B34812F361}" srcOrd="0" destOrd="0" presId="urn:microsoft.com/office/officeart/2008/layout/SquareAccentList"/>
    <dgm:cxn modelId="{85199DC2-8341-0F41-93BF-D713EC9A8FC2}" type="presOf" srcId="{8C666B00-C723-0D4F-9874-AE279310E2E9}" destId="{B0C7459C-2B67-3A43-A7D3-5EAAC431E088}" srcOrd="0" destOrd="0" presId="urn:microsoft.com/office/officeart/2008/layout/SquareAccentList"/>
    <dgm:cxn modelId="{CB0207A2-7BA3-5647-8361-7677A0CB3093}" srcId="{572ED999-A693-3745-BF00-7574ABDBC6FB}" destId="{BC6E9577-B625-0A46-917F-2783DA8CF436}" srcOrd="1" destOrd="0" parTransId="{E0263E15-A4CB-7E42-8CF7-45AAE1F9E6D9}" sibTransId="{3D570EBC-05D4-DE40-9A4B-292E4959A61E}"/>
    <dgm:cxn modelId="{FDC87BDB-388B-B741-8A39-FFEF5D135804}" srcId="{572ED999-A693-3745-BF00-7574ABDBC6FB}" destId="{8C666B00-C723-0D4F-9874-AE279310E2E9}" srcOrd="0" destOrd="0" parTransId="{F8B2D35C-F453-094B-AD38-FD343D0A7CE4}" sibTransId="{6BD2390C-81DE-2549-8F3E-C80B0FAD8244}"/>
    <dgm:cxn modelId="{34B8AC38-2E4D-A149-8A49-43F85A650803}" type="presParOf" srcId="{A8A96979-E0A0-0D4E-ADEC-CB0BB9477306}" destId="{C23F5726-A95A-EA42-A8DA-95926473ACF9}" srcOrd="0" destOrd="0" presId="urn:microsoft.com/office/officeart/2008/layout/SquareAccentList"/>
    <dgm:cxn modelId="{1B82B4F5-920C-5B49-9BD5-68DCE485EE0E}" type="presParOf" srcId="{C23F5726-A95A-EA42-A8DA-95926473ACF9}" destId="{1E9BC973-A958-7949-8171-093A74D35220}" srcOrd="0" destOrd="0" presId="urn:microsoft.com/office/officeart/2008/layout/SquareAccentList"/>
    <dgm:cxn modelId="{04961879-96FC-4E4E-AA34-81ACB78DA7B4}" type="presParOf" srcId="{1E9BC973-A958-7949-8171-093A74D35220}" destId="{20EEBBC2-3839-9741-B2B4-54FC2B05E325}" srcOrd="0" destOrd="0" presId="urn:microsoft.com/office/officeart/2008/layout/SquareAccentList"/>
    <dgm:cxn modelId="{712BA3E6-3C71-CC48-A71D-FD5FA6BE6B83}" type="presParOf" srcId="{1E9BC973-A958-7949-8171-093A74D35220}" destId="{6C6F4A45-C3BC-574A-B6CC-09240AF2259D}" srcOrd="1" destOrd="0" presId="urn:microsoft.com/office/officeart/2008/layout/SquareAccentList"/>
    <dgm:cxn modelId="{384C627C-2E29-A34B-BD75-F35EFABA7328}" type="presParOf" srcId="{1E9BC973-A958-7949-8171-093A74D35220}" destId="{F56ABE6B-4202-F149-895C-5A3B00571342}" srcOrd="2" destOrd="0" presId="urn:microsoft.com/office/officeart/2008/layout/SquareAccentList"/>
    <dgm:cxn modelId="{EFBF2058-EC77-F14F-BAE5-3531EF8EA9BD}" type="presParOf" srcId="{C23F5726-A95A-EA42-A8DA-95926473ACF9}" destId="{D058A17B-FB3F-934C-A98D-A546B0A6EE02}" srcOrd="1" destOrd="0" presId="urn:microsoft.com/office/officeart/2008/layout/SquareAccentList"/>
    <dgm:cxn modelId="{E25B9AD6-BB88-9244-BDE2-4FB6976C4272}" type="presParOf" srcId="{D058A17B-FB3F-934C-A98D-A546B0A6EE02}" destId="{AA3D3423-2AF9-9846-B2F2-46FAB7D20E6C}" srcOrd="0" destOrd="0" presId="urn:microsoft.com/office/officeart/2008/layout/SquareAccentList"/>
    <dgm:cxn modelId="{D057BC3E-F742-8E45-A26B-163C974B19A7}" type="presParOf" srcId="{AA3D3423-2AF9-9846-B2F2-46FAB7D20E6C}" destId="{6A59BF94-0016-234A-B9FB-BDA8E664F09C}" srcOrd="0" destOrd="0" presId="urn:microsoft.com/office/officeart/2008/layout/SquareAccentList"/>
    <dgm:cxn modelId="{DE86C0E1-4A4D-0E46-8BBB-3ACA2378F01D}" type="presParOf" srcId="{AA3D3423-2AF9-9846-B2F2-46FAB7D20E6C}" destId="{B0C7459C-2B67-3A43-A7D3-5EAAC431E088}" srcOrd="1" destOrd="0" presId="urn:microsoft.com/office/officeart/2008/layout/SquareAccentList"/>
    <dgm:cxn modelId="{5C12BF66-D1DA-7F43-9255-C54CAD51F33C}" type="presParOf" srcId="{D058A17B-FB3F-934C-A98D-A546B0A6EE02}" destId="{BD01DA0A-9F6F-0D43-8A67-7C154B04FFF7}" srcOrd="1" destOrd="0" presId="urn:microsoft.com/office/officeart/2008/layout/SquareAccentList"/>
    <dgm:cxn modelId="{529598F9-B088-8244-BF0D-4D3B8BE67E98}" type="presParOf" srcId="{BD01DA0A-9F6F-0D43-8A67-7C154B04FFF7}" destId="{18A0F926-F93B-7544-9429-58A79C31FF30}" srcOrd="0" destOrd="0" presId="urn:microsoft.com/office/officeart/2008/layout/SquareAccentList"/>
    <dgm:cxn modelId="{17BB8553-0CA6-E848-B3DA-A830D69BC408}" type="presParOf" srcId="{BD01DA0A-9F6F-0D43-8A67-7C154B04FFF7}" destId="{6E796E07-CF66-F84E-BB79-8D8A33E6B521}" srcOrd="1" destOrd="0" presId="urn:microsoft.com/office/officeart/2008/layout/SquareAccentList"/>
    <dgm:cxn modelId="{D189F1DA-4A5C-7F4B-A801-9F6D042B98BF}" type="presParOf" srcId="{D058A17B-FB3F-934C-A98D-A546B0A6EE02}" destId="{F35AA57E-727B-B348-8398-EADF5D8F72A9}" srcOrd="2" destOrd="0" presId="urn:microsoft.com/office/officeart/2008/layout/SquareAccentList"/>
    <dgm:cxn modelId="{15E33A73-45AA-294D-AF33-7D2E9B38EC58}" type="presParOf" srcId="{F35AA57E-727B-B348-8398-EADF5D8F72A9}" destId="{8BC41482-2AC8-7645-8267-4B1DAABCF09E}" srcOrd="0" destOrd="0" presId="urn:microsoft.com/office/officeart/2008/layout/SquareAccentList"/>
    <dgm:cxn modelId="{4B8BF311-F076-D24B-833E-9D79DE1AC1BF}" type="presParOf" srcId="{F35AA57E-727B-B348-8398-EADF5D8F72A9}" destId="{48A05553-E8F0-8749-9081-02B34812F361}"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83.xml><?xml version="1.0" encoding="utf-8"?>
<dgm:dataModel xmlns:dgm="http://schemas.openxmlformats.org/drawingml/2006/diagram" xmlns:a="http://schemas.openxmlformats.org/drawingml/2006/main">
  <dgm:ptLst>
    <dgm:pt modelId="{7B65244B-E4FA-A442-A71D-9E8311B80473}" type="doc">
      <dgm:prSet loTypeId="urn:microsoft.com/office/officeart/2005/8/layout/cycle1" loCatId="" qsTypeId="urn:microsoft.com/office/officeart/2005/8/quickstyle/simple4" qsCatId="simple" csTypeId="urn:microsoft.com/office/officeart/2005/8/colors/accent2_2" csCatId="accent2" phldr="1"/>
      <dgm:spPr/>
      <dgm:t>
        <a:bodyPr/>
        <a:lstStyle/>
        <a:p>
          <a:endParaRPr lang="it-IT"/>
        </a:p>
      </dgm:t>
    </dgm:pt>
    <dgm:pt modelId="{FBE18611-DD48-ED45-B5C8-A5437FA2219D}">
      <dgm:prSet custT="1"/>
      <dgm:spPr/>
      <dgm:t>
        <a:bodyPr/>
        <a:lstStyle/>
        <a:p>
          <a:r>
            <a:rPr lang="it-IT" sz="1400" b="1" dirty="0"/>
            <a:t>2. Il potenziale WB solleva ripetutamente questioni all’interno non ricevendo alcuna risposta o subendo ritorsioni</a:t>
          </a:r>
        </a:p>
      </dgm:t>
    </dgm:pt>
    <dgm:pt modelId="{8281C815-EDC9-EE44-A534-60430215D565}" type="parTrans" cxnId="{F383FF38-63A0-8041-BF7D-B3C54DB2442D}">
      <dgm:prSet/>
      <dgm:spPr/>
      <dgm:t>
        <a:bodyPr/>
        <a:lstStyle/>
        <a:p>
          <a:endParaRPr lang="it-IT" sz="1400"/>
        </a:p>
      </dgm:t>
    </dgm:pt>
    <dgm:pt modelId="{7F743D83-674A-7047-A1BC-92E6F990DC11}" type="sibTrans" cxnId="{F383FF38-63A0-8041-BF7D-B3C54DB2442D}">
      <dgm:prSet/>
      <dgm:spPr/>
      <dgm:t>
        <a:bodyPr/>
        <a:lstStyle/>
        <a:p>
          <a:endParaRPr lang="it-IT" sz="1400"/>
        </a:p>
      </dgm:t>
    </dgm:pt>
    <dgm:pt modelId="{C50C2B52-71D7-EE4E-9B94-301C48E92205}">
      <dgm:prSet custT="1"/>
      <dgm:spPr/>
      <dgm:t>
        <a:bodyPr/>
        <a:lstStyle/>
        <a:p>
          <a:r>
            <a:rPr lang="it-IT" sz="1400" b="1" dirty="0"/>
            <a:t>3. Il danno si verifica o sotto forma di grave situazione di pregiudizio a beni o persone o sotto forma di danno </a:t>
          </a:r>
          <a:r>
            <a:rPr lang="it-IT" sz="1400" b="1" dirty="0" err="1"/>
            <a:t>reputazionale</a:t>
          </a:r>
          <a:endParaRPr lang="it-IT" sz="1400" b="1" dirty="0"/>
        </a:p>
      </dgm:t>
    </dgm:pt>
    <dgm:pt modelId="{DD0BDCCE-FD82-4846-BC29-72455316E0BF}" type="parTrans" cxnId="{E5EEC39D-131F-F941-A6C2-CDCBE6AC194F}">
      <dgm:prSet/>
      <dgm:spPr/>
      <dgm:t>
        <a:bodyPr/>
        <a:lstStyle/>
        <a:p>
          <a:endParaRPr lang="it-IT" sz="1400"/>
        </a:p>
      </dgm:t>
    </dgm:pt>
    <dgm:pt modelId="{6E60DB06-F650-7E4B-96F8-7055CF081936}" type="sibTrans" cxnId="{E5EEC39D-131F-F941-A6C2-CDCBE6AC194F}">
      <dgm:prSet/>
      <dgm:spPr/>
      <dgm:t>
        <a:bodyPr/>
        <a:lstStyle/>
        <a:p>
          <a:endParaRPr lang="it-IT" sz="1400"/>
        </a:p>
      </dgm:t>
    </dgm:pt>
    <dgm:pt modelId="{0FF8283B-FDD2-7845-B9F4-B8C5C373450A}">
      <dgm:prSet custT="1"/>
      <dgm:spPr/>
      <dgm:t>
        <a:bodyPr/>
        <a:lstStyle/>
        <a:p>
          <a:r>
            <a:rPr lang="it-IT" sz="1400" b="1" dirty="0"/>
            <a:t>1. Le questioni non vengono discusse per la presenza di un clima di chiusura/asservimento</a:t>
          </a:r>
        </a:p>
      </dgm:t>
    </dgm:pt>
    <dgm:pt modelId="{BA1AE378-914F-424A-A4BE-695233835752}" type="parTrans" cxnId="{9381F41F-1A4F-3249-ACAD-97C44FBE667B}">
      <dgm:prSet/>
      <dgm:spPr/>
      <dgm:t>
        <a:bodyPr/>
        <a:lstStyle/>
        <a:p>
          <a:endParaRPr lang="it-IT"/>
        </a:p>
      </dgm:t>
    </dgm:pt>
    <dgm:pt modelId="{6205852E-E449-B148-B892-980C23B9BBCA}" type="sibTrans" cxnId="{9381F41F-1A4F-3249-ACAD-97C44FBE667B}">
      <dgm:prSet/>
      <dgm:spPr/>
      <dgm:t>
        <a:bodyPr/>
        <a:lstStyle/>
        <a:p>
          <a:endParaRPr lang="it-IT"/>
        </a:p>
      </dgm:t>
    </dgm:pt>
    <dgm:pt modelId="{F617AF25-CC06-E041-A9D5-9A1E0C5D8676}" type="pres">
      <dgm:prSet presAssocID="{7B65244B-E4FA-A442-A71D-9E8311B80473}" presName="cycle" presStyleCnt="0">
        <dgm:presLayoutVars>
          <dgm:dir/>
          <dgm:resizeHandles val="exact"/>
        </dgm:presLayoutVars>
      </dgm:prSet>
      <dgm:spPr/>
    </dgm:pt>
    <dgm:pt modelId="{CCE3E046-6B3E-7248-B3FD-6D877D0A9A93}" type="pres">
      <dgm:prSet presAssocID="{0FF8283B-FDD2-7845-B9F4-B8C5C373450A}" presName="dummy" presStyleCnt="0"/>
      <dgm:spPr/>
    </dgm:pt>
    <dgm:pt modelId="{E36E1A96-1438-C048-9FEE-5D98CC113ED1}" type="pres">
      <dgm:prSet presAssocID="{0FF8283B-FDD2-7845-B9F4-B8C5C373450A}" presName="node" presStyleLbl="revTx" presStyleIdx="0" presStyleCnt="3">
        <dgm:presLayoutVars>
          <dgm:bulletEnabled val="1"/>
        </dgm:presLayoutVars>
      </dgm:prSet>
      <dgm:spPr/>
    </dgm:pt>
    <dgm:pt modelId="{D5C6DA44-1576-AC49-A85E-1AE2FE56E6D2}" type="pres">
      <dgm:prSet presAssocID="{6205852E-E449-B148-B892-980C23B9BBCA}" presName="sibTrans" presStyleLbl="node1" presStyleIdx="0" presStyleCnt="3"/>
      <dgm:spPr/>
    </dgm:pt>
    <dgm:pt modelId="{9BFB59C7-8083-DC4D-875F-6C4B25342643}" type="pres">
      <dgm:prSet presAssocID="{FBE18611-DD48-ED45-B5C8-A5437FA2219D}" presName="dummy" presStyleCnt="0"/>
      <dgm:spPr/>
    </dgm:pt>
    <dgm:pt modelId="{43E92105-5304-D145-BE97-C73036A278D6}" type="pres">
      <dgm:prSet presAssocID="{FBE18611-DD48-ED45-B5C8-A5437FA2219D}" presName="node" presStyleLbl="revTx" presStyleIdx="1" presStyleCnt="3">
        <dgm:presLayoutVars>
          <dgm:bulletEnabled val="1"/>
        </dgm:presLayoutVars>
      </dgm:prSet>
      <dgm:spPr/>
    </dgm:pt>
    <dgm:pt modelId="{92D647B2-1DA4-C845-9496-9A2163ED188D}" type="pres">
      <dgm:prSet presAssocID="{7F743D83-674A-7047-A1BC-92E6F990DC11}" presName="sibTrans" presStyleLbl="node1" presStyleIdx="1" presStyleCnt="3"/>
      <dgm:spPr/>
    </dgm:pt>
    <dgm:pt modelId="{2385B5D8-98AF-564C-A111-1FF3CD8EB55E}" type="pres">
      <dgm:prSet presAssocID="{C50C2B52-71D7-EE4E-9B94-301C48E92205}" presName="dummy" presStyleCnt="0"/>
      <dgm:spPr/>
    </dgm:pt>
    <dgm:pt modelId="{9216B28B-8CF6-0842-8F9B-07F8DB845343}" type="pres">
      <dgm:prSet presAssocID="{C50C2B52-71D7-EE4E-9B94-301C48E92205}" presName="node" presStyleLbl="revTx" presStyleIdx="2" presStyleCnt="3">
        <dgm:presLayoutVars>
          <dgm:bulletEnabled val="1"/>
        </dgm:presLayoutVars>
      </dgm:prSet>
      <dgm:spPr/>
    </dgm:pt>
    <dgm:pt modelId="{F5F1B7EE-1C46-4040-B12F-A7D87EA2F12F}" type="pres">
      <dgm:prSet presAssocID="{6E60DB06-F650-7E4B-96F8-7055CF081936}" presName="sibTrans" presStyleLbl="node1" presStyleIdx="2" presStyleCnt="3"/>
      <dgm:spPr/>
    </dgm:pt>
  </dgm:ptLst>
  <dgm:cxnLst>
    <dgm:cxn modelId="{E7652A37-5937-7C4E-9C4C-D43893CE0729}" type="presOf" srcId="{7F743D83-674A-7047-A1BC-92E6F990DC11}" destId="{92D647B2-1DA4-C845-9496-9A2163ED188D}" srcOrd="0" destOrd="0" presId="urn:microsoft.com/office/officeart/2005/8/layout/cycle1"/>
    <dgm:cxn modelId="{DD5FDD8D-533C-7145-9AA9-01A0608364FB}" type="presOf" srcId="{C50C2B52-71D7-EE4E-9B94-301C48E92205}" destId="{9216B28B-8CF6-0842-8F9B-07F8DB845343}" srcOrd="0" destOrd="0" presId="urn:microsoft.com/office/officeart/2005/8/layout/cycle1"/>
    <dgm:cxn modelId="{552E3EC5-A522-5C4B-9F8B-6FBC97ADFDF6}" type="presOf" srcId="{6E60DB06-F650-7E4B-96F8-7055CF081936}" destId="{F5F1B7EE-1C46-4040-B12F-A7D87EA2F12F}" srcOrd="0" destOrd="0" presId="urn:microsoft.com/office/officeart/2005/8/layout/cycle1"/>
    <dgm:cxn modelId="{BDB3A3C8-6FA4-A64A-B9EB-38CBFAB7EF07}" type="presOf" srcId="{7B65244B-E4FA-A442-A71D-9E8311B80473}" destId="{F617AF25-CC06-E041-A9D5-9A1E0C5D8676}" srcOrd="0" destOrd="0" presId="urn:microsoft.com/office/officeart/2005/8/layout/cycle1"/>
    <dgm:cxn modelId="{F383FF38-63A0-8041-BF7D-B3C54DB2442D}" srcId="{7B65244B-E4FA-A442-A71D-9E8311B80473}" destId="{FBE18611-DD48-ED45-B5C8-A5437FA2219D}" srcOrd="1" destOrd="0" parTransId="{8281C815-EDC9-EE44-A534-60430215D565}" sibTransId="{7F743D83-674A-7047-A1BC-92E6F990DC11}"/>
    <dgm:cxn modelId="{9381F41F-1A4F-3249-ACAD-97C44FBE667B}" srcId="{7B65244B-E4FA-A442-A71D-9E8311B80473}" destId="{0FF8283B-FDD2-7845-B9F4-B8C5C373450A}" srcOrd="0" destOrd="0" parTransId="{BA1AE378-914F-424A-A4BE-695233835752}" sibTransId="{6205852E-E449-B148-B892-980C23B9BBCA}"/>
    <dgm:cxn modelId="{B876EEB0-FDAA-6144-8F19-8AC11EFA2F7B}" type="presOf" srcId="{6205852E-E449-B148-B892-980C23B9BBCA}" destId="{D5C6DA44-1576-AC49-A85E-1AE2FE56E6D2}" srcOrd="0" destOrd="0" presId="urn:microsoft.com/office/officeart/2005/8/layout/cycle1"/>
    <dgm:cxn modelId="{B652D833-1119-0E44-96BF-082A4B5F50E7}" type="presOf" srcId="{FBE18611-DD48-ED45-B5C8-A5437FA2219D}" destId="{43E92105-5304-D145-BE97-C73036A278D6}" srcOrd="0" destOrd="0" presId="urn:microsoft.com/office/officeart/2005/8/layout/cycle1"/>
    <dgm:cxn modelId="{6133BC9E-4C04-A84B-8F77-066F66C10BA5}" type="presOf" srcId="{0FF8283B-FDD2-7845-B9F4-B8C5C373450A}" destId="{E36E1A96-1438-C048-9FEE-5D98CC113ED1}" srcOrd="0" destOrd="0" presId="urn:microsoft.com/office/officeart/2005/8/layout/cycle1"/>
    <dgm:cxn modelId="{E5EEC39D-131F-F941-A6C2-CDCBE6AC194F}" srcId="{7B65244B-E4FA-A442-A71D-9E8311B80473}" destId="{C50C2B52-71D7-EE4E-9B94-301C48E92205}" srcOrd="2" destOrd="0" parTransId="{DD0BDCCE-FD82-4846-BC29-72455316E0BF}" sibTransId="{6E60DB06-F650-7E4B-96F8-7055CF081936}"/>
    <dgm:cxn modelId="{01F4D959-7AE2-724B-B0F3-2E349037D41E}" type="presParOf" srcId="{F617AF25-CC06-E041-A9D5-9A1E0C5D8676}" destId="{CCE3E046-6B3E-7248-B3FD-6D877D0A9A93}" srcOrd="0" destOrd="0" presId="urn:microsoft.com/office/officeart/2005/8/layout/cycle1"/>
    <dgm:cxn modelId="{706654FB-C722-9B45-B8B8-67DE817EFAE2}" type="presParOf" srcId="{F617AF25-CC06-E041-A9D5-9A1E0C5D8676}" destId="{E36E1A96-1438-C048-9FEE-5D98CC113ED1}" srcOrd="1" destOrd="0" presId="urn:microsoft.com/office/officeart/2005/8/layout/cycle1"/>
    <dgm:cxn modelId="{5BF087C4-3692-9C44-B684-03FAA01744F2}" type="presParOf" srcId="{F617AF25-CC06-E041-A9D5-9A1E0C5D8676}" destId="{D5C6DA44-1576-AC49-A85E-1AE2FE56E6D2}" srcOrd="2" destOrd="0" presId="urn:microsoft.com/office/officeart/2005/8/layout/cycle1"/>
    <dgm:cxn modelId="{9FA2928D-F0FC-7F40-B0BD-100F891F57E7}" type="presParOf" srcId="{F617AF25-CC06-E041-A9D5-9A1E0C5D8676}" destId="{9BFB59C7-8083-DC4D-875F-6C4B25342643}" srcOrd="3" destOrd="0" presId="urn:microsoft.com/office/officeart/2005/8/layout/cycle1"/>
    <dgm:cxn modelId="{DB6FFA87-9C04-C64D-A013-FFE40FADB2D2}" type="presParOf" srcId="{F617AF25-CC06-E041-A9D5-9A1E0C5D8676}" destId="{43E92105-5304-D145-BE97-C73036A278D6}" srcOrd="4" destOrd="0" presId="urn:microsoft.com/office/officeart/2005/8/layout/cycle1"/>
    <dgm:cxn modelId="{6B92716D-32B7-0144-BC9D-28BDA1A1FD9E}" type="presParOf" srcId="{F617AF25-CC06-E041-A9D5-9A1E0C5D8676}" destId="{92D647B2-1DA4-C845-9496-9A2163ED188D}" srcOrd="5" destOrd="0" presId="urn:microsoft.com/office/officeart/2005/8/layout/cycle1"/>
    <dgm:cxn modelId="{DEE75E92-4527-7149-8BEF-DE6B6C2652B3}" type="presParOf" srcId="{F617AF25-CC06-E041-A9D5-9A1E0C5D8676}" destId="{2385B5D8-98AF-564C-A111-1FF3CD8EB55E}" srcOrd="6" destOrd="0" presId="urn:microsoft.com/office/officeart/2005/8/layout/cycle1"/>
    <dgm:cxn modelId="{C6B88BC1-6912-8C45-B750-5793B873DD75}" type="presParOf" srcId="{F617AF25-CC06-E041-A9D5-9A1E0C5D8676}" destId="{9216B28B-8CF6-0842-8F9B-07F8DB845343}" srcOrd="7" destOrd="0" presId="urn:microsoft.com/office/officeart/2005/8/layout/cycle1"/>
    <dgm:cxn modelId="{5D1A4E01-537B-9A4F-83DE-66D6BFBDFB18}" type="presParOf" srcId="{F617AF25-CC06-E041-A9D5-9A1E0C5D8676}" destId="{F5F1B7EE-1C46-4040-B12F-A7D87EA2F12F}" srcOrd="8"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4.xml><?xml version="1.0" encoding="utf-8"?>
<dgm:dataModel xmlns:dgm="http://schemas.openxmlformats.org/drawingml/2006/diagram" xmlns:a="http://schemas.openxmlformats.org/drawingml/2006/main">
  <dgm:ptLst>
    <dgm:pt modelId="{E26CE5F9-824D-524A-8ABD-98EE8EE055DB}"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565DCF50-92D2-5B48-B238-BF8B361045DD}">
      <dgm:prSet phldrT="[Text]"/>
      <dgm:spPr/>
      <dgm:t>
        <a:bodyPr/>
        <a:lstStyle/>
        <a:p>
          <a:r>
            <a:rPr lang="it-IT" b="1" dirty="0">
              <a:latin typeface="+mn-lt"/>
            </a:rPr>
            <a:t>Dobbiamo smettere di pensare al </a:t>
          </a:r>
          <a:r>
            <a:rPr lang="it-IT" b="1" dirty="0" err="1">
              <a:latin typeface="+mn-lt"/>
            </a:rPr>
            <a:t>Whistleblowing</a:t>
          </a:r>
          <a:r>
            <a:rPr lang="it-IT" b="1" dirty="0">
              <a:latin typeface="+mn-lt"/>
            </a:rPr>
            <a:t> come un atto individuale, bensì cominciare a porci nell’ottica di una “</a:t>
          </a:r>
          <a:r>
            <a:rPr lang="it-IT" b="1" dirty="0">
              <a:solidFill>
                <a:srgbClr val="800000"/>
              </a:solidFill>
              <a:latin typeface="+mn-lt"/>
            </a:rPr>
            <a:t>RELAZIONE</a:t>
          </a:r>
          <a:r>
            <a:rPr lang="it-IT" b="1" dirty="0">
              <a:latin typeface="+mn-lt"/>
            </a:rPr>
            <a:t>”, tra colui che segnala e colui che riceve la segnalazione. </a:t>
          </a:r>
          <a:endParaRPr lang="it-IT" dirty="0"/>
        </a:p>
      </dgm:t>
    </dgm:pt>
    <dgm:pt modelId="{FBCAAF5C-D579-0B42-BC04-FA17F1FDBB46}" type="parTrans" cxnId="{CA40BDEB-5301-8A41-B819-B213A6EF5BE3}">
      <dgm:prSet/>
      <dgm:spPr/>
      <dgm:t>
        <a:bodyPr/>
        <a:lstStyle/>
        <a:p>
          <a:endParaRPr lang="it-IT"/>
        </a:p>
      </dgm:t>
    </dgm:pt>
    <dgm:pt modelId="{22BF45CB-1E38-1F44-A722-4D051B99F243}" type="sibTrans" cxnId="{CA40BDEB-5301-8A41-B819-B213A6EF5BE3}">
      <dgm:prSet/>
      <dgm:spPr/>
      <dgm:t>
        <a:bodyPr/>
        <a:lstStyle/>
        <a:p>
          <a:endParaRPr lang="it-IT"/>
        </a:p>
      </dgm:t>
    </dgm:pt>
    <dgm:pt modelId="{0D82F9E0-270C-4F4C-8117-8C6EB13372CB}">
      <dgm:prSet/>
      <dgm:spPr/>
      <dgm:t>
        <a:bodyPr/>
        <a:lstStyle/>
        <a:p>
          <a:r>
            <a:rPr lang="it-IT" b="1" dirty="0">
              <a:latin typeface="+mn-lt"/>
            </a:rPr>
            <a:t>Il ruolo cruciale viene svolto dal datore di lavoro (pubblico o privato) che è chiamato a gestire una </a:t>
          </a:r>
          <a:r>
            <a:rPr lang="it-IT" b="1" dirty="0">
              <a:solidFill>
                <a:srgbClr val="800000"/>
              </a:solidFill>
              <a:latin typeface="+mn-lt"/>
            </a:rPr>
            <a:t>delicatissima dinamica</a:t>
          </a:r>
          <a:r>
            <a:rPr lang="it-IT" b="1" dirty="0">
              <a:latin typeface="+mn-lt"/>
            </a:rPr>
            <a:t> all’interno della quale la tutela della riservatezza è solo uno degli elementi</a:t>
          </a:r>
        </a:p>
      </dgm:t>
    </dgm:pt>
    <dgm:pt modelId="{94E7B12A-90BF-2E41-B2BB-65B0F8859591}" type="parTrans" cxnId="{324ACACD-B394-AB4E-85F9-93F39A0B163A}">
      <dgm:prSet/>
      <dgm:spPr/>
      <dgm:t>
        <a:bodyPr/>
        <a:lstStyle/>
        <a:p>
          <a:endParaRPr lang="it-IT"/>
        </a:p>
      </dgm:t>
    </dgm:pt>
    <dgm:pt modelId="{3DB7D5DD-38E4-DF45-A33B-2DA03B163708}" type="sibTrans" cxnId="{324ACACD-B394-AB4E-85F9-93F39A0B163A}">
      <dgm:prSet/>
      <dgm:spPr/>
      <dgm:t>
        <a:bodyPr/>
        <a:lstStyle/>
        <a:p>
          <a:endParaRPr lang="it-IT"/>
        </a:p>
      </dgm:t>
    </dgm:pt>
    <dgm:pt modelId="{ADF831D5-EBE0-204A-80E3-4ABA3533CC24}" type="pres">
      <dgm:prSet presAssocID="{E26CE5F9-824D-524A-8ABD-98EE8EE055DB}" presName="Name0" presStyleCnt="0">
        <dgm:presLayoutVars>
          <dgm:chMax/>
          <dgm:chPref/>
          <dgm:dir/>
        </dgm:presLayoutVars>
      </dgm:prSet>
      <dgm:spPr/>
    </dgm:pt>
    <dgm:pt modelId="{BDB03E34-87B2-B04B-8D81-4D1C4A659AD3}" type="pres">
      <dgm:prSet presAssocID="{565DCF50-92D2-5B48-B238-BF8B361045DD}" presName="composite" presStyleCnt="0">
        <dgm:presLayoutVars>
          <dgm:chMax/>
          <dgm:chPref/>
        </dgm:presLayoutVars>
      </dgm:prSet>
      <dgm:spPr/>
    </dgm:pt>
    <dgm:pt modelId="{21BC90DA-B813-E840-B178-C05DC59D68D4}" type="pres">
      <dgm:prSet presAssocID="{565DCF50-92D2-5B48-B238-BF8B361045DD}" presName="Image" presStyleLbl="bgImgPlace1" presStyleIdx="0" presStyleCnt="1"/>
      <dgm:spPr>
        <a:blipFill>
          <a:blip xmlns:r="http://schemas.openxmlformats.org/officeDocument/2006/relationships" r:embed="rId1" cstate="email">
            <a:extLst>
              <a:ext uri="{28A0092B-C50C-407E-A947-70E740481C1C}">
                <a14:useLocalDpi xmlns:a14="http://schemas.microsoft.com/office/drawing/2010/main" val="0"/>
              </a:ext>
            </a:extLst>
          </a:blip>
          <a:srcRect/>
          <a:stretch>
            <a:fillRect l="-17000" r="-17000"/>
          </a:stretch>
        </a:blipFill>
      </dgm:spPr>
    </dgm:pt>
    <dgm:pt modelId="{296DCB26-AE75-4C4E-8F9F-6736217D6217}" type="pres">
      <dgm:prSet presAssocID="{565DCF50-92D2-5B48-B238-BF8B361045DD}" presName="ParentText" presStyleLbl="revTx" presStyleIdx="0" presStyleCnt="1">
        <dgm:presLayoutVars>
          <dgm:chMax val="0"/>
          <dgm:chPref val="0"/>
          <dgm:bulletEnabled val="1"/>
        </dgm:presLayoutVars>
      </dgm:prSet>
      <dgm:spPr/>
    </dgm:pt>
    <dgm:pt modelId="{B577889A-DDBF-6140-B3D1-8A75FF32FCA2}" type="pres">
      <dgm:prSet presAssocID="{565DCF50-92D2-5B48-B238-BF8B361045DD}" presName="tlFrame" presStyleLbl="node1" presStyleIdx="0" presStyleCnt="4"/>
      <dgm:spPr/>
    </dgm:pt>
    <dgm:pt modelId="{7BA58111-7B6D-AF49-9643-020A06620E53}" type="pres">
      <dgm:prSet presAssocID="{565DCF50-92D2-5B48-B238-BF8B361045DD}" presName="trFrame" presStyleLbl="node1" presStyleIdx="1" presStyleCnt="4"/>
      <dgm:spPr/>
    </dgm:pt>
    <dgm:pt modelId="{8DC3DDB8-C61B-4E46-8765-2AA99666D00C}" type="pres">
      <dgm:prSet presAssocID="{565DCF50-92D2-5B48-B238-BF8B361045DD}" presName="blFrame" presStyleLbl="node1" presStyleIdx="2" presStyleCnt="4"/>
      <dgm:spPr/>
    </dgm:pt>
    <dgm:pt modelId="{B371FC4F-CF43-1D45-9E4E-E23E2081DF1E}" type="pres">
      <dgm:prSet presAssocID="{565DCF50-92D2-5B48-B238-BF8B361045DD}" presName="brFrame" presStyleLbl="node1" presStyleIdx="3" presStyleCnt="4"/>
      <dgm:spPr/>
    </dgm:pt>
  </dgm:ptLst>
  <dgm:cxnLst>
    <dgm:cxn modelId="{CA40BDEB-5301-8A41-B819-B213A6EF5BE3}" srcId="{E26CE5F9-824D-524A-8ABD-98EE8EE055DB}" destId="{565DCF50-92D2-5B48-B238-BF8B361045DD}" srcOrd="0" destOrd="0" parTransId="{FBCAAF5C-D579-0B42-BC04-FA17F1FDBB46}" sibTransId="{22BF45CB-1E38-1F44-A722-4D051B99F243}"/>
    <dgm:cxn modelId="{2DAF7B85-C90A-FE49-B0FC-E784CF66684A}" type="presOf" srcId="{0D82F9E0-270C-4F4C-8117-8C6EB13372CB}" destId="{296DCB26-AE75-4C4E-8F9F-6736217D6217}" srcOrd="0" destOrd="1" presId="urn:microsoft.com/office/officeart/2009/3/layout/FramedTextPicture"/>
    <dgm:cxn modelId="{06422F9F-4B84-E349-BA40-12F546A1811F}" type="presOf" srcId="{E26CE5F9-824D-524A-8ABD-98EE8EE055DB}" destId="{ADF831D5-EBE0-204A-80E3-4ABA3533CC24}" srcOrd="0" destOrd="0" presId="urn:microsoft.com/office/officeart/2009/3/layout/FramedTextPicture"/>
    <dgm:cxn modelId="{324ACACD-B394-AB4E-85F9-93F39A0B163A}" srcId="{565DCF50-92D2-5B48-B238-BF8B361045DD}" destId="{0D82F9E0-270C-4F4C-8117-8C6EB13372CB}" srcOrd="0" destOrd="0" parTransId="{94E7B12A-90BF-2E41-B2BB-65B0F8859591}" sibTransId="{3DB7D5DD-38E4-DF45-A33B-2DA03B163708}"/>
    <dgm:cxn modelId="{B8D00A2B-0F5B-7B4B-B2AF-CF3B437C0D67}" type="presOf" srcId="{565DCF50-92D2-5B48-B238-BF8B361045DD}" destId="{296DCB26-AE75-4C4E-8F9F-6736217D6217}" srcOrd="0" destOrd="0" presId="urn:microsoft.com/office/officeart/2009/3/layout/FramedTextPicture"/>
    <dgm:cxn modelId="{0E3DFB58-A2F7-3243-9932-B604D0BA1EA8}" type="presParOf" srcId="{ADF831D5-EBE0-204A-80E3-4ABA3533CC24}" destId="{BDB03E34-87B2-B04B-8D81-4D1C4A659AD3}" srcOrd="0" destOrd="0" presId="urn:microsoft.com/office/officeart/2009/3/layout/FramedTextPicture"/>
    <dgm:cxn modelId="{54604ED3-DA44-8440-ACD9-1F47735EEA73}" type="presParOf" srcId="{BDB03E34-87B2-B04B-8D81-4D1C4A659AD3}" destId="{21BC90DA-B813-E840-B178-C05DC59D68D4}" srcOrd="0" destOrd="0" presId="urn:microsoft.com/office/officeart/2009/3/layout/FramedTextPicture"/>
    <dgm:cxn modelId="{44EADE08-C79F-744B-A437-6A4A3C2F9BA9}" type="presParOf" srcId="{BDB03E34-87B2-B04B-8D81-4D1C4A659AD3}" destId="{296DCB26-AE75-4C4E-8F9F-6736217D6217}" srcOrd="1" destOrd="0" presId="urn:microsoft.com/office/officeart/2009/3/layout/FramedTextPicture"/>
    <dgm:cxn modelId="{5E7E47A5-9E34-7447-82C3-56D76BF5C9E4}" type="presParOf" srcId="{BDB03E34-87B2-B04B-8D81-4D1C4A659AD3}" destId="{B577889A-DDBF-6140-B3D1-8A75FF32FCA2}" srcOrd="2" destOrd="0" presId="urn:microsoft.com/office/officeart/2009/3/layout/FramedTextPicture"/>
    <dgm:cxn modelId="{65BBD164-B18C-104A-B9ED-611DFADA6934}" type="presParOf" srcId="{BDB03E34-87B2-B04B-8D81-4D1C4A659AD3}" destId="{7BA58111-7B6D-AF49-9643-020A06620E53}" srcOrd="3" destOrd="0" presId="urn:microsoft.com/office/officeart/2009/3/layout/FramedTextPicture"/>
    <dgm:cxn modelId="{33A5C374-9FD5-0E43-AABD-AD484214A0DF}" type="presParOf" srcId="{BDB03E34-87B2-B04B-8D81-4D1C4A659AD3}" destId="{8DC3DDB8-C61B-4E46-8765-2AA99666D00C}" srcOrd="4" destOrd="0" presId="urn:microsoft.com/office/officeart/2009/3/layout/FramedTextPicture"/>
    <dgm:cxn modelId="{05346707-E83B-F34F-90E6-1B933114FBAD}" type="presParOf" srcId="{BDB03E34-87B2-B04B-8D81-4D1C4A659AD3}" destId="{B371FC4F-CF43-1D45-9E4E-E23E2081DF1E}"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5.xml><?xml version="1.0" encoding="utf-8"?>
<dgm:dataModel xmlns:dgm="http://schemas.openxmlformats.org/drawingml/2006/diagram" xmlns:a="http://schemas.openxmlformats.org/drawingml/2006/main">
  <dgm:ptLst>
    <dgm:pt modelId="{E26CE5F9-824D-524A-8ABD-98EE8EE055DB}" type="doc">
      <dgm:prSet loTypeId="urn:microsoft.com/office/officeart/2009/3/layout/FramedTextPicture" loCatId="" qsTypeId="urn:microsoft.com/office/officeart/2005/8/quickstyle/simple4" qsCatId="simple" csTypeId="urn:microsoft.com/office/officeart/2005/8/colors/accent2_2" csCatId="accent2" phldr="1"/>
      <dgm:spPr/>
      <dgm:t>
        <a:bodyPr/>
        <a:lstStyle/>
        <a:p>
          <a:endParaRPr lang="it-IT"/>
        </a:p>
      </dgm:t>
    </dgm:pt>
    <dgm:pt modelId="{565DCF50-92D2-5B48-B238-BF8B361045DD}">
      <dgm:prSet phldrT="[Text]"/>
      <dgm:spPr/>
      <dgm:t>
        <a:bodyPr/>
        <a:lstStyle/>
        <a:p>
          <a:r>
            <a:rPr lang="it-IT" b="1" dirty="0">
              <a:latin typeface="+mn-lt"/>
            </a:rPr>
            <a:t>Colui che riceve la segnalazione </a:t>
          </a:r>
          <a:r>
            <a:rPr lang="it-IT" b="1" dirty="0">
              <a:solidFill>
                <a:srgbClr val="800000"/>
              </a:solidFill>
              <a:latin typeface="+mn-lt"/>
            </a:rPr>
            <a:t>deve essere all’altezza </a:t>
          </a:r>
          <a:r>
            <a:rPr lang="it-IT" b="1" dirty="0">
              <a:latin typeface="+mn-lt"/>
            </a:rPr>
            <a:t>di saper gestire tale relazione. Questo significa:</a:t>
          </a:r>
          <a:endParaRPr lang="it-IT" dirty="0"/>
        </a:p>
      </dgm:t>
    </dgm:pt>
    <dgm:pt modelId="{FBCAAF5C-D579-0B42-BC04-FA17F1FDBB46}" type="parTrans" cxnId="{CA40BDEB-5301-8A41-B819-B213A6EF5BE3}">
      <dgm:prSet/>
      <dgm:spPr/>
      <dgm:t>
        <a:bodyPr/>
        <a:lstStyle/>
        <a:p>
          <a:endParaRPr lang="it-IT"/>
        </a:p>
      </dgm:t>
    </dgm:pt>
    <dgm:pt modelId="{22BF45CB-1E38-1F44-A722-4D051B99F243}" type="sibTrans" cxnId="{CA40BDEB-5301-8A41-B819-B213A6EF5BE3}">
      <dgm:prSet/>
      <dgm:spPr/>
      <dgm:t>
        <a:bodyPr/>
        <a:lstStyle/>
        <a:p>
          <a:endParaRPr lang="it-IT"/>
        </a:p>
      </dgm:t>
    </dgm:pt>
    <dgm:pt modelId="{0AB8D94D-9F08-5440-A700-30AFB7C8ED92}">
      <dgm:prSet/>
      <dgm:spPr/>
      <dgm:t>
        <a:bodyPr/>
        <a:lstStyle/>
        <a:p>
          <a:r>
            <a:rPr lang="it-IT" b="1" dirty="0">
              <a:latin typeface="+mn-lt"/>
            </a:rPr>
            <a:t>Essere integro e capace di </a:t>
          </a:r>
          <a:r>
            <a:rPr lang="it-IT" b="1" dirty="0">
              <a:solidFill>
                <a:srgbClr val="800000"/>
              </a:solidFill>
              <a:latin typeface="+mn-lt"/>
            </a:rPr>
            <a:t>ispirare fiducia </a:t>
          </a:r>
          <a:r>
            <a:rPr lang="it-IT" b="1" dirty="0">
              <a:latin typeface="+mn-lt"/>
            </a:rPr>
            <a:t>nel potenziale WB </a:t>
          </a:r>
        </a:p>
      </dgm:t>
    </dgm:pt>
    <dgm:pt modelId="{DB51193E-CF54-444E-A644-C7A5BD6BE8AC}" type="parTrans" cxnId="{A4B0B1A4-3765-3945-A757-C92B7772724E}">
      <dgm:prSet/>
      <dgm:spPr/>
      <dgm:t>
        <a:bodyPr/>
        <a:lstStyle/>
        <a:p>
          <a:endParaRPr lang="it-IT"/>
        </a:p>
      </dgm:t>
    </dgm:pt>
    <dgm:pt modelId="{B1938522-2C10-D743-A076-C1E64D879C6F}" type="sibTrans" cxnId="{A4B0B1A4-3765-3945-A757-C92B7772724E}">
      <dgm:prSet/>
      <dgm:spPr/>
      <dgm:t>
        <a:bodyPr/>
        <a:lstStyle/>
        <a:p>
          <a:endParaRPr lang="it-IT"/>
        </a:p>
      </dgm:t>
    </dgm:pt>
    <dgm:pt modelId="{96FA74A3-751E-B742-94E1-3A2F7965A964}">
      <dgm:prSet/>
      <dgm:spPr/>
      <dgm:t>
        <a:bodyPr/>
        <a:lstStyle/>
        <a:p>
          <a:r>
            <a:rPr lang="it-IT" b="1" dirty="0">
              <a:latin typeface="+mn-lt"/>
            </a:rPr>
            <a:t>Saper predisporre </a:t>
          </a:r>
          <a:r>
            <a:rPr lang="it-IT" b="1" dirty="0">
              <a:solidFill>
                <a:srgbClr val="800000"/>
              </a:solidFill>
              <a:latin typeface="+mn-lt"/>
            </a:rPr>
            <a:t>procedure</a:t>
          </a:r>
          <a:r>
            <a:rPr lang="it-IT" b="1" dirty="0">
              <a:latin typeface="+mn-lt"/>
            </a:rPr>
            <a:t> solide e omnicomprensive per la gestione della segnalazione</a:t>
          </a:r>
        </a:p>
      </dgm:t>
    </dgm:pt>
    <dgm:pt modelId="{7879F415-C92A-614D-A164-94924EFC2FF2}" type="parTrans" cxnId="{A3197A61-E999-004A-A349-21F7170BC63D}">
      <dgm:prSet/>
      <dgm:spPr/>
      <dgm:t>
        <a:bodyPr/>
        <a:lstStyle/>
        <a:p>
          <a:endParaRPr lang="it-IT"/>
        </a:p>
      </dgm:t>
    </dgm:pt>
    <dgm:pt modelId="{DA6FE584-8778-A745-8D6C-A48A6E0DB250}" type="sibTrans" cxnId="{A3197A61-E999-004A-A349-21F7170BC63D}">
      <dgm:prSet/>
      <dgm:spPr/>
      <dgm:t>
        <a:bodyPr/>
        <a:lstStyle/>
        <a:p>
          <a:endParaRPr lang="it-IT"/>
        </a:p>
      </dgm:t>
    </dgm:pt>
    <dgm:pt modelId="{28D2DCC1-8775-5B40-8BCC-4E77B048C9A9}">
      <dgm:prSet/>
      <dgm:spPr/>
      <dgm:t>
        <a:bodyPr/>
        <a:lstStyle/>
        <a:p>
          <a:r>
            <a:rPr lang="it-IT" b="1" dirty="0">
              <a:latin typeface="+mn-lt"/>
            </a:rPr>
            <a:t>Garantire che ogni segnalazione verrà </a:t>
          </a:r>
          <a:r>
            <a:rPr lang="it-IT" b="1" dirty="0">
              <a:solidFill>
                <a:srgbClr val="800000"/>
              </a:solidFill>
              <a:latin typeface="+mn-lt"/>
            </a:rPr>
            <a:t>presa in seria considerazione</a:t>
          </a:r>
          <a:r>
            <a:rPr lang="it-IT" b="1" dirty="0">
              <a:latin typeface="+mn-lt"/>
            </a:rPr>
            <a:t> </a:t>
          </a:r>
        </a:p>
      </dgm:t>
    </dgm:pt>
    <dgm:pt modelId="{043BF4B8-3027-DB41-99DC-00CA4F188C28}" type="parTrans" cxnId="{242AF0B1-5479-BE41-BD29-76621E602DDD}">
      <dgm:prSet/>
      <dgm:spPr/>
      <dgm:t>
        <a:bodyPr/>
        <a:lstStyle/>
        <a:p>
          <a:endParaRPr lang="it-IT"/>
        </a:p>
      </dgm:t>
    </dgm:pt>
    <dgm:pt modelId="{7707AA4E-1B90-BA4E-894F-044EB18B808D}" type="sibTrans" cxnId="{242AF0B1-5479-BE41-BD29-76621E602DDD}">
      <dgm:prSet/>
      <dgm:spPr/>
      <dgm:t>
        <a:bodyPr/>
        <a:lstStyle/>
        <a:p>
          <a:endParaRPr lang="it-IT"/>
        </a:p>
      </dgm:t>
    </dgm:pt>
    <dgm:pt modelId="{5A50B919-9386-1D45-8E49-EFC32BC9FF3A}">
      <dgm:prSet/>
      <dgm:spPr/>
      <dgm:t>
        <a:bodyPr/>
        <a:lstStyle/>
        <a:p>
          <a:r>
            <a:rPr lang="it-IT" b="1" dirty="0">
              <a:latin typeface="+mn-lt"/>
            </a:rPr>
            <a:t>Dimostrare di </a:t>
          </a:r>
          <a:r>
            <a:rPr lang="it-IT" b="1" dirty="0">
              <a:solidFill>
                <a:srgbClr val="800000"/>
              </a:solidFill>
              <a:latin typeface="+mn-lt"/>
            </a:rPr>
            <a:t>saper andare fino in fondo</a:t>
          </a:r>
        </a:p>
      </dgm:t>
    </dgm:pt>
    <dgm:pt modelId="{98BC1E97-BD6A-F640-A2B0-BA73969AF407}" type="parTrans" cxnId="{4D42E14E-A399-B74B-B065-39964F73FE36}">
      <dgm:prSet/>
      <dgm:spPr/>
      <dgm:t>
        <a:bodyPr/>
        <a:lstStyle/>
        <a:p>
          <a:endParaRPr lang="it-IT"/>
        </a:p>
      </dgm:t>
    </dgm:pt>
    <dgm:pt modelId="{3571B09D-B2FA-2C45-9EDC-BC2122DE9069}" type="sibTrans" cxnId="{4D42E14E-A399-B74B-B065-39964F73FE36}">
      <dgm:prSet/>
      <dgm:spPr/>
      <dgm:t>
        <a:bodyPr/>
        <a:lstStyle/>
        <a:p>
          <a:endParaRPr lang="it-IT"/>
        </a:p>
      </dgm:t>
    </dgm:pt>
    <dgm:pt modelId="{ADF831D5-EBE0-204A-80E3-4ABA3533CC24}" type="pres">
      <dgm:prSet presAssocID="{E26CE5F9-824D-524A-8ABD-98EE8EE055DB}" presName="Name0" presStyleCnt="0">
        <dgm:presLayoutVars>
          <dgm:chMax/>
          <dgm:chPref/>
          <dgm:dir/>
        </dgm:presLayoutVars>
      </dgm:prSet>
      <dgm:spPr/>
    </dgm:pt>
    <dgm:pt modelId="{BDB03E34-87B2-B04B-8D81-4D1C4A659AD3}" type="pres">
      <dgm:prSet presAssocID="{565DCF50-92D2-5B48-B238-BF8B361045DD}" presName="composite" presStyleCnt="0">
        <dgm:presLayoutVars>
          <dgm:chMax/>
          <dgm:chPref/>
        </dgm:presLayoutVars>
      </dgm:prSet>
      <dgm:spPr/>
    </dgm:pt>
    <dgm:pt modelId="{21BC90DA-B813-E840-B178-C05DC59D68D4}" type="pres">
      <dgm:prSet presAssocID="{565DCF50-92D2-5B48-B238-BF8B361045DD}" presName="Image" presStyleLbl="bgImgPlace1" presStyleIdx="0" presStyleCnt="1"/>
      <dgm:spPr>
        <a:blipFill>
          <a:blip xmlns:r="http://schemas.openxmlformats.org/officeDocument/2006/relationships" r:embed="rId1" cstate="email">
            <a:extLst>
              <a:ext uri="{28A0092B-C50C-407E-A947-70E740481C1C}">
                <a14:useLocalDpi xmlns:a14="http://schemas.microsoft.com/office/drawing/2010/main" val="0"/>
              </a:ext>
            </a:extLst>
          </a:blip>
          <a:srcRect/>
          <a:stretch>
            <a:fillRect l="-17000" r="-17000"/>
          </a:stretch>
        </a:blipFill>
      </dgm:spPr>
    </dgm:pt>
    <dgm:pt modelId="{296DCB26-AE75-4C4E-8F9F-6736217D6217}" type="pres">
      <dgm:prSet presAssocID="{565DCF50-92D2-5B48-B238-BF8B361045DD}" presName="ParentText" presStyleLbl="revTx" presStyleIdx="0" presStyleCnt="1">
        <dgm:presLayoutVars>
          <dgm:chMax val="0"/>
          <dgm:chPref val="0"/>
          <dgm:bulletEnabled val="1"/>
        </dgm:presLayoutVars>
      </dgm:prSet>
      <dgm:spPr/>
    </dgm:pt>
    <dgm:pt modelId="{B577889A-DDBF-6140-B3D1-8A75FF32FCA2}" type="pres">
      <dgm:prSet presAssocID="{565DCF50-92D2-5B48-B238-BF8B361045DD}" presName="tlFrame" presStyleLbl="node1" presStyleIdx="0" presStyleCnt="4"/>
      <dgm:spPr/>
    </dgm:pt>
    <dgm:pt modelId="{7BA58111-7B6D-AF49-9643-020A06620E53}" type="pres">
      <dgm:prSet presAssocID="{565DCF50-92D2-5B48-B238-BF8B361045DD}" presName="trFrame" presStyleLbl="node1" presStyleIdx="1" presStyleCnt="4"/>
      <dgm:spPr/>
    </dgm:pt>
    <dgm:pt modelId="{8DC3DDB8-C61B-4E46-8765-2AA99666D00C}" type="pres">
      <dgm:prSet presAssocID="{565DCF50-92D2-5B48-B238-BF8B361045DD}" presName="blFrame" presStyleLbl="node1" presStyleIdx="2" presStyleCnt="4"/>
      <dgm:spPr/>
    </dgm:pt>
    <dgm:pt modelId="{B371FC4F-CF43-1D45-9E4E-E23E2081DF1E}" type="pres">
      <dgm:prSet presAssocID="{565DCF50-92D2-5B48-B238-BF8B361045DD}" presName="brFrame" presStyleLbl="node1" presStyleIdx="3" presStyleCnt="4"/>
      <dgm:spPr/>
    </dgm:pt>
  </dgm:ptLst>
  <dgm:cxnLst>
    <dgm:cxn modelId="{CA40BDEB-5301-8A41-B819-B213A6EF5BE3}" srcId="{E26CE5F9-824D-524A-8ABD-98EE8EE055DB}" destId="{565DCF50-92D2-5B48-B238-BF8B361045DD}" srcOrd="0" destOrd="0" parTransId="{FBCAAF5C-D579-0B42-BC04-FA17F1FDBB46}" sibTransId="{22BF45CB-1E38-1F44-A722-4D051B99F243}"/>
    <dgm:cxn modelId="{FA21A02A-CB7F-8445-A585-B7233F3B0439}" type="presOf" srcId="{0AB8D94D-9F08-5440-A700-30AFB7C8ED92}" destId="{296DCB26-AE75-4C4E-8F9F-6736217D6217}" srcOrd="0" destOrd="1" presId="urn:microsoft.com/office/officeart/2009/3/layout/FramedTextPicture"/>
    <dgm:cxn modelId="{242AF0B1-5479-BE41-BD29-76621E602DDD}" srcId="{565DCF50-92D2-5B48-B238-BF8B361045DD}" destId="{28D2DCC1-8775-5B40-8BCC-4E77B048C9A9}" srcOrd="2" destOrd="0" parTransId="{043BF4B8-3027-DB41-99DC-00CA4F188C28}" sibTransId="{7707AA4E-1B90-BA4E-894F-044EB18B808D}"/>
    <dgm:cxn modelId="{4D42E14E-A399-B74B-B065-39964F73FE36}" srcId="{565DCF50-92D2-5B48-B238-BF8B361045DD}" destId="{5A50B919-9386-1D45-8E49-EFC32BC9FF3A}" srcOrd="3" destOrd="0" parTransId="{98BC1E97-BD6A-F640-A2B0-BA73969AF407}" sibTransId="{3571B09D-B2FA-2C45-9EDC-BC2122DE9069}"/>
    <dgm:cxn modelId="{124310B1-9E54-E642-A8BD-2558B768A1E2}" type="presOf" srcId="{E26CE5F9-824D-524A-8ABD-98EE8EE055DB}" destId="{ADF831D5-EBE0-204A-80E3-4ABA3533CC24}" srcOrd="0" destOrd="0" presId="urn:microsoft.com/office/officeart/2009/3/layout/FramedTextPicture"/>
    <dgm:cxn modelId="{A4B0B1A4-3765-3945-A757-C92B7772724E}" srcId="{565DCF50-92D2-5B48-B238-BF8B361045DD}" destId="{0AB8D94D-9F08-5440-A700-30AFB7C8ED92}" srcOrd="0" destOrd="0" parTransId="{DB51193E-CF54-444E-A644-C7A5BD6BE8AC}" sibTransId="{B1938522-2C10-D743-A076-C1E64D879C6F}"/>
    <dgm:cxn modelId="{2771F7A1-3F9B-8647-9156-A52E085910AF}" type="presOf" srcId="{565DCF50-92D2-5B48-B238-BF8B361045DD}" destId="{296DCB26-AE75-4C4E-8F9F-6736217D6217}" srcOrd="0" destOrd="0" presId="urn:microsoft.com/office/officeart/2009/3/layout/FramedTextPicture"/>
    <dgm:cxn modelId="{A3197A61-E999-004A-A349-21F7170BC63D}" srcId="{565DCF50-92D2-5B48-B238-BF8B361045DD}" destId="{96FA74A3-751E-B742-94E1-3A2F7965A964}" srcOrd="1" destOrd="0" parTransId="{7879F415-C92A-614D-A164-94924EFC2FF2}" sibTransId="{DA6FE584-8778-A745-8D6C-A48A6E0DB250}"/>
    <dgm:cxn modelId="{266558C4-D9C2-5E49-99F6-B5F675E3EADA}" type="presOf" srcId="{96FA74A3-751E-B742-94E1-3A2F7965A964}" destId="{296DCB26-AE75-4C4E-8F9F-6736217D6217}" srcOrd="0" destOrd="2" presId="urn:microsoft.com/office/officeart/2009/3/layout/FramedTextPicture"/>
    <dgm:cxn modelId="{027F60FC-582D-B44B-97B4-C7C2C9248237}" type="presOf" srcId="{28D2DCC1-8775-5B40-8BCC-4E77B048C9A9}" destId="{296DCB26-AE75-4C4E-8F9F-6736217D6217}" srcOrd="0" destOrd="3" presId="urn:microsoft.com/office/officeart/2009/3/layout/FramedTextPicture"/>
    <dgm:cxn modelId="{D6C8C86A-37E4-8641-8C89-788C97DEAED7}" type="presOf" srcId="{5A50B919-9386-1D45-8E49-EFC32BC9FF3A}" destId="{296DCB26-AE75-4C4E-8F9F-6736217D6217}" srcOrd="0" destOrd="4" presId="urn:microsoft.com/office/officeart/2009/3/layout/FramedTextPicture"/>
    <dgm:cxn modelId="{BCE3FCAE-E746-BA4A-9640-3A81BDC8E63A}" type="presParOf" srcId="{ADF831D5-EBE0-204A-80E3-4ABA3533CC24}" destId="{BDB03E34-87B2-B04B-8D81-4D1C4A659AD3}" srcOrd="0" destOrd="0" presId="urn:microsoft.com/office/officeart/2009/3/layout/FramedTextPicture"/>
    <dgm:cxn modelId="{B03BB530-2C53-2E4A-A84F-272672B026AC}" type="presParOf" srcId="{BDB03E34-87B2-B04B-8D81-4D1C4A659AD3}" destId="{21BC90DA-B813-E840-B178-C05DC59D68D4}" srcOrd="0" destOrd="0" presId="urn:microsoft.com/office/officeart/2009/3/layout/FramedTextPicture"/>
    <dgm:cxn modelId="{8A0EBAD5-D954-9044-AF00-A065231F7987}" type="presParOf" srcId="{BDB03E34-87B2-B04B-8D81-4D1C4A659AD3}" destId="{296DCB26-AE75-4C4E-8F9F-6736217D6217}" srcOrd="1" destOrd="0" presId="urn:microsoft.com/office/officeart/2009/3/layout/FramedTextPicture"/>
    <dgm:cxn modelId="{A76BF407-F86C-FE45-ADD0-74A1240E7142}" type="presParOf" srcId="{BDB03E34-87B2-B04B-8D81-4D1C4A659AD3}" destId="{B577889A-DDBF-6140-B3D1-8A75FF32FCA2}" srcOrd="2" destOrd="0" presId="urn:microsoft.com/office/officeart/2009/3/layout/FramedTextPicture"/>
    <dgm:cxn modelId="{E2432C8B-6380-D648-BFB2-855784BCA95A}" type="presParOf" srcId="{BDB03E34-87B2-B04B-8D81-4D1C4A659AD3}" destId="{7BA58111-7B6D-AF49-9643-020A06620E53}" srcOrd="3" destOrd="0" presId="urn:microsoft.com/office/officeart/2009/3/layout/FramedTextPicture"/>
    <dgm:cxn modelId="{C3595410-F82C-D84A-9703-B81CCC2CAB01}" type="presParOf" srcId="{BDB03E34-87B2-B04B-8D81-4D1C4A659AD3}" destId="{8DC3DDB8-C61B-4E46-8765-2AA99666D00C}" srcOrd="4" destOrd="0" presId="urn:microsoft.com/office/officeart/2009/3/layout/FramedTextPicture"/>
    <dgm:cxn modelId="{C48096BA-ACE0-4D4D-BF5E-CF592339B9CA}" type="presParOf" srcId="{BDB03E34-87B2-B04B-8D81-4D1C4A659AD3}" destId="{B371FC4F-CF43-1D45-9E4E-E23E2081DF1E}"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6.xml><?xml version="1.0" encoding="utf-8"?>
<dgm:dataModel xmlns:dgm="http://schemas.openxmlformats.org/drawingml/2006/diagram" xmlns:a="http://schemas.openxmlformats.org/drawingml/2006/main">
  <dgm:ptLst>
    <dgm:pt modelId="{8B1FF8B8-9654-3643-AC58-5F0B8FDB7FAD}" type="doc">
      <dgm:prSet loTypeId="urn:microsoft.com/office/officeart/2005/8/layout/StepDownProcess" loCatId="" qsTypeId="urn:microsoft.com/office/officeart/2005/8/quickstyle/simple4" qsCatId="simple" csTypeId="urn:microsoft.com/office/officeart/2005/8/colors/accent2_2" csCatId="accent2" phldr="1"/>
      <dgm:spPr/>
      <dgm:t>
        <a:bodyPr/>
        <a:lstStyle/>
        <a:p>
          <a:endParaRPr lang="it-IT"/>
        </a:p>
      </dgm:t>
    </dgm:pt>
    <dgm:pt modelId="{AD279880-C03E-EB4D-BFE5-3DB074B16118}">
      <dgm:prSet phldrT="[Text]"/>
      <dgm:spPr/>
      <dgm:t>
        <a:bodyPr/>
        <a:lstStyle/>
        <a:p>
          <a:r>
            <a:rPr lang="it-IT" b="1" dirty="0"/>
            <a:t>Riconoscere che i lavoratori sono occhi e orecchie preziose</a:t>
          </a:r>
        </a:p>
      </dgm:t>
    </dgm:pt>
    <dgm:pt modelId="{44EF25CD-61DA-E74F-AE35-16458621FE56}" type="parTrans" cxnId="{F96B06B3-A816-D74D-A5D6-97832560FDD9}">
      <dgm:prSet/>
      <dgm:spPr/>
      <dgm:t>
        <a:bodyPr/>
        <a:lstStyle/>
        <a:p>
          <a:endParaRPr lang="it-IT" b="1"/>
        </a:p>
      </dgm:t>
    </dgm:pt>
    <dgm:pt modelId="{7BF17E34-7FBC-6546-A717-86F5E5FC803C}" type="sibTrans" cxnId="{F96B06B3-A816-D74D-A5D6-97832560FDD9}">
      <dgm:prSet/>
      <dgm:spPr/>
      <dgm:t>
        <a:bodyPr/>
        <a:lstStyle/>
        <a:p>
          <a:endParaRPr lang="it-IT" b="1"/>
        </a:p>
      </dgm:t>
    </dgm:pt>
    <dgm:pt modelId="{FFE4E824-D802-A64D-99D6-02410A1F7366}">
      <dgm:prSet phldrT="[Text]" custT="1"/>
      <dgm:spPr/>
      <dgm:t>
        <a:bodyPr/>
        <a:lstStyle/>
        <a:p>
          <a:r>
            <a:rPr lang="it-IT" sz="1600" b="1" dirty="0"/>
            <a:t>I lavoratori sono spesso i primi ad osservare le condotte illecite all'interno di un'organizzazione. Le informazioni che i lavoratori acquisiscono possono prevenire fatti illeciti, in grado di danneggiare la reputazione e/o la performance di un'organizzazione; potrebbero anche salvaguardare la sicurezza e la salute pubblica</a:t>
          </a:r>
        </a:p>
      </dgm:t>
    </dgm:pt>
    <dgm:pt modelId="{3668BF06-8CAE-2D47-8EF7-10D65F596D19}" type="parTrans" cxnId="{0E350401-F6A5-7341-BBF2-EB7CD420F968}">
      <dgm:prSet/>
      <dgm:spPr/>
      <dgm:t>
        <a:bodyPr/>
        <a:lstStyle/>
        <a:p>
          <a:endParaRPr lang="it-IT" b="1"/>
        </a:p>
      </dgm:t>
    </dgm:pt>
    <dgm:pt modelId="{09E90AA5-D5FF-0447-AE50-C40B71652ED6}" type="sibTrans" cxnId="{0E350401-F6A5-7341-BBF2-EB7CD420F968}">
      <dgm:prSet/>
      <dgm:spPr/>
      <dgm:t>
        <a:bodyPr/>
        <a:lstStyle/>
        <a:p>
          <a:endParaRPr lang="it-IT" b="1"/>
        </a:p>
      </dgm:t>
    </dgm:pt>
    <dgm:pt modelId="{B20DB442-0C48-234C-B2E9-2C2DE665DF3C}">
      <dgm:prSet phldrT="[Text]"/>
      <dgm:spPr/>
      <dgm:t>
        <a:bodyPr/>
        <a:lstStyle/>
        <a:p>
          <a:r>
            <a:rPr lang="it-IT" b="1" dirty="0"/>
            <a:t>Costruire la cultura della segnalazione </a:t>
          </a:r>
        </a:p>
      </dgm:t>
    </dgm:pt>
    <dgm:pt modelId="{8F92676B-4E7E-1349-A398-B955C6C1AA9A}" type="parTrans" cxnId="{ED787DFF-6C8E-904E-9D16-3AD295BD0FB9}">
      <dgm:prSet/>
      <dgm:spPr/>
      <dgm:t>
        <a:bodyPr/>
        <a:lstStyle/>
        <a:p>
          <a:endParaRPr lang="it-IT" b="1"/>
        </a:p>
      </dgm:t>
    </dgm:pt>
    <dgm:pt modelId="{A370E418-2BD2-9E4F-B55B-E40168DA91A0}" type="sibTrans" cxnId="{ED787DFF-6C8E-904E-9D16-3AD295BD0FB9}">
      <dgm:prSet/>
      <dgm:spPr/>
      <dgm:t>
        <a:bodyPr/>
        <a:lstStyle/>
        <a:p>
          <a:endParaRPr lang="it-IT" b="1"/>
        </a:p>
      </dgm:t>
    </dgm:pt>
    <dgm:pt modelId="{93B08394-4804-D64C-A39A-1DEE3A9E8412}">
      <dgm:prSet phldrT="[Text]" custT="1"/>
      <dgm:spPr/>
      <dgm:t>
        <a:bodyPr/>
        <a:lstStyle/>
        <a:p>
          <a:r>
            <a:rPr lang="it-IT" sz="1600" b="1" dirty="0"/>
            <a:t>Se un'organizzazione non ha costruito una cultura aperta e solidale, il lavoratore non segnalerà per paura delle conseguenze.</a:t>
          </a:r>
        </a:p>
      </dgm:t>
    </dgm:pt>
    <dgm:pt modelId="{92C667CA-BE24-C242-BEAB-82EE083EEF95}" type="parTrans" cxnId="{C36BA7F7-BD84-7D4D-9ACD-FFEB23386CA2}">
      <dgm:prSet/>
      <dgm:spPr/>
      <dgm:t>
        <a:bodyPr/>
        <a:lstStyle/>
        <a:p>
          <a:endParaRPr lang="it-IT" b="1"/>
        </a:p>
      </dgm:t>
    </dgm:pt>
    <dgm:pt modelId="{78086825-06F6-9A41-9DAF-A3FBA1A89052}" type="sibTrans" cxnId="{C36BA7F7-BD84-7D4D-9ACD-FFEB23386CA2}">
      <dgm:prSet/>
      <dgm:spPr/>
      <dgm:t>
        <a:bodyPr/>
        <a:lstStyle/>
        <a:p>
          <a:endParaRPr lang="it-IT" b="1"/>
        </a:p>
      </dgm:t>
    </dgm:pt>
    <dgm:pt modelId="{BE1651A1-4347-0345-96E7-62B826B7B298}">
      <dgm:prSet phldrT="[Text]"/>
      <dgm:spPr/>
      <dgm:t>
        <a:bodyPr/>
        <a:lstStyle/>
        <a:p>
          <a:r>
            <a:rPr lang="it-IT" b="1" dirty="0"/>
            <a:t>Formazione e supporto</a:t>
          </a:r>
        </a:p>
      </dgm:t>
    </dgm:pt>
    <dgm:pt modelId="{B6E413BD-915E-2C40-8F76-C4B59205BD5C}" type="parTrans" cxnId="{B10F5312-A542-3A4B-8949-2E2F4739EDAB}">
      <dgm:prSet/>
      <dgm:spPr/>
      <dgm:t>
        <a:bodyPr/>
        <a:lstStyle/>
        <a:p>
          <a:endParaRPr lang="it-IT" b="1"/>
        </a:p>
      </dgm:t>
    </dgm:pt>
    <dgm:pt modelId="{9018BBF1-A49C-0B40-A555-824CDF1F6F8E}" type="sibTrans" cxnId="{B10F5312-A542-3A4B-8949-2E2F4739EDAB}">
      <dgm:prSet/>
      <dgm:spPr/>
      <dgm:t>
        <a:bodyPr/>
        <a:lstStyle/>
        <a:p>
          <a:endParaRPr lang="it-IT" b="1"/>
        </a:p>
      </dgm:t>
    </dgm:pt>
    <dgm:pt modelId="{1174DBC4-86FC-0E44-A5FD-6E8740D23035}">
      <dgm:prSet phldrT="[Text]" custT="1"/>
      <dgm:spPr/>
      <dgm:t>
        <a:bodyPr/>
        <a:lstStyle/>
        <a:p>
          <a:r>
            <a:rPr lang="it-IT" sz="1600" b="1" dirty="0"/>
            <a:t>Informare i lavoratori che esistono, all’interno dell’organizzazione diverse figure a cui si può fare riferimento</a:t>
          </a:r>
        </a:p>
      </dgm:t>
    </dgm:pt>
    <dgm:pt modelId="{A2CD886E-59AD-0E4B-AF18-63A2951A3861}" type="parTrans" cxnId="{FFEB12CD-9AD2-E942-9B89-804D477B85F5}">
      <dgm:prSet/>
      <dgm:spPr/>
      <dgm:t>
        <a:bodyPr/>
        <a:lstStyle/>
        <a:p>
          <a:endParaRPr lang="it-IT"/>
        </a:p>
      </dgm:t>
    </dgm:pt>
    <dgm:pt modelId="{A17F43DB-4022-B44C-B3C2-31487776841A}" type="sibTrans" cxnId="{FFEB12CD-9AD2-E942-9B89-804D477B85F5}">
      <dgm:prSet/>
      <dgm:spPr/>
      <dgm:t>
        <a:bodyPr/>
        <a:lstStyle/>
        <a:p>
          <a:endParaRPr lang="it-IT"/>
        </a:p>
      </dgm:t>
    </dgm:pt>
    <dgm:pt modelId="{B3B6FE45-010A-F548-B9A0-10060CBEF51E}" type="pres">
      <dgm:prSet presAssocID="{8B1FF8B8-9654-3643-AC58-5F0B8FDB7FAD}" presName="rootnode" presStyleCnt="0">
        <dgm:presLayoutVars>
          <dgm:chMax/>
          <dgm:chPref/>
          <dgm:dir/>
          <dgm:animLvl val="lvl"/>
        </dgm:presLayoutVars>
      </dgm:prSet>
      <dgm:spPr/>
    </dgm:pt>
    <dgm:pt modelId="{53D3DF36-8C85-B84D-9FAF-DA29621AD060}" type="pres">
      <dgm:prSet presAssocID="{AD279880-C03E-EB4D-BFE5-3DB074B16118}" presName="composite" presStyleCnt="0"/>
      <dgm:spPr/>
    </dgm:pt>
    <dgm:pt modelId="{37C79842-59B0-F44E-931F-CDE57F4FA412}" type="pres">
      <dgm:prSet presAssocID="{AD279880-C03E-EB4D-BFE5-3DB074B16118}" presName="bentUpArrow1" presStyleLbl="alignImgPlace1" presStyleIdx="0" presStyleCnt="2"/>
      <dgm:spPr/>
    </dgm:pt>
    <dgm:pt modelId="{61265A31-B2E4-7C49-9629-B67E2B91DD76}" type="pres">
      <dgm:prSet presAssocID="{AD279880-C03E-EB4D-BFE5-3DB074B16118}" presName="ParentText" presStyleLbl="node1" presStyleIdx="0" presStyleCnt="3">
        <dgm:presLayoutVars>
          <dgm:chMax val="1"/>
          <dgm:chPref val="1"/>
          <dgm:bulletEnabled val="1"/>
        </dgm:presLayoutVars>
      </dgm:prSet>
      <dgm:spPr/>
    </dgm:pt>
    <dgm:pt modelId="{930A419E-B112-E14E-B3DF-6AAC2F5C8F14}" type="pres">
      <dgm:prSet presAssocID="{AD279880-C03E-EB4D-BFE5-3DB074B16118}" presName="ChildText" presStyleLbl="revTx" presStyleIdx="0" presStyleCnt="3" custScaleX="345964" custLinFactX="40982" custLinFactNeighborX="100000" custLinFactNeighborY="-1887">
        <dgm:presLayoutVars>
          <dgm:chMax val="0"/>
          <dgm:chPref val="0"/>
          <dgm:bulletEnabled val="1"/>
        </dgm:presLayoutVars>
      </dgm:prSet>
      <dgm:spPr/>
    </dgm:pt>
    <dgm:pt modelId="{78E33214-314B-7949-A71D-2E402477252A}" type="pres">
      <dgm:prSet presAssocID="{7BF17E34-7FBC-6546-A717-86F5E5FC803C}" presName="sibTrans" presStyleCnt="0"/>
      <dgm:spPr/>
    </dgm:pt>
    <dgm:pt modelId="{553BFCBB-CFA6-5C46-AC20-97B5EA5E8DE1}" type="pres">
      <dgm:prSet presAssocID="{B20DB442-0C48-234C-B2E9-2C2DE665DF3C}" presName="composite" presStyleCnt="0"/>
      <dgm:spPr/>
    </dgm:pt>
    <dgm:pt modelId="{538DC229-12FC-7744-A5EE-F91E57DE8877}" type="pres">
      <dgm:prSet presAssocID="{B20DB442-0C48-234C-B2E9-2C2DE665DF3C}" presName="bentUpArrow1" presStyleLbl="alignImgPlace1" presStyleIdx="1" presStyleCnt="2"/>
      <dgm:spPr/>
    </dgm:pt>
    <dgm:pt modelId="{0CDE0A9E-346D-5047-86F7-603320142C6E}" type="pres">
      <dgm:prSet presAssocID="{B20DB442-0C48-234C-B2E9-2C2DE665DF3C}" presName="ParentText" presStyleLbl="node1" presStyleIdx="1" presStyleCnt="3" custLinFactNeighborX="-40827" custLinFactNeighborY="42">
        <dgm:presLayoutVars>
          <dgm:chMax val="1"/>
          <dgm:chPref val="1"/>
          <dgm:bulletEnabled val="1"/>
        </dgm:presLayoutVars>
      </dgm:prSet>
      <dgm:spPr/>
    </dgm:pt>
    <dgm:pt modelId="{E2D3572B-C5AE-2A44-B7E3-80CBDB546E76}" type="pres">
      <dgm:prSet presAssocID="{B20DB442-0C48-234C-B2E9-2C2DE665DF3C}" presName="ChildText" presStyleLbl="revTx" presStyleIdx="1" presStyleCnt="3" custScaleX="253035" custLinFactNeighborX="41165" custLinFactNeighborY="243">
        <dgm:presLayoutVars>
          <dgm:chMax val="0"/>
          <dgm:chPref val="0"/>
          <dgm:bulletEnabled val="1"/>
        </dgm:presLayoutVars>
      </dgm:prSet>
      <dgm:spPr/>
    </dgm:pt>
    <dgm:pt modelId="{ACD0F35E-E6F8-F245-95C1-6B15BE3F73D7}" type="pres">
      <dgm:prSet presAssocID="{A370E418-2BD2-9E4F-B55B-E40168DA91A0}" presName="sibTrans" presStyleCnt="0"/>
      <dgm:spPr/>
    </dgm:pt>
    <dgm:pt modelId="{DA58ED05-91C5-E743-AA2E-C5625BAD3CE4}" type="pres">
      <dgm:prSet presAssocID="{BE1651A1-4347-0345-96E7-62B826B7B298}" presName="composite" presStyleCnt="0"/>
      <dgm:spPr/>
    </dgm:pt>
    <dgm:pt modelId="{A704FC19-82D0-8A49-A5D1-97D8D2164216}" type="pres">
      <dgm:prSet presAssocID="{BE1651A1-4347-0345-96E7-62B826B7B298}" presName="ParentText" presStyleLbl="node1" presStyleIdx="2" presStyleCnt="3" custLinFactNeighborX="-40871" custLinFactNeighborY="4004">
        <dgm:presLayoutVars>
          <dgm:chMax val="1"/>
          <dgm:chPref val="1"/>
          <dgm:bulletEnabled val="1"/>
        </dgm:presLayoutVars>
      </dgm:prSet>
      <dgm:spPr/>
    </dgm:pt>
    <dgm:pt modelId="{B32AAA74-EAE9-2D49-90ED-E86966D75241}" type="pres">
      <dgm:prSet presAssocID="{BE1651A1-4347-0345-96E7-62B826B7B298}" presName="FinalChildText" presStyleLbl="revTx" presStyleIdx="2" presStyleCnt="3" custScaleX="210490">
        <dgm:presLayoutVars>
          <dgm:chMax val="0"/>
          <dgm:chPref val="0"/>
          <dgm:bulletEnabled val="1"/>
        </dgm:presLayoutVars>
      </dgm:prSet>
      <dgm:spPr/>
    </dgm:pt>
  </dgm:ptLst>
  <dgm:cxnLst>
    <dgm:cxn modelId="{B10F5312-A542-3A4B-8949-2E2F4739EDAB}" srcId="{8B1FF8B8-9654-3643-AC58-5F0B8FDB7FAD}" destId="{BE1651A1-4347-0345-96E7-62B826B7B298}" srcOrd="2" destOrd="0" parTransId="{B6E413BD-915E-2C40-8F76-C4B59205BD5C}" sibTransId="{9018BBF1-A49C-0B40-A555-824CDF1F6F8E}"/>
    <dgm:cxn modelId="{0E350401-F6A5-7341-BBF2-EB7CD420F968}" srcId="{AD279880-C03E-EB4D-BFE5-3DB074B16118}" destId="{FFE4E824-D802-A64D-99D6-02410A1F7366}" srcOrd="0" destOrd="0" parTransId="{3668BF06-8CAE-2D47-8EF7-10D65F596D19}" sibTransId="{09E90AA5-D5FF-0447-AE50-C40B71652ED6}"/>
    <dgm:cxn modelId="{ED787DFF-6C8E-904E-9D16-3AD295BD0FB9}" srcId="{8B1FF8B8-9654-3643-AC58-5F0B8FDB7FAD}" destId="{B20DB442-0C48-234C-B2E9-2C2DE665DF3C}" srcOrd="1" destOrd="0" parTransId="{8F92676B-4E7E-1349-A398-B955C6C1AA9A}" sibTransId="{A370E418-2BD2-9E4F-B55B-E40168DA91A0}"/>
    <dgm:cxn modelId="{EF92C2B2-AA59-0D40-A2AA-5385D678647E}" type="presOf" srcId="{AD279880-C03E-EB4D-BFE5-3DB074B16118}" destId="{61265A31-B2E4-7C49-9629-B67E2B91DD76}" srcOrd="0" destOrd="0" presId="urn:microsoft.com/office/officeart/2005/8/layout/StepDownProcess"/>
    <dgm:cxn modelId="{4C88116E-7BD9-E04A-8FEB-3F1789FE8385}" type="presOf" srcId="{FFE4E824-D802-A64D-99D6-02410A1F7366}" destId="{930A419E-B112-E14E-B3DF-6AAC2F5C8F14}" srcOrd="0" destOrd="0" presId="urn:microsoft.com/office/officeart/2005/8/layout/StepDownProcess"/>
    <dgm:cxn modelId="{FCE75AFF-DC20-B24A-A1CA-B4158E0D5967}" type="presOf" srcId="{93B08394-4804-D64C-A39A-1DEE3A9E8412}" destId="{E2D3572B-C5AE-2A44-B7E3-80CBDB546E76}" srcOrd="0" destOrd="0" presId="urn:microsoft.com/office/officeart/2005/8/layout/StepDownProcess"/>
    <dgm:cxn modelId="{FFEB12CD-9AD2-E942-9B89-804D477B85F5}" srcId="{BE1651A1-4347-0345-96E7-62B826B7B298}" destId="{1174DBC4-86FC-0E44-A5FD-6E8740D23035}" srcOrd="0" destOrd="0" parTransId="{A2CD886E-59AD-0E4B-AF18-63A2951A3861}" sibTransId="{A17F43DB-4022-B44C-B3C2-31487776841A}"/>
    <dgm:cxn modelId="{05B7D25C-4C12-E14A-852A-48305E6DA14C}" type="presOf" srcId="{8B1FF8B8-9654-3643-AC58-5F0B8FDB7FAD}" destId="{B3B6FE45-010A-F548-B9A0-10060CBEF51E}" srcOrd="0" destOrd="0" presId="urn:microsoft.com/office/officeart/2005/8/layout/StepDownProcess"/>
    <dgm:cxn modelId="{F96B06B3-A816-D74D-A5D6-97832560FDD9}" srcId="{8B1FF8B8-9654-3643-AC58-5F0B8FDB7FAD}" destId="{AD279880-C03E-EB4D-BFE5-3DB074B16118}" srcOrd="0" destOrd="0" parTransId="{44EF25CD-61DA-E74F-AE35-16458621FE56}" sibTransId="{7BF17E34-7FBC-6546-A717-86F5E5FC803C}"/>
    <dgm:cxn modelId="{AB49AE1C-5738-0C45-9174-61136245703F}" type="presOf" srcId="{BE1651A1-4347-0345-96E7-62B826B7B298}" destId="{A704FC19-82D0-8A49-A5D1-97D8D2164216}" srcOrd="0" destOrd="0" presId="urn:microsoft.com/office/officeart/2005/8/layout/StepDownProcess"/>
    <dgm:cxn modelId="{B1B838D6-F1D8-7244-9CDC-E2EE486980D1}" type="presOf" srcId="{B20DB442-0C48-234C-B2E9-2C2DE665DF3C}" destId="{0CDE0A9E-346D-5047-86F7-603320142C6E}" srcOrd="0" destOrd="0" presId="urn:microsoft.com/office/officeart/2005/8/layout/StepDownProcess"/>
    <dgm:cxn modelId="{C36BA7F7-BD84-7D4D-9ACD-FFEB23386CA2}" srcId="{B20DB442-0C48-234C-B2E9-2C2DE665DF3C}" destId="{93B08394-4804-D64C-A39A-1DEE3A9E8412}" srcOrd="0" destOrd="0" parTransId="{92C667CA-BE24-C242-BEAB-82EE083EEF95}" sibTransId="{78086825-06F6-9A41-9DAF-A3FBA1A89052}"/>
    <dgm:cxn modelId="{B2FE4740-9133-5243-9059-6DFB84EC571D}" type="presOf" srcId="{1174DBC4-86FC-0E44-A5FD-6E8740D23035}" destId="{B32AAA74-EAE9-2D49-90ED-E86966D75241}" srcOrd="0" destOrd="0" presId="urn:microsoft.com/office/officeart/2005/8/layout/StepDownProcess"/>
    <dgm:cxn modelId="{B63C77CA-B4AA-7146-BEA6-472288144507}" type="presParOf" srcId="{B3B6FE45-010A-F548-B9A0-10060CBEF51E}" destId="{53D3DF36-8C85-B84D-9FAF-DA29621AD060}" srcOrd="0" destOrd="0" presId="urn:microsoft.com/office/officeart/2005/8/layout/StepDownProcess"/>
    <dgm:cxn modelId="{D9B3F8EC-5D67-A24F-BFEF-276CAEE68D3E}" type="presParOf" srcId="{53D3DF36-8C85-B84D-9FAF-DA29621AD060}" destId="{37C79842-59B0-F44E-931F-CDE57F4FA412}" srcOrd="0" destOrd="0" presId="urn:microsoft.com/office/officeart/2005/8/layout/StepDownProcess"/>
    <dgm:cxn modelId="{AA39AC5A-EDCF-2641-8520-6C1DCB20CB18}" type="presParOf" srcId="{53D3DF36-8C85-B84D-9FAF-DA29621AD060}" destId="{61265A31-B2E4-7C49-9629-B67E2B91DD76}" srcOrd="1" destOrd="0" presId="urn:microsoft.com/office/officeart/2005/8/layout/StepDownProcess"/>
    <dgm:cxn modelId="{C6ECA6CD-45FB-4F48-9EDF-C7D682B8EF00}" type="presParOf" srcId="{53D3DF36-8C85-B84D-9FAF-DA29621AD060}" destId="{930A419E-B112-E14E-B3DF-6AAC2F5C8F14}" srcOrd="2" destOrd="0" presId="urn:microsoft.com/office/officeart/2005/8/layout/StepDownProcess"/>
    <dgm:cxn modelId="{168F225B-A5D8-0145-BAE8-F366C7B9C15C}" type="presParOf" srcId="{B3B6FE45-010A-F548-B9A0-10060CBEF51E}" destId="{78E33214-314B-7949-A71D-2E402477252A}" srcOrd="1" destOrd="0" presId="urn:microsoft.com/office/officeart/2005/8/layout/StepDownProcess"/>
    <dgm:cxn modelId="{D9323D18-59AE-9A4F-AC0F-6FA3D9F7D8DE}" type="presParOf" srcId="{B3B6FE45-010A-F548-B9A0-10060CBEF51E}" destId="{553BFCBB-CFA6-5C46-AC20-97B5EA5E8DE1}" srcOrd="2" destOrd="0" presId="urn:microsoft.com/office/officeart/2005/8/layout/StepDownProcess"/>
    <dgm:cxn modelId="{A7EBB1B2-A1AC-9846-A4FB-93CF318BE200}" type="presParOf" srcId="{553BFCBB-CFA6-5C46-AC20-97B5EA5E8DE1}" destId="{538DC229-12FC-7744-A5EE-F91E57DE8877}" srcOrd="0" destOrd="0" presId="urn:microsoft.com/office/officeart/2005/8/layout/StepDownProcess"/>
    <dgm:cxn modelId="{01324001-0864-3341-A0CC-44FBBE87FD26}" type="presParOf" srcId="{553BFCBB-CFA6-5C46-AC20-97B5EA5E8DE1}" destId="{0CDE0A9E-346D-5047-86F7-603320142C6E}" srcOrd="1" destOrd="0" presId="urn:microsoft.com/office/officeart/2005/8/layout/StepDownProcess"/>
    <dgm:cxn modelId="{FFB1318C-B304-CF47-A46B-945B04E3A906}" type="presParOf" srcId="{553BFCBB-CFA6-5C46-AC20-97B5EA5E8DE1}" destId="{E2D3572B-C5AE-2A44-B7E3-80CBDB546E76}" srcOrd="2" destOrd="0" presId="urn:microsoft.com/office/officeart/2005/8/layout/StepDownProcess"/>
    <dgm:cxn modelId="{0A195D1A-F22B-7B4F-80B2-2281393A3900}" type="presParOf" srcId="{B3B6FE45-010A-F548-B9A0-10060CBEF51E}" destId="{ACD0F35E-E6F8-F245-95C1-6B15BE3F73D7}" srcOrd="3" destOrd="0" presId="urn:microsoft.com/office/officeart/2005/8/layout/StepDownProcess"/>
    <dgm:cxn modelId="{C297AFBA-02B0-6A4B-AECE-B6A78E2823B8}" type="presParOf" srcId="{B3B6FE45-010A-F548-B9A0-10060CBEF51E}" destId="{DA58ED05-91C5-E743-AA2E-C5625BAD3CE4}" srcOrd="4" destOrd="0" presId="urn:microsoft.com/office/officeart/2005/8/layout/StepDownProcess"/>
    <dgm:cxn modelId="{5E00EABF-47C3-C14D-A960-2C6434F9CFE3}" type="presParOf" srcId="{DA58ED05-91C5-E743-AA2E-C5625BAD3CE4}" destId="{A704FC19-82D0-8A49-A5D1-97D8D2164216}" srcOrd="0" destOrd="0" presId="urn:microsoft.com/office/officeart/2005/8/layout/StepDownProcess"/>
    <dgm:cxn modelId="{8A6B3263-04E4-CC49-BDBB-0565D4A2A6C6}" type="presParOf" srcId="{DA58ED05-91C5-E743-AA2E-C5625BAD3CE4}" destId="{B32AAA74-EAE9-2D49-90ED-E86966D75241}"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7.xml><?xml version="1.0" encoding="utf-8"?>
<dgm:dataModel xmlns:dgm="http://schemas.openxmlformats.org/drawingml/2006/diagram" xmlns:a="http://schemas.openxmlformats.org/drawingml/2006/main">
  <dgm:ptLst>
    <dgm:pt modelId="{8B1FF8B8-9654-3643-AC58-5F0B8FDB7FAD}" type="doc">
      <dgm:prSet loTypeId="urn:microsoft.com/office/officeart/2005/8/layout/StepDownProcess" loCatId="" qsTypeId="urn:microsoft.com/office/officeart/2005/8/quickstyle/simple4" qsCatId="simple" csTypeId="urn:microsoft.com/office/officeart/2005/8/colors/accent2_2" csCatId="accent2" phldr="1"/>
      <dgm:spPr/>
      <dgm:t>
        <a:bodyPr/>
        <a:lstStyle/>
        <a:p>
          <a:endParaRPr lang="it-IT"/>
        </a:p>
      </dgm:t>
    </dgm:pt>
    <dgm:pt modelId="{AD279880-C03E-EB4D-BFE5-3DB074B16118}">
      <dgm:prSet phldrT="[Text]"/>
      <dgm:spPr/>
      <dgm:t>
        <a:bodyPr/>
        <a:lstStyle/>
        <a:p>
          <a:r>
            <a:rPr lang="it-IT" b="1" dirty="0"/>
            <a:t>Garantire una risposta</a:t>
          </a:r>
        </a:p>
      </dgm:t>
    </dgm:pt>
    <dgm:pt modelId="{44EF25CD-61DA-E74F-AE35-16458621FE56}" type="parTrans" cxnId="{F96B06B3-A816-D74D-A5D6-97832560FDD9}">
      <dgm:prSet/>
      <dgm:spPr/>
      <dgm:t>
        <a:bodyPr/>
        <a:lstStyle/>
        <a:p>
          <a:endParaRPr lang="it-IT" b="1"/>
        </a:p>
      </dgm:t>
    </dgm:pt>
    <dgm:pt modelId="{7BF17E34-7FBC-6546-A717-86F5E5FC803C}" type="sibTrans" cxnId="{F96B06B3-A816-D74D-A5D6-97832560FDD9}">
      <dgm:prSet/>
      <dgm:spPr/>
      <dgm:t>
        <a:bodyPr/>
        <a:lstStyle/>
        <a:p>
          <a:endParaRPr lang="it-IT" b="1"/>
        </a:p>
      </dgm:t>
    </dgm:pt>
    <dgm:pt modelId="{FFE4E824-D802-A64D-99D6-02410A1F7366}">
      <dgm:prSet phldrT="[Text]" custT="1"/>
      <dgm:spPr/>
      <dgm:t>
        <a:bodyPr/>
        <a:lstStyle/>
        <a:p>
          <a:r>
            <a:rPr lang="it-IT" sz="1600" b="1" dirty="0"/>
            <a:t>E’ nell’interesse dell'organizzazione prendere in seria considerazione una segnalazione. In questo modo l'organizzazione è in grado di avviare un’attività di accertamento, fornendo sempre un feedback a chi segnala. </a:t>
          </a:r>
        </a:p>
      </dgm:t>
    </dgm:pt>
    <dgm:pt modelId="{3668BF06-8CAE-2D47-8EF7-10D65F596D19}" type="parTrans" cxnId="{0E350401-F6A5-7341-BBF2-EB7CD420F968}">
      <dgm:prSet/>
      <dgm:spPr/>
      <dgm:t>
        <a:bodyPr/>
        <a:lstStyle/>
        <a:p>
          <a:endParaRPr lang="it-IT" b="1"/>
        </a:p>
      </dgm:t>
    </dgm:pt>
    <dgm:pt modelId="{09E90AA5-D5FF-0447-AE50-C40B71652ED6}" type="sibTrans" cxnId="{0E350401-F6A5-7341-BBF2-EB7CD420F968}">
      <dgm:prSet/>
      <dgm:spPr/>
      <dgm:t>
        <a:bodyPr/>
        <a:lstStyle/>
        <a:p>
          <a:endParaRPr lang="it-IT" b="1"/>
        </a:p>
      </dgm:t>
    </dgm:pt>
    <dgm:pt modelId="{B20DB442-0C48-234C-B2E9-2C2DE665DF3C}">
      <dgm:prSet phldrT="[Text]"/>
      <dgm:spPr/>
      <dgm:t>
        <a:bodyPr/>
        <a:lstStyle/>
        <a:p>
          <a:r>
            <a:rPr lang="it-IT" b="1" dirty="0"/>
            <a:t>Controllo più efficace</a:t>
          </a:r>
        </a:p>
      </dgm:t>
    </dgm:pt>
    <dgm:pt modelId="{8F92676B-4E7E-1349-A398-B955C6C1AA9A}" type="parTrans" cxnId="{ED787DFF-6C8E-904E-9D16-3AD295BD0FB9}">
      <dgm:prSet/>
      <dgm:spPr/>
      <dgm:t>
        <a:bodyPr/>
        <a:lstStyle/>
        <a:p>
          <a:endParaRPr lang="it-IT" b="1"/>
        </a:p>
      </dgm:t>
    </dgm:pt>
    <dgm:pt modelId="{A370E418-2BD2-9E4F-B55B-E40168DA91A0}" type="sibTrans" cxnId="{ED787DFF-6C8E-904E-9D16-3AD295BD0FB9}">
      <dgm:prSet/>
      <dgm:spPr/>
      <dgm:t>
        <a:bodyPr/>
        <a:lstStyle/>
        <a:p>
          <a:endParaRPr lang="it-IT" b="1"/>
        </a:p>
      </dgm:t>
    </dgm:pt>
    <dgm:pt modelId="{93B08394-4804-D64C-A39A-1DEE3A9E8412}">
      <dgm:prSet phldrT="[Text]" custT="1"/>
      <dgm:spPr/>
      <dgm:t>
        <a:bodyPr/>
        <a:lstStyle/>
        <a:p>
          <a:r>
            <a:rPr lang="it-IT" sz="1600" b="1" dirty="0"/>
            <a:t>Le organizzazioni hanno a disposizione, attraverso le segnalazioni, migliori informazioni e sono in grado di tenere sotto controllo i rischi. </a:t>
          </a:r>
        </a:p>
      </dgm:t>
    </dgm:pt>
    <dgm:pt modelId="{92C667CA-BE24-C242-BEAB-82EE083EEF95}" type="parTrans" cxnId="{C36BA7F7-BD84-7D4D-9ACD-FFEB23386CA2}">
      <dgm:prSet/>
      <dgm:spPr/>
      <dgm:t>
        <a:bodyPr/>
        <a:lstStyle/>
        <a:p>
          <a:endParaRPr lang="it-IT" b="1"/>
        </a:p>
      </dgm:t>
    </dgm:pt>
    <dgm:pt modelId="{78086825-06F6-9A41-9DAF-A3FBA1A89052}" type="sibTrans" cxnId="{C36BA7F7-BD84-7D4D-9ACD-FFEB23386CA2}">
      <dgm:prSet/>
      <dgm:spPr/>
      <dgm:t>
        <a:bodyPr/>
        <a:lstStyle/>
        <a:p>
          <a:endParaRPr lang="it-IT" b="1"/>
        </a:p>
      </dgm:t>
    </dgm:pt>
    <dgm:pt modelId="{BE1651A1-4347-0345-96E7-62B826B7B298}">
      <dgm:prSet phldrT="[Text]"/>
      <dgm:spPr/>
      <dgm:t>
        <a:bodyPr/>
        <a:lstStyle/>
        <a:p>
          <a:r>
            <a:rPr lang="it-IT" b="1" dirty="0"/>
            <a:t>Risolvere tempestivamente</a:t>
          </a:r>
        </a:p>
      </dgm:t>
    </dgm:pt>
    <dgm:pt modelId="{B6E413BD-915E-2C40-8F76-C4B59205BD5C}" type="parTrans" cxnId="{B10F5312-A542-3A4B-8949-2E2F4739EDAB}">
      <dgm:prSet/>
      <dgm:spPr/>
      <dgm:t>
        <a:bodyPr/>
        <a:lstStyle/>
        <a:p>
          <a:endParaRPr lang="it-IT" b="1"/>
        </a:p>
      </dgm:t>
    </dgm:pt>
    <dgm:pt modelId="{9018BBF1-A49C-0B40-A555-824CDF1F6F8E}" type="sibTrans" cxnId="{B10F5312-A542-3A4B-8949-2E2F4739EDAB}">
      <dgm:prSet/>
      <dgm:spPr/>
      <dgm:t>
        <a:bodyPr/>
        <a:lstStyle/>
        <a:p>
          <a:endParaRPr lang="it-IT" b="1"/>
        </a:p>
      </dgm:t>
    </dgm:pt>
    <dgm:pt modelId="{1174DBC4-86FC-0E44-A5FD-6E8740D23035}">
      <dgm:prSet phldrT="[Text]" custT="1"/>
      <dgm:spPr>
        <a:solidFill>
          <a:schemeClr val="bg1"/>
        </a:solidFill>
      </dgm:spPr>
      <dgm:t>
        <a:bodyPr/>
        <a:lstStyle/>
        <a:p>
          <a:r>
            <a:rPr lang="it-IT" sz="1600" b="1" dirty="0"/>
            <a:t>Se un dipendente può segnalare internamente piuttosto che rivolgersi all’esterno, vi è maggiore possibilità di agire tempestivamente al fine di modificare la situazione pregiudizievole.</a:t>
          </a:r>
        </a:p>
      </dgm:t>
    </dgm:pt>
    <dgm:pt modelId="{A2CD886E-59AD-0E4B-AF18-63A2951A3861}" type="parTrans" cxnId="{FFEB12CD-9AD2-E942-9B89-804D477B85F5}">
      <dgm:prSet/>
      <dgm:spPr/>
      <dgm:t>
        <a:bodyPr/>
        <a:lstStyle/>
        <a:p>
          <a:endParaRPr lang="it-IT"/>
        </a:p>
      </dgm:t>
    </dgm:pt>
    <dgm:pt modelId="{A17F43DB-4022-B44C-B3C2-31487776841A}" type="sibTrans" cxnId="{FFEB12CD-9AD2-E942-9B89-804D477B85F5}">
      <dgm:prSet/>
      <dgm:spPr/>
      <dgm:t>
        <a:bodyPr/>
        <a:lstStyle/>
        <a:p>
          <a:endParaRPr lang="it-IT"/>
        </a:p>
      </dgm:t>
    </dgm:pt>
    <dgm:pt modelId="{B3B6FE45-010A-F548-B9A0-10060CBEF51E}" type="pres">
      <dgm:prSet presAssocID="{8B1FF8B8-9654-3643-AC58-5F0B8FDB7FAD}" presName="rootnode" presStyleCnt="0">
        <dgm:presLayoutVars>
          <dgm:chMax/>
          <dgm:chPref/>
          <dgm:dir/>
          <dgm:animLvl val="lvl"/>
        </dgm:presLayoutVars>
      </dgm:prSet>
      <dgm:spPr/>
    </dgm:pt>
    <dgm:pt modelId="{53D3DF36-8C85-B84D-9FAF-DA29621AD060}" type="pres">
      <dgm:prSet presAssocID="{AD279880-C03E-EB4D-BFE5-3DB074B16118}" presName="composite" presStyleCnt="0"/>
      <dgm:spPr/>
    </dgm:pt>
    <dgm:pt modelId="{37C79842-59B0-F44E-931F-CDE57F4FA412}" type="pres">
      <dgm:prSet presAssocID="{AD279880-C03E-EB4D-BFE5-3DB074B16118}" presName="bentUpArrow1" presStyleLbl="alignImgPlace1" presStyleIdx="0" presStyleCnt="2"/>
      <dgm:spPr/>
    </dgm:pt>
    <dgm:pt modelId="{61265A31-B2E4-7C49-9629-B67E2B91DD76}" type="pres">
      <dgm:prSet presAssocID="{AD279880-C03E-EB4D-BFE5-3DB074B16118}" presName="ParentText" presStyleLbl="node1" presStyleIdx="0" presStyleCnt="3">
        <dgm:presLayoutVars>
          <dgm:chMax val="1"/>
          <dgm:chPref val="1"/>
          <dgm:bulletEnabled val="1"/>
        </dgm:presLayoutVars>
      </dgm:prSet>
      <dgm:spPr/>
    </dgm:pt>
    <dgm:pt modelId="{930A419E-B112-E14E-B3DF-6AAC2F5C8F14}" type="pres">
      <dgm:prSet presAssocID="{AD279880-C03E-EB4D-BFE5-3DB074B16118}" presName="ChildText" presStyleLbl="revTx" presStyleIdx="0" presStyleCnt="3" custScaleX="356196" custLinFactX="28364" custLinFactNeighborX="100000" custLinFactNeighborY="-4361">
        <dgm:presLayoutVars>
          <dgm:chMax val="0"/>
          <dgm:chPref val="0"/>
          <dgm:bulletEnabled val="1"/>
        </dgm:presLayoutVars>
      </dgm:prSet>
      <dgm:spPr/>
    </dgm:pt>
    <dgm:pt modelId="{78E33214-314B-7949-A71D-2E402477252A}" type="pres">
      <dgm:prSet presAssocID="{7BF17E34-7FBC-6546-A717-86F5E5FC803C}" presName="sibTrans" presStyleCnt="0"/>
      <dgm:spPr/>
    </dgm:pt>
    <dgm:pt modelId="{553BFCBB-CFA6-5C46-AC20-97B5EA5E8DE1}" type="pres">
      <dgm:prSet presAssocID="{B20DB442-0C48-234C-B2E9-2C2DE665DF3C}" presName="composite" presStyleCnt="0"/>
      <dgm:spPr/>
    </dgm:pt>
    <dgm:pt modelId="{538DC229-12FC-7744-A5EE-F91E57DE8877}" type="pres">
      <dgm:prSet presAssocID="{B20DB442-0C48-234C-B2E9-2C2DE665DF3C}" presName="bentUpArrow1" presStyleLbl="alignImgPlace1" presStyleIdx="1" presStyleCnt="2"/>
      <dgm:spPr/>
    </dgm:pt>
    <dgm:pt modelId="{0CDE0A9E-346D-5047-86F7-603320142C6E}" type="pres">
      <dgm:prSet presAssocID="{B20DB442-0C48-234C-B2E9-2C2DE665DF3C}" presName="ParentText" presStyleLbl="node1" presStyleIdx="1" presStyleCnt="3" custLinFactNeighborX="-46762" custLinFactNeighborY="42">
        <dgm:presLayoutVars>
          <dgm:chMax val="1"/>
          <dgm:chPref val="1"/>
          <dgm:bulletEnabled val="1"/>
        </dgm:presLayoutVars>
      </dgm:prSet>
      <dgm:spPr/>
    </dgm:pt>
    <dgm:pt modelId="{E2D3572B-C5AE-2A44-B7E3-80CBDB546E76}" type="pres">
      <dgm:prSet presAssocID="{B20DB442-0C48-234C-B2E9-2C2DE665DF3C}" presName="ChildText" presStyleLbl="revTx" presStyleIdx="1" presStyleCnt="3" custScaleX="334192" custLinFactNeighborX="64105" custLinFactNeighborY="-11063">
        <dgm:presLayoutVars>
          <dgm:chMax val="0"/>
          <dgm:chPref val="0"/>
          <dgm:bulletEnabled val="1"/>
        </dgm:presLayoutVars>
      </dgm:prSet>
      <dgm:spPr/>
    </dgm:pt>
    <dgm:pt modelId="{ACD0F35E-E6F8-F245-95C1-6B15BE3F73D7}" type="pres">
      <dgm:prSet presAssocID="{A370E418-2BD2-9E4F-B55B-E40168DA91A0}" presName="sibTrans" presStyleCnt="0"/>
      <dgm:spPr/>
    </dgm:pt>
    <dgm:pt modelId="{DA58ED05-91C5-E743-AA2E-C5625BAD3CE4}" type="pres">
      <dgm:prSet presAssocID="{BE1651A1-4347-0345-96E7-62B826B7B298}" presName="composite" presStyleCnt="0"/>
      <dgm:spPr/>
    </dgm:pt>
    <dgm:pt modelId="{A704FC19-82D0-8A49-A5D1-97D8D2164216}" type="pres">
      <dgm:prSet presAssocID="{BE1651A1-4347-0345-96E7-62B826B7B298}" presName="ParentText" presStyleLbl="node1" presStyleIdx="2" presStyleCnt="3" custLinFactNeighborX="-46846" custLinFactNeighborY="4004">
        <dgm:presLayoutVars>
          <dgm:chMax val="1"/>
          <dgm:chPref val="1"/>
          <dgm:bulletEnabled val="1"/>
        </dgm:presLayoutVars>
      </dgm:prSet>
      <dgm:spPr/>
    </dgm:pt>
    <dgm:pt modelId="{B32AAA74-EAE9-2D49-90ED-E86966D75241}" type="pres">
      <dgm:prSet presAssocID="{BE1651A1-4347-0345-96E7-62B826B7B298}" presName="FinalChildText" presStyleLbl="revTx" presStyleIdx="2" presStyleCnt="3" custScaleX="228736" custLinFactNeighborY="17942">
        <dgm:presLayoutVars>
          <dgm:chMax val="0"/>
          <dgm:chPref val="0"/>
          <dgm:bulletEnabled val="1"/>
        </dgm:presLayoutVars>
      </dgm:prSet>
      <dgm:spPr/>
    </dgm:pt>
  </dgm:ptLst>
  <dgm:cxnLst>
    <dgm:cxn modelId="{B10F5312-A542-3A4B-8949-2E2F4739EDAB}" srcId="{8B1FF8B8-9654-3643-AC58-5F0B8FDB7FAD}" destId="{BE1651A1-4347-0345-96E7-62B826B7B298}" srcOrd="2" destOrd="0" parTransId="{B6E413BD-915E-2C40-8F76-C4B59205BD5C}" sibTransId="{9018BBF1-A49C-0B40-A555-824CDF1F6F8E}"/>
    <dgm:cxn modelId="{525CDCD6-FD02-A242-AE8A-3DC9B0A7120D}" type="presOf" srcId="{8B1FF8B8-9654-3643-AC58-5F0B8FDB7FAD}" destId="{B3B6FE45-010A-F548-B9A0-10060CBEF51E}" srcOrd="0" destOrd="0" presId="urn:microsoft.com/office/officeart/2005/8/layout/StepDownProcess"/>
    <dgm:cxn modelId="{66778F71-DDBD-2841-BAF2-C74BEB8222DA}" type="presOf" srcId="{AD279880-C03E-EB4D-BFE5-3DB074B16118}" destId="{61265A31-B2E4-7C49-9629-B67E2B91DD76}" srcOrd="0" destOrd="0" presId="urn:microsoft.com/office/officeart/2005/8/layout/StepDownProcess"/>
    <dgm:cxn modelId="{BDB1A617-6907-CE42-A788-D55E0A0EA993}" type="presOf" srcId="{FFE4E824-D802-A64D-99D6-02410A1F7366}" destId="{930A419E-B112-E14E-B3DF-6AAC2F5C8F14}" srcOrd="0" destOrd="0" presId="urn:microsoft.com/office/officeart/2005/8/layout/StepDownProcess"/>
    <dgm:cxn modelId="{0E350401-F6A5-7341-BBF2-EB7CD420F968}" srcId="{AD279880-C03E-EB4D-BFE5-3DB074B16118}" destId="{FFE4E824-D802-A64D-99D6-02410A1F7366}" srcOrd="0" destOrd="0" parTransId="{3668BF06-8CAE-2D47-8EF7-10D65F596D19}" sibTransId="{09E90AA5-D5FF-0447-AE50-C40B71652ED6}"/>
    <dgm:cxn modelId="{ED787DFF-6C8E-904E-9D16-3AD295BD0FB9}" srcId="{8B1FF8B8-9654-3643-AC58-5F0B8FDB7FAD}" destId="{B20DB442-0C48-234C-B2E9-2C2DE665DF3C}" srcOrd="1" destOrd="0" parTransId="{8F92676B-4E7E-1349-A398-B955C6C1AA9A}" sibTransId="{A370E418-2BD2-9E4F-B55B-E40168DA91A0}"/>
    <dgm:cxn modelId="{2075377C-8403-934C-A0C9-E9CB354E9A63}" type="presOf" srcId="{BE1651A1-4347-0345-96E7-62B826B7B298}" destId="{A704FC19-82D0-8A49-A5D1-97D8D2164216}" srcOrd="0" destOrd="0" presId="urn:microsoft.com/office/officeart/2005/8/layout/StepDownProcess"/>
    <dgm:cxn modelId="{B7BA60C2-A875-CB4F-8CC0-20CD8D55269F}" type="presOf" srcId="{93B08394-4804-D64C-A39A-1DEE3A9E8412}" destId="{E2D3572B-C5AE-2A44-B7E3-80CBDB546E76}" srcOrd="0" destOrd="0" presId="urn:microsoft.com/office/officeart/2005/8/layout/StepDownProcess"/>
    <dgm:cxn modelId="{FFEB12CD-9AD2-E942-9B89-804D477B85F5}" srcId="{BE1651A1-4347-0345-96E7-62B826B7B298}" destId="{1174DBC4-86FC-0E44-A5FD-6E8740D23035}" srcOrd="0" destOrd="0" parTransId="{A2CD886E-59AD-0E4B-AF18-63A2951A3861}" sibTransId="{A17F43DB-4022-B44C-B3C2-31487776841A}"/>
    <dgm:cxn modelId="{F96B06B3-A816-D74D-A5D6-97832560FDD9}" srcId="{8B1FF8B8-9654-3643-AC58-5F0B8FDB7FAD}" destId="{AD279880-C03E-EB4D-BFE5-3DB074B16118}" srcOrd="0" destOrd="0" parTransId="{44EF25CD-61DA-E74F-AE35-16458621FE56}" sibTransId="{7BF17E34-7FBC-6546-A717-86F5E5FC803C}"/>
    <dgm:cxn modelId="{C36BA7F7-BD84-7D4D-9ACD-FFEB23386CA2}" srcId="{B20DB442-0C48-234C-B2E9-2C2DE665DF3C}" destId="{93B08394-4804-D64C-A39A-1DEE3A9E8412}" srcOrd="0" destOrd="0" parTransId="{92C667CA-BE24-C242-BEAB-82EE083EEF95}" sibTransId="{78086825-06F6-9A41-9DAF-A3FBA1A89052}"/>
    <dgm:cxn modelId="{EF018102-6D01-3F4B-A04A-A8ED8A498E07}" type="presOf" srcId="{1174DBC4-86FC-0E44-A5FD-6E8740D23035}" destId="{B32AAA74-EAE9-2D49-90ED-E86966D75241}" srcOrd="0" destOrd="0" presId="urn:microsoft.com/office/officeart/2005/8/layout/StepDownProcess"/>
    <dgm:cxn modelId="{91DC3422-5810-3941-A7E6-AD057F21E578}" type="presOf" srcId="{B20DB442-0C48-234C-B2E9-2C2DE665DF3C}" destId="{0CDE0A9E-346D-5047-86F7-603320142C6E}" srcOrd="0" destOrd="0" presId="urn:microsoft.com/office/officeart/2005/8/layout/StepDownProcess"/>
    <dgm:cxn modelId="{E7E97E38-4E89-4347-A6F3-D6CAB63807D8}" type="presParOf" srcId="{B3B6FE45-010A-F548-B9A0-10060CBEF51E}" destId="{53D3DF36-8C85-B84D-9FAF-DA29621AD060}" srcOrd="0" destOrd="0" presId="urn:microsoft.com/office/officeart/2005/8/layout/StepDownProcess"/>
    <dgm:cxn modelId="{5DBFB19F-E3D4-5A43-8B2F-4B96B011B393}" type="presParOf" srcId="{53D3DF36-8C85-B84D-9FAF-DA29621AD060}" destId="{37C79842-59B0-F44E-931F-CDE57F4FA412}" srcOrd="0" destOrd="0" presId="urn:microsoft.com/office/officeart/2005/8/layout/StepDownProcess"/>
    <dgm:cxn modelId="{0D3A10D9-5ECD-EF4A-980F-9223C411886B}" type="presParOf" srcId="{53D3DF36-8C85-B84D-9FAF-DA29621AD060}" destId="{61265A31-B2E4-7C49-9629-B67E2B91DD76}" srcOrd="1" destOrd="0" presId="urn:microsoft.com/office/officeart/2005/8/layout/StepDownProcess"/>
    <dgm:cxn modelId="{B2F08688-2093-3F48-8FE0-6228DC99AE84}" type="presParOf" srcId="{53D3DF36-8C85-B84D-9FAF-DA29621AD060}" destId="{930A419E-B112-E14E-B3DF-6AAC2F5C8F14}" srcOrd="2" destOrd="0" presId="urn:microsoft.com/office/officeart/2005/8/layout/StepDownProcess"/>
    <dgm:cxn modelId="{154A9C08-7B5A-9D45-B3F2-01223E625A47}" type="presParOf" srcId="{B3B6FE45-010A-F548-B9A0-10060CBEF51E}" destId="{78E33214-314B-7949-A71D-2E402477252A}" srcOrd="1" destOrd="0" presId="urn:microsoft.com/office/officeart/2005/8/layout/StepDownProcess"/>
    <dgm:cxn modelId="{900F72C9-CB78-F241-8636-815D4B1AF026}" type="presParOf" srcId="{B3B6FE45-010A-F548-B9A0-10060CBEF51E}" destId="{553BFCBB-CFA6-5C46-AC20-97B5EA5E8DE1}" srcOrd="2" destOrd="0" presId="urn:microsoft.com/office/officeart/2005/8/layout/StepDownProcess"/>
    <dgm:cxn modelId="{620A00DA-0AF1-4A4F-B203-AAB43BA7B0BF}" type="presParOf" srcId="{553BFCBB-CFA6-5C46-AC20-97B5EA5E8DE1}" destId="{538DC229-12FC-7744-A5EE-F91E57DE8877}" srcOrd="0" destOrd="0" presId="urn:microsoft.com/office/officeart/2005/8/layout/StepDownProcess"/>
    <dgm:cxn modelId="{B67ADDFF-ACB0-7648-8ACB-01A8BD85B6FF}" type="presParOf" srcId="{553BFCBB-CFA6-5C46-AC20-97B5EA5E8DE1}" destId="{0CDE0A9E-346D-5047-86F7-603320142C6E}" srcOrd="1" destOrd="0" presId="urn:microsoft.com/office/officeart/2005/8/layout/StepDownProcess"/>
    <dgm:cxn modelId="{F023E143-5BBA-B84D-BCC8-FEBF7541E6C8}" type="presParOf" srcId="{553BFCBB-CFA6-5C46-AC20-97B5EA5E8DE1}" destId="{E2D3572B-C5AE-2A44-B7E3-80CBDB546E76}" srcOrd="2" destOrd="0" presId="urn:microsoft.com/office/officeart/2005/8/layout/StepDownProcess"/>
    <dgm:cxn modelId="{E8C6E63D-9C6C-D24A-A516-CEC68A646354}" type="presParOf" srcId="{B3B6FE45-010A-F548-B9A0-10060CBEF51E}" destId="{ACD0F35E-E6F8-F245-95C1-6B15BE3F73D7}" srcOrd="3" destOrd="0" presId="urn:microsoft.com/office/officeart/2005/8/layout/StepDownProcess"/>
    <dgm:cxn modelId="{D280E258-1B77-EC4B-BD7A-61FD581FBA49}" type="presParOf" srcId="{B3B6FE45-010A-F548-B9A0-10060CBEF51E}" destId="{DA58ED05-91C5-E743-AA2E-C5625BAD3CE4}" srcOrd="4" destOrd="0" presId="urn:microsoft.com/office/officeart/2005/8/layout/StepDownProcess"/>
    <dgm:cxn modelId="{9BB0E67A-16AD-0F45-9DF7-EDD6B5B1C928}" type="presParOf" srcId="{DA58ED05-91C5-E743-AA2E-C5625BAD3CE4}" destId="{A704FC19-82D0-8A49-A5D1-97D8D2164216}" srcOrd="0" destOrd="0" presId="urn:microsoft.com/office/officeart/2005/8/layout/StepDownProcess"/>
    <dgm:cxn modelId="{852C402A-57AC-0744-B733-3FEB16310D74}" type="presParOf" srcId="{DA58ED05-91C5-E743-AA2E-C5625BAD3CE4}" destId="{B32AAA74-EAE9-2D49-90ED-E86966D75241}" srcOrd="1" destOrd="0" presId="urn:microsoft.com/office/officeart/2005/8/layout/StepDownProcess"/>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88.xml><?xml version="1.0" encoding="utf-8"?>
<dgm:dataModel xmlns:dgm="http://schemas.openxmlformats.org/drawingml/2006/diagram" xmlns:a="http://schemas.openxmlformats.org/drawingml/2006/main">
  <dgm:ptLst>
    <dgm:pt modelId="{B7855F4F-1A6B-5145-8B79-A50C251DADF3}" type="doc">
      <dgm:prSet loTypeId="urn:microsoft.com/office/officeart/2009/3/layout/StepUpProcess" loCatId="" qsTypeId="urn:microsoft.com/office/officeart/2005/8/quickstyle/simple4" qsCatId="simple" csTypeId="urn:microsoft.com/office/officeart/2005/8/colors/accent1_2" csCatId="accent1" phldr="1"/>
      <dgm:spPr/>
      <dgm:t>
        <a:bodyPr/>
        <a:lstStyle/>
        <a:p>
          <a:endParaRPr lang="it-IT"/>
        </a:p>
      </dgm:t>
    </dgm:pt>
    <dgm:pt modelId="{C6BB5060-10F3-EB4D-8D3C-E6B587B4E5EA}">
      <dgm:prSet phldrT="[Text]" custT="1"/>
      <dgm:spPr/>
      <dgm:t>
        <a:bodyPr/>
        <a:lstStyle/>
        <a:p>
          <a:r>
            <a:rPr lang="it-IT" sz="1400" dirty="0"/>
            <a:t>I PTPC hanno per lo più previsto </a:t>
          </a:r>
          <a:r>
            <a:rPr lang="it-IT" sz="1400" b="1" dirty="0"/>
            <a:t>caselle di posta elettronica </a:t>
          </a:r>
          <a:r>
            <a:rPr lang="it-IT" sz="1400" dirty="0"/>
            <a:t>dedicata per la ricezione delle segnalazioni</a:t>
          </a:r>
        </a:p>
      </dgm:t>
    </dgm:pt>
    <dgm:pt modelId="{CB8DB04F-2477-9746-BDFA-855CEDC282BA}" type="parTrans" cxnId="{904A9893-38A1-614B-8F26-7DEFD1E6EE90}">
      <dgm:prSet/>
      <dgm:spPr/>
      <dgm:t>
        <a:bodyPr/>
        <a:lstStyle/>
        <a:p>
          <a:endParaRPr lang="it-IT" sz="1400"/>
        </a:p>
      </dgm:t>
    </dgm:pt>
    <dgm:pt modelId="{29033270-8D72-3041-BDB9-D0CE653F8976}" type="sibTrans" cxnId="{904A9893-38A1-614B-8F26-7DEFD1E6EE90}">
      <dgm:prSet/>
      <dgm:spPr/>
      <dgm:t>
        <a:bodyPr/>
        <a:lstStyle/>
        <a:p>
          <a:endParaRPr lang="it-IT" sz="1400"/>
        </a:p>
      </dgm:t>
    </dgm:pt>
    <dgm:pt modelId="{B3D48778-90C9-7B4B-9305-68B70189A55C}">
      <dgm:prSet phldrT="[Text]" custT="1"/>
      <dgm:spPr/>
      <dgm:t>
        <a:bodyPr/>
        <a:lstStyle/>
        <a:p>
          <a:r>
            <a:rPr lang="it-IT" sz="1400" b="1" dirty="0"/>
            <a:t>Adozione della normativa organica</a:t>
          </a:r>
        </a:p>
      </dgm:t>
    </dgm:pt>
    <dgm:pt modelId="{6B2A5162-38A6-5C46-8AC6-C5A13F7E005D}" type="parTrans" cxnId="{EFFD985A-8C19-6D4C-9EFB-253C4400B6E9}">
      <dgm:prSet/>
      <dgm:spPr/>
      <dgm:t>
        <a:bodyPr/>
        <a:lstStyle/>
        <a:p>
          <a:endParaRPr lang="it-IT" sz="1400"/>
        </a:p>
      </dgm:t>
    </dgm:pt>
    <dgm:pt modelId="{39192E88-E509-7542-BE79-73EC52E6C992}" type="sibTrans" cxnId="{EFFD985A-8C19-6D4C-9EFB-253C4400B6E9}">
      <dgm:prSet/>
      <dgm:spPr/>
      <dgm:t>
        <a:bodyPr/>
        <a:lstStyle/>
        <a:p>
          <a:endParaRPr lang="it-IT" sz="1400"/>
        </a:p>
      </dgm:t>
    </dgm:pt>
    <dgm:pt modelId="{176DC8C9-BC8C-4A4B-94CD-99B113011D8B}">
      <dgm:prSet phldrT="[Text]" custT="1"/>
      <dgm:spPr/>
      <dgm:t>
        <a:bodyPr/>
        <a:lstStyle/>
        <a:p>
          <a:r>
            <a:rPr lang="it-IT" sz="1400" b="1" dirty="0"/>
            <a:t>Cultura della segnalazione</a:t>
          </a:r>
        </a:p>
      </dgm:t>
    </dgm:pt>
    <dgm:pt modelId="{689EE5A2-8991-5748-BD66-C92C124F760C}" type="parTrans" cxnId="{4A899A37-8EED-2B45-A778-D2CA5272A801}">
      <dgm:prSet/>
      <dgm:spPr/>
      <dgm:t>
        <a:bodyPr/>
        <a:lstStyle/>
        <a:p>
          <a:endParaRPr lang="it-IT" sz="1400"/>
        </a:p>
      </dgm:t>
    </dgm:pt>
    <dgm:pt modelId="{8CB19370-874A-A449-BF9B-572807683D80}" type="sibTrans" cxnId="{4A899A37-8EED-2B45-A778-D2CA5272A801}">
      <dgm:prSet/>
      <dgm:spPr/>
      <dgm:t>
        <a:bodyPr/>
        <a:lstStyle/>
        <a:p>
          <a:endParaRPr lang="it-IT" sz="1400"/>
        </a:p>
      </dgm:t>
    </dgm:pt>
    <dgm:pt modelId="{191C72D0-F82A-4940-870C-4AE37CD7B797}">
      <dgm:prSet phldrT="[Text]" custT="1"/>
      <dgm:spPr/>
      <dgm:t>
        <a:bodyPr/>
        <a:lstStyle/>
        <a:p>
          <a:r>
            <a:rPr lang="it-IT" sz="1400" b="1" dirty="0"/>
            <a:t>L.190/2012, comma 51</a:t>
          </a:r>
        </a:p>
      </dgm:t>
    </dgm:pt>
    <dgm:pt modelId="{C82CBE24-69EA-BC40-B032-B45F0670AD65}" type="parTrans" cxnId="{F24955AC-B981-C94F-9654-1DEECE208785}">
      <dgm:prSet/>
      <dgm:spPr/>
      <dgm:t>
        <a:bodyPr/>
        <a:lstStyle/>
        <a:p>
          <a:endParaRPr lang="it-IT" sz="1400"/>
        </a:p>
      </dgm:t>
    </dgm:pt>
    <dgm:pt modelId="{16491FE2-9A99-BA4E-91AB-0BB65069E12D}" type="sibTrans" cxnId="{F24955AC-B981-C94F-9654-1DEECE208785}">
      <dgm:prSet/>
      <dgm:spPr/>
      <dgm:t>
        <a:bodyPr/>
        <a:lstStyle/>
        <a:p>
          <a:endParaRPr lang="it-IT" sz="1400"/>
        </a:p>
      </dgm:t>
    </dgm:pt>
    <dgm:pt modelId="{3464502A-3BA4-7646-89D1-43C4F7190103}">
      <dgm:prSet phldrT="[Text]" custT="1"/>
      <dgm:spPr/>
      <dgm:t>
        <a:bodyPr/>
        <a:lstStyle/>
        <a:p>
          <a:r>
            <a:rPr lang="it-IT" sz="1400" b="1" dirty="0"/>
            <a:t>Linee Guida ANAC </a:t>
          </a:r>
          <a:r>
            <a:rPr lang="it-IT" sz="1400" dirty="0"/>
            <a:t>come recezione della normativa e del PNA</a:t>
          </a:r>
        </a:p>
      </dgm:t>
    </dgm:pt>
    <dgm:pt modelId="{D042CF03-0468-5C46-9536-9B9DA81C58DE}" type="parTrans" cxnId="{707972FC-6DA6-4E43-A652-176CE3F5D265}">
      <dgm:prSet/>
      <dgm:spPr/>
      <dgm:t>
        <a:bodyPr/>
        <a:lstStyle/>
        <a:p>
          <a:endParaRPr lang="it-IT" sz="1400"/>
        </a:p>
      </dgm:t>
    </dgm:pt>
    <dgm:pt modelId="{0E881960-7349-E14F-A753-91B7C5907102}" type="sibTrans" cxnId="{707972FC-6DA6-4E43-A652-176CE3F5D265}">
      <dgm:prSet/>
      <dgm:spPr/>
      <dgm:t>
        <a:bodyPr/>
        <a:lstStyle/>
        <a:p>
          <a:endParaRPr lang="it-IT" sz="1400"/>
        </a:p>
      </dgm:t>
    </dgm:pt>
    <dgm:pt modelId="{9E1D1621-2AEE-2340-AB4C-31E521EBF110}">
      <dgm:prSet phldrT="[Text]" custT="1"/>
      <dgm:spPr/>
      <dgm:t>
        <a:bodyPr/>
        <a:lstStyle/>
        <a:p>
          <a:r>
            <a:rPr lang="it-IT" sz="1400" b="1" dirty="0"/>
            <a:t>Incertezza sulla riservatezza</a:t>
          </a:r>
        </a:p>
      </dgm:t>
    </dgm:pt>
    <dgm:pt modelId="{3CE94BFA-2D06-784B-A500-54DEF6806BC4}" type="parTrans" cxnId="{5354B4EA-1E5D-3240-A4B4-A949810229D1}">
      <dgm:prSet/>
      <dgm:spPr/>
      <dgm:t>
        <a:bodyPr/>
        <a:lstStyle/>
        <a:p>
          <a:endParaRPr lang="it-IT" sz="1400"/>
        </a:p>
      </dgm:t>
    </dgm:pt>
    <dgm:pt modelId="{946EF56F-24AC-7441-8819-F874C52B018C}" type="sibTrans" cxnId="{5354B4EA-1E5D-3240-A4B4-A949810229D1}">
      <dgm:prSet/>
      <dgm:spPr/>
      <dgm:t>
        <a:bodyPr/>
        <a:lstStyle/>
        <a:p>
          <a:endParaRPr lang="it-IT" sz="1400"/>
        </a:p>
      </dgm:t>
    </dgm:pt>
    <dgm:pt modelId="{73958700-CE3A-7E4B-A7E3-624EB7B725F3}">
      <dgm:prSet phldrT="[Text]" custT="1"/>
      <dgm:spPr/>
      <dgm:t>
        <a:bodyPr/>
        <a:lstStyle/>
        <a:p>
          <a:r>
            <a:rPr lang="it-IT" sz="1400" b="1" dirty="0"/>
            <a:t>Impossibilità di ricevere segnalazioni anonime</a:t>
          </a:r>
        </a:p>
      </dgm:t>
    </dgm:pt>
    <dgm:pt modelId="{E7073DDC-392B-7E49-87A4-8CBC24575344}" type="parTrans" cxnId="{A2F8C4A5-AA66-9B48-8ED7-01E33E46421B}">
      <dgm:prSet/>
      <dgm:spPr/>
      <dgm:t>
        <a:bodyPr/>
        <a:lstStyle/>
        <a:p>
          <a:endParaRPr lang="it-IT" sz="1400"/>
        </a:p>
      </dgm:t>
    </dgm:pt>
    <dgm:pt modelId="{780A7D1B-E7DD-CD4B-867A-6306304B68E4}" type="sibTrans" cxnId="{A2F8C4A5-AA66-9B48-8ED7-01E33E46421B}">
      <dgm:prSet/>
      <dgm:spPr/>
      <dgm:t>
        <a:bodyPr/>
        <a:lstStyle/>
        <a:p>
          <a:endParaRPr lang="it-IT" sz="1400"/>
        </a:p>
      </dgm:t>
    </dgm:pt>
    <dgm:pt modelId="{9008DA95-3796-3E41-A1C6-FC07B7B99E72}">
      <dgm:prSet phldrT="[Text]" custT="1"/>
      <dgm:spPr/>
      <dgm:t>
        <a:bodyPr/>
        <a:lstStyle/>
        <a:p>
          <a:r>
            <a:rPr lang="it-IT" sz="1400" dirty="0"/>
            <a:t>Criptazione e/o </a:t>
          </a:r>
          <a:r>
            <a:rPr lang="it-IT" sz="1400" b="1" dirty="0"/>
            <a:t>separazione dell’identità </a:t>
          </a:r>
          <a:r>
            <a:rPr lang="it-IT" sz="1400" dirty="0"/>
            <a:t>del segnalante dalla segnalazione</a:t>
          </a:r>
        </a:p>
      </dgm:t>
    </dgm:pt>
    <dgm:pt modelId="{916EEEE6-C063-3D4E-976F-C0FC5FF626AC}" type="parTrans" cxnId="{DCC7A300-7591-BB4D-8245-659CA41A8566}">
      <dgm:prSet/>
      <dgm:spPr/>
      <dgm:t>
        <a:bodyPr/>
        <a:lstStyle/>
        <a:p>
          <a:endParaRPr lang="it-IT" sz="1400"/>
        </a:p>
      </dgm:t>
    </dgm:pt>
    <dgm:pt modelId="{5B450D57-C95C-2946-8E03-34E913D2FE0D}" type="sibTrans" cxnId="{DCC7A300-7591-BB4D-8245-659CA41A8566}">
      <dgm:prSet/>
      <dgm:spPr/>
      <dgm:t>
        <a:bodyPr/>
        <a:lstStyle/>
        <a:p>
          <a:endParaRPr lang="it-IT" sz="1400"/>
        </a:p>
      </dgm:t>
    </dgm:pt>
    <dgm:pt modelId="{A4622B32-A8EA-9048-BB4C-46C8A44185B2}">
      <dgm:prSet phldrT="[Text]" custT="1"/>
      <dgm:spPr/>
      <dgm:t>
        <a:bodyPr/>
        <a:lstStyle/>
        <a:p>
          <a:r>
            <a:rPr lang="it-IT" sz="1400" b="1" i="1" dirty="0" err="1"/>
            <a:t>Accountability</a:t>
          </a:r>
          <a:r>
            <a:rPr lang="it-IT" sz="1400" i="1" dirty="0"/>
            <a:t> </a:t>
          </a:r>
          <a:r>
            <a:rPr lang="it-IT" sz="1400" dirty="0"/>
            <a:t>pubblico del sistema</a:t>
          </a:r>
        </a:p>
      </dgm:t>
    </dgm:pt>
    <dgm:pt modelId="{A46D2311-07D4-FE4F-9E14-3F74DBBAA67E}" type="parTrans" cxnId="{0A9182B5-66C2-004A-B843-CE0AEB74E418}">
      <dgm:prSet/>
      <dgm:spPr/>
      <dgm:t>
        <a:bodyPr/>
        <a:lstStyle/>
        <a:p>
          <a:endParaRPr lang="it-IT" sz="1400"/>
        </a:p>
      </dgm:t>
    </dgm:pt>
    <dgm:pt modelId="{A11ABB3C-CAFD-5D4E-9C7B-75D87EA23160}" type="sibTrans" cxnId="{0A9182B5-66C2-004A-B843-CE0AEB74E418}">
      <dgm:prSet/>
      <dgm:spPr/>
      <dgm:t>
        <a:bodyPr/>
        <a:lstStyle/>
        <a:p>
          <a:endParaRPr lang="it-IT" sz="1400"/>
        </a:p>
      </dgm:t>
    </dgm:pt>
    <dgm:pt modelId="{E999D932-4481-D247-8992-E0E1DED090EB}">
      <dgm:prSet phldrT="[Text]" custT="1"/>
      <dgm:spPr/>
      <dgm:t>
        <a:bodyPr/>
        <a:lstStyle/>
        <a:p>
          <a:r>
            <a:rPr lang="it-IT" sz="1400" dirty="0"/>
            <a:t>Sviluppo di progetti nelle </a:t>
          </a:r>
          <a:r>
            <a:rPr lang="it-IT" sz="1400" b="1" dirty="0"/>
            <a:t>scuole</a:t>
          </a:r>
          <a:r>
            <a:rPr lang="it-IT" sz="1400" dirty="0"/>
            <a:t> per il rafforzamento della cultura della segnalazione</a:t>
          </a:r>
        </a:p>
      </dgm:t>
    </dgm:pt>
    <dgm:pt modelId="{32191CBC-A790-E446-9F1F-4DCF83884949}" type="parTrans" cxnId="{F596CFBF-C61D-B142-96F1-54E95A778310}">
      <dgm:prSet/>
      <dgm:spPr/>
      <dgm:t>
        <a:bodyPr/>
        <a:lstStyle/>
        <a:p>
          <a:endParaRPr lang="it-IT" sz="1400"/>
        </a:p>
      </dgm:t>
    </dgm:pt>
    <dgm:pt modelId="{87577757-7F77-5D40-87D6-E1A968D2CFBB}" type="sibTrans" cxnId="{F596CFBF-C61D-B142-96F1-54E95A778310}">
      <dgm:prSet/>
      <dgm:spPr/>
      <dgm:t>
        <a:bodyPr/>
        <a:lstStyle/>
        <a:p>
          <a:endParaRPr lang="it-IT" sz="1400"/>
        </a:p>
      </dgm:t>
    </dgm:pt>
    <dgm:pt modelId="{E788C0FC-0E08-6045-9EA7-3D121EEF2564}">
      <dgm:prSet phldrT="[Text]" custT="1"/>
      <dgm:spPr/>
      <dgm:t>
        <a:bodyPr/>
        <a:lstStyle/>
        <a:p>
          <a:r>
            <a:rPr lang="it-IT" sz="1400" dirty="0"/>
            <a:t>Adozione di specifiche </a:t>
          </a:r>
          <a:r>
            <a:rPr lang="it-IT" sz="1400" b="1" dirty="0"/>
            <a:t>Policy di </a:t>
          </a:r>
          <a:r>
            <a:rPr lang="it-IT" sz="1400" b="1" dirty="0" err="1"/>
            <a:t>Whistleblowing</a:t>
          </a:r>
          <a:endParaRPr lang="it-IT" sz="1400" b="1" dirty="0"/>
        </a:p>
      </dgm:t>
    </dgm:pt>
    <dgm:pt modelId="{297C7832-C3F7-5A48-B5E0-C98A4A1A13AF}" type="parTrans" cxnId="{E85DF0B5-E0C2-0E47-9E33-D274BFF5EEFA}">
      <dgm:prSet/>
      <dgm:spPr/>
      <dgm:t>
        <a:bodyPr/>
        <a:lstStyle/>
        <a:p>
          <a:endParaRPr lang="it-IT" sz="1400"/>
        </a:p>
      </dgm:t>
    </dgm:pt>
    <dgm:pt modelId="{EEBA9B8D-009A-2C48-AA7E-62731F164DCF}" type="sibTrans" cxnId="{E85DF0B5-E0C2-0E47-9E33-D274BFF5EEFA}">
      <dgm:prSet/>
      <dgm:spPr/>
      <dgm:t>
        <a:bodyPr/>
        <a:lstStyle/>
        <a:p>
          <a:endParaRPr lang="it-IT" sz="1400"/>
        </a:p>
      </dgm:t>
    </dgm:pt>
    <dgm:pt modelId="{6F4FF6C6-B567-F04C-8BDC-73F230975D1A}">
      <dgm:prSet phldrT="[Text]" custT="1"/>
      <dgm:spPr/>
      <dgm:t>
        <a:bodyPr/>
        <a:lstStyle/>
        <a:p>
          <a:r>
            <a:rPr lang="it-IT" sz="1400" dirty="0"/>
            <a:t>Adozione di </a:t>
          </a:r>
          <a:r>
            <a:rPr lang="it-IT" sz="1400" b="1" dirty="0"/>
            <a:t>piattaforme “esterne”</a:t>
          </a:r>
          <a:r>
            <a:rPr lang="it-IT" sz="1400" dirty="0"/>
            <a:t> di gestione delle segnalazioni</a:t>
          </a:r>
        </a:p>
      </dgm:t>
    </dgm:pt>
    <dgm:pt modelId="{A11963DA-FE87-C142-81BA-9FF3D062E8E3}" type="parTrans" cxnId="{E39FEB94-38C3-A240-976A-520E813DEA20}">
      <dgm:prSet/>
      <dgm:spPr/>
      <dgm:t>
        <a:bodyPr/>
        <a:lstStyle/>
        <a:p>
          <a:endParaRPr lang="it-IT" sz="1400"/>
        </a:p>
      </dgm:t>
    </dgm:pt>
    <dgm:pt modelId="{0DAD53B5-8E55-4848-8104-F42525E0A011}" type="sibTrans" cxnId="{E39FEB94-38C3-A240-976A-520E813DEA20}">
      <dgm:prSet/>
      <dgm:spPr/>
      <dgm:t>
        <a:bodyPr/>
        <a:lstStyle/>
        <a:p>
          <a:endParaRPr lang="it-IT" sz="1400"/>
        </a:p>
      </dgm:t>
    </dgm:pt>
    <dgm:pt modelId="{D4A52F4A-305D-284E-BB6B-583634062D34}">
      <dgm:prSet phldrT="[Text]" custT="1"/>
      <dgm:spPr/>
      <dgm:t>
        <a:bodyPr/>
        <a:lstStyle/>
        <a:p>
          <a:r>
            <a:rPr lang="it-IT" sz="1400" dirty="0"/>
            <a:t>Piena accettazione delle </a:t>
          </a:r>
          <a:r>
            <a:rPr lang="it-IT" sz="1400" b="1" dirty="0"/>
            <a:t>segnalazioni anonime</a:t>
          </a:r>
        </a:p>
      </dgm:t>
    </dgm:pt>
    <dgm:pt modelId="{A62AC623-E539-F441-9891-1B8823FA5D57}" type="parTrans" cxnId="{6E56798C-CD9F-4C42-BA62-01E1ED8219B7}">
      <dgm:prSet/>
      <dgm:spPr/>
      <dgm:t>
        <a:bodyPr/>
        <a:lstStyle/>
        <a:p>
          <a:endParaRPr lang="it-IT"/>
        </a:p>
      </dgm:t>
    </dgm:pt>
    <dgm:pt modelId="{02F05E8B-D4B1-F74C-8B44-AEB72C2E727D}" type="sibTrans" cxnId="{6E56798C-CD9F-4C42-BA62-01E1ED8219B7}">
      <dgm:prSet/>
      <dgm:spPr/>
      <dgm:t>
        <a:bodyPr/>
        <a:lstStyle/>
        <a:p>
          <a:endParaRPr lang="it-IT"/>
        </a:p>
      </dgm:t>
    </dgm:pt>
    <dgm:pt modelId="{0F340894-D031-DD47-8291-F28D8B2E3F3F}">
      <dgm:prSet phldrT="[Text]" custT="1"/>
      <dgm:spPr/>
      <dgm:t>
        <a:bodyPr/>
        <a:lstStyle/>
        <a:p>
          <a:r>
            <a:rPr lang="it-IT" sz="1400" dirty="0"/>
            <a:t>Adozione di un </a:t>
          </a:r>
          <a:r>
            <a:rPr lang="it-IT" sz="1400" b="1" dirty="0"/>
            <a:t>sistema unico </a:t>
          </a:r>
          <a:r>
            <a:rPr lang="it-IT" sz="1400" dirty="0"/>
            <a:t>a più canali di segnalazione (gestito dall’ANAC?)</a:t>
          </a:r>
        </a:p>
      </dgm:t>
    </dgm:pt>
    <dgm:pt modelId="{1BFB5949-7773-E04F-9FFB-E7FEF47BF890}" type="parTrans" cxnId="{473D604F-C6BD-2647-851B-A3113845A6D1}">
      <dgm:prSet/>
      <dgm:spPr/>
      <dgm:t>
        <a:bodyPr/>
        <a:lstStyle/>
        <a:p>
          <a:endParaRPr lang="it-IT"/>
        </a:p>
      </dgm:t>
    </dgm:pt>
    <dgm:pt modelId="{57025FE3-378A-4C46-8A2C-47DCE90B98F4}" type="sibTrans" cxnId="{473D604F-C6BD-2647-851B-A3113845A6D1}">
      <dgm:prSet/>
      <dgm:spPr/>
      <dgm:t>
        <a:bodyPr/>
        <a:lstStyle/>
        <a:p>
          <a:endParaRPr lang="it-IT"/>
        </a:p>
      </dgm:t>
    </dgm:pt>
    <dgm:pt modelId="{73141739-461E-1748-9DD8-6BF6E1FAD2A1}">
      <dgm:prSet phldrT="[Text]" custT="1"/>
      <dgm:spPr/>
      <dgm:t>
        <a:bodyPr/>
        <a:lstStyle/>
        <a:p>
          <a:r>
            <a:rPr lang="it-IT" sz="1400" dirty="0"/>
            <a:t>Sperimentazione di </a:t>
          </a:r>
          <a:r>
            <a:rPr lang="it-IT" sz="1400" b="1" dirty="0"/>
            <a:t>azioni di accompagnamento alla gestione del dilemma etico </a:t>
          </a:r>
          <a:r>
            <a:rPr lang="it-IT" sz="1400" dirty="0"/>
            <a:t>(segnalare o non segnalare)</a:t>
          </a:r>
        </a:p>
      </dgm:t>
    </dgm:pt>
    <dgm:pt modelId="{F5B51CC5-AB21-AB4F-8D85-8A81FFFA5C60}" type="parTrans" cxnId="{D9F282DB-2602-094E-B3F7-A0977BDF392C}">
      <dgm:prSet/>
      <dgm:spPr/>
      <dgm:t>
        <a:bodyPr/>
        <a:lstStyle/>
        <a:p>
          <a:endParaRPr lang="it-IT"/>
        </a:p>
      </dgm:t>
    </dgm:pt>
    <dgm:pt modelId="{AFA892A3-3F12-2945-8A40-54B76238EF9B}" type="sibTrans" cxnId="{D9F282DB-2602-094E-B3F7-A0977BDF392C}">
      <dgm:prSet/>
      <dgm:spPr/>
      <dgm:t>
        <a:bodyPr/>
        <a:lstStyle/>
        <a:p>
          <a:endParaRPr lang="it-IT"/>
        </a:p>
      </dgm:t>
    </dgm:pt>
    <dgm:pt modelId="{C9447A95-B52B-DD4E-89E2-8127C8FDBAA3}" type="pres">
      <dgm:prSet presAssocID="{B7855F4F-1A6B-5145-8B79-A50C251DADF3}" presName="rootnode" presStyleCnt="0">
        <dgm:presLayoutVars>
          <dgm:chMax/>
          <dgm:chPref/>
          <dgm:dir/>
          <dgm:animLvl val="lvl"/>
        </dgm:presLayoutVars>
      </dgm:prSet>
      <dgm:spPr/>
    </dgm:pt>
    <dgm:pt modelId="{76533A54-56AC-784A-B03E-1B6E49612C2E}" type="pres">
      <dgm:prSet presAssocID="{191C72D0-F82A-4940-870C-4AE37CD7B797}" presName="composite" presStyleCnt="0"/>
      <dgm:spPr/>
    </dgm:pt>
    <dgm:pt modelId="{F34E7F2D-1103-7843-AFD8-F2E7CF8FD35E}" type="pres">
      <dgm:prSet presAssocID="{191C72D0-F82A-4940-870C-4AE37CD7B797}" presName="LShape" presStyleLbl="alignNode1" presStyleIdx="0" presStyleCnt="5"/>
      <dgm:spPr/>
    </dgm:pt>
    <dgm:pt modelId="{0EF45064-EEB7-6148-9F16-C6FED469701C}" type="pres">
      <dgm:prSet presAssocID="{191C72D0-F82A-4940-870C-4AE37CD7B797}" presName="ParentText" presStyleLbl="revTx" presStyleIdx="0" presStyleCnt="3" custScaleX="106436" custLinFactNeighborX="6384">
        <dgm:presLayoutVars>
          <dgm:chMax val="0"/>
          <dgm:chPref val="0"/>
          <dgm:bulletEnabled val="1"/>
        </dgm:presLayoutVars>
      </dgm:prSet>
      <dgm:spPr/>
    </dgm:pt>
    <dgm:pt modelId="{3062E71F-B005-B54F-8A64-A789E6DCB31B}" type="pres">
      <dgm:prSet presAssocID="{191C72D0-F82A-4940-870C-4AE37CD7B797}" presName="Triangle" presStyleLbl="alignNode1" presStyleIdx="1" presStyleCnt="5"/>
      <dgm:spPr/>
    </dgm:pt>
    <dgm:pt modelId="{329A1ECE-DA56-004A-86AD-447DE259E403}" type="pres">
      <dgm:prSet presAssocID="{16491FE2-9A99-BA4E-91AB-0BB65069E12D}" presName="sibTrans" presStyleCnt="0"/>
      <dgm:spPr/>
    </dgm:pt>
    <dgm:pt modelId="{6D6218C8-D372-6E4F-A759-8E13D36B46D4}" type="pres">
      <dgm:prSet presAssocID="{16491FE2-9A99-BA4E-91AB-0BB65069E12D}" presName="space" presStyleCnt="0"/>
      <dgm:spPr/>
    </dgm:pt>
    <dgm:pt modelId="{408B1843-0C03-F444-BF92-1EF767810640}" type="pres">
      <dgm:prSet presAssocID="{B3D48778-90C9-7B4B-9305-68B70189A55C}" presName="composite" presStyleCnt="0"/>
      <dgm:spPr/>
    </dgm:pt>
    <dgm:pt modelId="{C9EE992D-58D9-914E-8557-44AF20AD3A78}" type="pres">
      <dgm:prSet presAssocID="{B3D48778-90C9-7B4B-9305-68B70189A55C}" presName="LShape" presStyleLbl="alignNode1" presStyleIdx="2" presStyleCnt="5"/>
      <dgm:spPr/>
    </dgm:pt>
    <dgm:pt modelId="{A65F7FDC-5EB6-844B-A0FF-DE0C368A6D41}" type="pres">
      <dgm:prSet presAssocID="{B3D48778-90C9-7B4B-9305-68B70189A55C}" presName="ParentText" presStyleLbl="revTx" presStyleIdx="1" presStyleCnt="3">
        <dgm:presLayoutVars>
          <dgm:chMax val="0"/>
          <dgm:chPref val="0"/>
          <dgm:bulletEnabled val="1"/>
        </dgm:presLayoutVars>
      </dgm:prSet>
      <dgm:spPr/>
    </dgm:pt>
    <dgm:pt modelId="{F0B5646E-5C2C-0542-B702-DD2F714CF5D5}" type="pres">
      <dgm:prSet presAssocID="{B3D48778-90C9-7B4B-9305-68B70189A55C}" presName="Triangle" presStyleLbl="alignNode1" presStyleIdx="3" presStyleCnt="5"/>
      <dgm:spPr/>
    </dgm:pt>
    <dgm:pt modelId="{C33449A1-5BF7-B444-A2FA-508CCFA7A654}" type="pres">
      <dgm:prSet presAssocID="{39192E88-E509-7542-BE79-73EC52E6C992}" presName="sibTrans" presStyleCnt="0"/>
      <dgm:spPr/>
    </dgm:pt>
    <dgm:pt modelId="{2D7CD0B0-494D-9D49-B782-59DD674EFF01}" type="pres">
      <dgm:prSet presAssocID="{39192E88-E509-7542-BE79-73EC52E6C992}" presName="space" presStyleCnt="0"/>
      <dgm:spPr/>
    </dgm:pt>
    <dgm:pt modelId="{195FFA80-7D93-834D-A951-C38C0D9CC602}" type="pres">
      <dgm:prSet presAssocID="{176DC8C9-BC8C-4A4B-94CD-99B113011D8B}" presName="composite" presStyleCnt="0"/>
      <dgm:spPr/>
    </dgm:pt>
    <dgm:pt modelId="{1F8F622E-BA0A-4E4A-9106-9910F3A374BA}" type="pres">
      <dgm:prSet presAssocID="{176DC8C9-BC8C-4A4B-94CD-99B113011D8B}" presName="LShape" presStyleLbl="alignNode1" presStyleIdx="4" presStyleCnt="5"/>
      <dgm:spPr/>
    </dgm:pt>
    <dgm:pt modelId="{A4EA5084-A5C8-C745-B27E-EE631BCFF94C}" type="pres">
      <dgm:prSet presAssocID="{176DC8C9-BC8C-4A4B-94CD-99B113011D8B}" presName="ParentText" presStyleLbl="revTx" presStyleIdx="2" presStyleCnt="3">
        <dgm:presLayoutVars>
          <dgm:chMax val="0"/>
          <dgm:chPref val="0"/>
          <dgm:bulletEnabled val="1"/>
        </dgm:presLayoutVars>
      </dgm:prSet>
      <dgm:spPr/>
    </dgm:pt>
  </dgm:ptLst>
  <dgm:cxnLst>
    <dgm:cxn modelId="{8F6941B7-A562-E743-9B0E-177F2CD6DA35}" type="presOf" srcId="{176DC8C9-BC8C-4A4B-94CD-99B113011D8B}" destId="{A4EA5084-A5C8-C745-B27E-EE631BCFF94C}" srcOrd="0" destOrd="0" presId="urn:microsoft.com/office/officeart/2009/3/layout/StepUpProcess"/>
    <dgm:cxn modelId="{707972FC-6DA6-4E43-A652-176CE3F5D265}" srcId="{191C72D0-F82A-4940-870C-4AE37CD7B797}" destId="{3464502A-3BA4-7646-89D1-43C4F7190103}" srcOrd="0" destOrd="0" parTransId="{D042CF03-0468-5C46-9536-9B9DA81C58DE}" sibTransId="{0E881960-7349-E14F-A753-91B7C5907102}"/>
    <dgm:cxn modelId="{B6BBA725-9B7A-454D-A21D-078C98217731}" type="presOf" srcId="{9E1D1621-2AEE-2340-AB4C-31E521EBF110}" destId="{0EF45064-EEB7-6148-9F16-C6FED469701C}" srcOrd="0" destOrd="3" presId="urn:microsoft.com/office/officeart/2009/3/layout/StepUpProcess"/>
    <dgm:cxn modelId="{EFFD985A-8C19-6D4C-9EFB-253C4400B6E9}" srcId="{B7855F4F-1A6B-5145-8B79-A50C251DADF3}" destId="{B3D48778-90C9-7B4B-9305-68B70189A55C}" srcOrd="1" destOrd="0" parTransId="{6B2A5162-38A6-5C46-8AC6-C5A13F7E005D}" sibTransId="{39192E88-E509-7542-BE79-73EC52E6C992}"/>
    <dgm:cxn modelId="{8FE388F8-A0ED-3648-AE8F-D540C4757D6D}" type="presOf" srcId="{B3D48778-90C9-7B4B-9305-68B70189A55C}" destId="{A65F7FDC-5EB6-844B-A0FF-DE0C368A6D41}" srcOrd="0" destOrd="0" presId="urn:microsoft.com/office/officeart/2009/3/layout/StepUpProcess"/>
    <dgm:cxn modelId="{B3360036-8C1F-B947-A52A-E88B3B5DFE71}" type="presOf" srcId="{A4622B32-A8EA-9048-BB4C-46C8A44185B2}" destId="{A4EA5084-A5C8-C745-B27E-EE631BCFF94C}" srcOrd="0" destOrd="2" presId="urn:microsoft.com/office/officeart/2009/3/layout/StepUpProcess"/>
    <dgm:cxn modelId="{4A899A37-8EED-2B45-A778-D2CA5272A801}" srcId="{B7855F4F-1A6B-5145-8B79-A50C251DADF3}" destId="{176DC8C9-BC8C-4A4B-94CD-99B113011D8B}" srcOrd="2" destOrd="0" parTransId="{689EE5A2-8991-5748-BD66-C92C124F760C}" sibTransId="{8CB19370-874A-A449-BF9B-572807683D80}"/>
    <dgm:cxn modelId="{D9F282DB-2602-094E-B3F7-A0977BDF392C}" srcId="{B3D48778-90C9-7B4B-9305-68B70189A55C}" destId="{73141739-461E-1748-9DD8-6BF6E1FAD2A1}" srcOrd="3" destOrd="0" parTransId="{F5B51CC5-AB21-AB4F-8D85-8A81FFFA5C60}" sibTransId="{AFA892A3-3F12-2945-8A40-54B76238EF9B}"/>
    <dgm:cxn modelId="{DB9465D7-BAF9-384E-99E0-092B8E955C20}" type="presOf" srcId="{6F4FF6C6-B567-F04C-8BDC-73F230975D1A}" destId="{A65F7FDC-5EB6-844B-A0FF-DE0C368A6D41}" srcOrd="0" destOrd="1" presId="urn:microsoft.com/office/officeart/2009/3/layout/StepUpProcess"/>
    <dgm:cxn modelId="{E85DF0B5-E0C2-0E47-9E33-D274BFF5EEFA}" srcId="{B3D48778-90C9-7B4B-9305-68B70189A55C}" destId="{E788C0FC-0E08-6045-9EA7-3D121EEF2564}" srcOrd="2" destOrd="0" parTransId="{297C7832-C3F7-5A48-B5E0-C98A4A1A13AF}" sibTransId="{EEBA9B8D-009A-2C48-AA7E-62731F164DCF}"/>
    <dgm:cxn modelId="{E9AD5179-15DC-4442-8321-69BB5452F44E}" type="presOf" srcId="{9008DA95-3796-3E41-A1C6-FC07B7B99E72}" destId="{A65F7FDC-5EB6-844B-A0FF-DE0C368A6D41}" srcOrd="0" destOrd="2" presId="urn:microsoft.com/office/officeart/2009/3/layout/StepUpProcess"/>
    <dgm:cxn modelId="{DED31AF3-1E73-1A4D-BB66-C9D0D42F4E20}" type="presOf" srcId="{E788C0FC-0E08-6045-9EA7-3D121EEF2564}" destId="{A65F7FDC-5EB6-844B-A0FF-DE0C368A6D41}" srcOrd="0" destOrd="3" presId="urn:microsoft.com/office/officeart/2009/3/layout/StepUpProcess"/>
    <dgm:cxn modelId="{02159417-3030-214D-858B-EBBED75FF36B}" type="presOf" srcId="{0F340894-D031-DD47-8291-F28D8B2E3F3F}" destId="{A4EA5084-A5C8-C745-B27E-EE631BCFF94C}" srcOrd="0" destOrd="1" presId="urn:microsoft.com/office/officeart/2009/3/layout/StepUpProcess"/>
    <dgm:cxn modelId="{F6C4D0A2-5CDC-BF40-B4C2-CC297C9DABFE}" type="presOf" srcId="{C6BB5060-10F3-EB4D-8D3C-E6B587B4E5EA}" destId="{0EF45064-EEB7-6148-9F16-C6FED469701C}" srcOrd="0" destOrd="2" presId="urn:microsoft.com/office/officeart/2009/3/layout/StepUpProcess"/>
    <dgm:cxn modelId="{9B07250D-018F-AC4A-8673-D904167F71E7}" type="presOf" srcId="{E999D932-4481-D247-8992-E0E1DED090EB}" destId="{A4EA5084-A5C8-C745-B27E-EE631BCFF94C}" srcOrd="0" destOrd="4" presId="urn:microsoft.com/office/officeart/2009/3/layout/StepUpProcess"/>
    <dgm:cxn modelId="{F596CFBF-C61D-B142-96F1-54E95A778310}" srcId="{176DC8C9-BC8C-4A4B-94CD-99B113011D8B}" destId="{E999D932-4481-D247-8992-E0E1DED090EB}" srcOrd="3" destOrd="0" parTransId="{32191CBC-A790-E446-9F1F-4DCF83884949}" sibTransId="{87577757-7F77-5D40-87D6-E1A968D2CFBB}"/>
    <dgm:cxn modelId="{E39FEB94-38C3-A240-976A-520E813DEA20}" srcId="{B3D48778-90C9-7B4B-9305-68B70189A55C}" destId="{6F4FF6C6-B567-F04C-8BDC-73F230975D1A}" srcOrd="0" destOrd="0" parTransId="{A11963DA-FE87-C142-81BA-9FF3D062E8E3}" sibTransId="{0DAD53B5-8E55-4848-8104-F42525E0A011}"/>
    <dgm:cxn modelId="{3F2DC308-2D1F-8647-BFA8-991AE41CBF4B}" type="presOf" srcId="{73958700-CE3A-7E4B-A7E3-624EB7B725F3}" destId="{0EF45064-EEB7-6148-9F16-C6FED469701C}" srcOrd="0" destOrd="4" presId="urn:microsoft.com/office/officeart/2009/3/layout/StepUpProcess"/>
    <dgm:cxn modelId="{0A9182B5-66C2-004A-B843-CE0AEB74E418}" srcId="{176DC8C9-BC8C-4A4B-94CD-99B113011D8B}" destId="{A4622B32-A8EA-9048-BB4C-46C8A44185B2}" srcOrd="1" destOrd="0" parTransId="{A46D2311-07D4-FE4F-9E14-3F74DBBAA67E}" sibTransId="{A11ABB3C-CAFD-5D4E-9C7B-75D87EA23160}"/>
    <dgm:cxn modelId="{5354B4EA-1E5D-3240-A4B4-A949810229D1}" srcId="{191C72D0-F82A-4940-870C-4AE37CD7B797}" destId="{9E1D1621-2AEE-2340-AB4C-31E521EBF110}" srcOrd="2" destOrd="0" parTransId="{3CE94BFA-2D06-784B-A500-54DEF6806BC4}" sibTransId="{946EF56F-24AC-7441-8819-F874C52B018C}"/>
    <dgm:cxn modelId="{F24955AC-B981-C94F-9654-1DEECE208785}" srcId="{B7855F4F-1A6B-5145-8B79-A50C251DADF3}" destId="{191C72D0-F82A-4940-870C-4AE37CD7B797}" srcOrd="0" destOrd="0" parTransId="{C82CBE24-69EA-BC40-B032-B45F0670AD65}" sibTransId="{16491FE2-9A99-BA4E-91AB-0BB65069E12D}"/>
    <dgm:cxn modelId="{6DC6E9E4-C6A9-444D-A737-207DCACC8349}" type="presOf" srcId="{D4A52F4A-305D-284E-BB6B-583634062D34}" destId="{A4EA5084-A5C8-C745-B27E-EE631BCFF94C}" srcOrd="0" destOrd="3" presId="urn:microsoft.com/office/officeart/2009/3/layout/StepUpProcess"/>
    <dgm:cxn modelId="{6E56798C-CD9F-4C42-BA62-01E1ED8219B7}" srcId="{176DC8C9-BC8C-4A4B-94CD-99B113011D8B}" destId="{D4A52F4A-305D-284E-BB6B-583634062D34}" srcOrd="2" destOrd="0" parTransId="{A62AC623-E539-F441-9891-1B8823FA5D57}" sibTransId="{02F05E8B-D4B1-F74C-8B44-AEB72C2E727D}"/>
    <dgm:cxn modelId="{3BD3274A-2AE7-B549-A22A-13FA476BC148}" type="presOf" srcId="{73141739-461E-1748-9DD8-6BF6E1FAD2A1}" destId="{A65F7FDC-5EB6-844B-A0FF-DE0C368A6D41}" srcOrd="0" destOrd="4" presId="urn:microsoft.com/office/officeart/2009/3/layout/StepUpProcess"/>
    <dgm:cxn modelId="{473D604F-C6BD-2647-851B-A3113845A6D1}" srcId="{176DC8C9-BC8C-4A4B-94CD-99B113011D8B}" destId="{0F340894-D031-DD47-8291-F28D8B2E3F3F}" srcOrd="0" destOrd="0" parTransId="{1BFB5949-7773-E04F-9FFB-E7FEF47BF890}" sibTransId="{57025FE3-378A-4C46-8A2C-47DCE90B98F4}"/>
    <dgm:cxn modelId="{DCC7A300-7591-BB4D-8245-659CA41A8566}" srcId="{B3D48778-90C9-7B4B-9305-68B70189A55C}" destId="{9008DA95-3796-3E41-A1C6-FC07B7B99E72}" srcOrd="1" destOrd="0" parTransId="{916EEEE6-C063-3D4E-976F-C0FC5FF626AC}" sibTransId="{5B450D57-C95C-2946-8E03-34E913D2FE0D}"/>
    <dgm:cxn modelId="{A2F8C4A5-AA66-9B48-8ED7-01E33E46421B}" srcId="{191C72D0-F82A-4940-870C-4AE37CD7B797}" destId="{73958700-CE3A-7E4B-A7E3-624EB7B725F3}" srcOrd="3" destOrd="0" parTransId="{E7073DDC-392B-7E49-87A4-8CBC24575344}" sibTransId="{780A7D1B-E7DD-CD4B-867A-6306304B68E4}"/>
    <dgm:cxn modelId="{904A9893-38A1-614B-8F26-7DEFD1E6EE90}" srcId="{191C72D0-F82A-4940-870C-4AE37CD7B797}" destId="{C6BB5060-10F3-EB4D-8D3C-E6B587B4E5EA}" srcOrd="1" destOrd="0" parTransId="{CB8DB04F-2477-9746-BDFA-855CEDC282BA}" sibTransId="{29033270-8D72-3041-BDB9-D0CE653F8976}"/>
    <dgm:cxn modelId="{ED40F0EA-DD8D-3F44-B66E-7C6BA9177667}" type="presOf" srcId="{191C72D0-F82A-4940-870C-4AE37CD7B797}" destId="{0EF45064-EEB7-6148-9F16-C6FED469701C}" srcOrd="0" destOrd="0" presId="urn:microsoft.com/office/officeart/2009/3/layout/StepUpProcess"/>
    <dgm:cxn modelId="{584986CA-259D-2F45-B1BF-7142E7239F2A}" type="presOf" srcId="{B7855F4F-1A6B-5145-8B79-A50C251DADF3}" destId="{C9447A95-B52B-DD4E-89E2-8127C8FDBAA3}" srcOrd="0" destOrd="0" presId="urn:microsoft.com/office/officeart/2009/3/layout/StepUpProcess"/>
    <dgm:cxn modelId="{80850039-F5D0-314C-8A4E-D0CD7398FC52}" type="presOf" srcId="{3464502A-3BA4-7646-89D1-43C4F7190103}" destId="{0EF45064-EEB7-6148-9F16-C6FED469701C}" srcOrd="0" destOrd="1" presId="urn:microsoft.com/office/officeart/2009/3/layout/StepUpProcess"/>
    <dgm:cxn modelId="{C3C23484-8567-C64E-A9E6-77CDBF787DE4}" type="presParOf" srcId="{C9447A95-B52B-DD4E-89E2-8127C8FDBAA3}" destId="{76533A54-56AC-784A-B03E-1B6E49612C2E}" srcOrd="0" destOrd="0" presId="urn:microsoft.com/office/officeart/2009/3/layout/StepUpProcess"/>
    <dgm:cxn modelId="{CEEFE18D-4D4C-8641-AF50-5445DF663F16}" type="presParOf" srcId="{76533A54-56AC-784A-B03E-1B6E49612C2E}" destId="{F34E7F2D-1103-7843-AFD8-F2E7CF8FD35E}" srcOrd="0" destOrd="0" presId="urn:microsoft.com/office/officeart/2009/3/layout/StepUpProcess"/>
    <dgm:cxn modelId="{C13514B7-1605-5240-9225-2AA0E93BB324}" type="presParOf" srcId="{76533A54-56AC-784A-B03E-1B6E49612C2E}" destId="{0EF45064-EEB7-6148-9F16-C6FED469701C}" srcOrd="1" destOrd="0" presId="urn:microsoft.com/office/officeart/2009/3/layout/StepUpProcess"/>
    <dgm:cxn modelId="{9A270585-631E-CB45-9DE6-04855D63BF78}" type="presParOf" srcId="{76533A54-56AC-784A-B03E-1B6E49612C2E}" destId="{3062E71F-B005-B54F-8A64-A789E6DCB31B}" srcOrd="2" destOrd="0" presId="urn:microsoft.com/office/officeart/2009/3/layout/StepUpProcess"/>
    <dgm:cxn modelId="{3AADC697-1BAA-184F-ABF1-505A86466CCB}" type="presParOf" srcId="{C9447A95-B52B-DD4E-89E2-8127C8FDBAA3}" destId="{329A1ECE-DA56-004A-86AD-447DE259E403}" srcOrd="1" destOrd="0" presId="urn:microsoft.com/office/officeart/2009/3/layout/StepUpProcess"/>
    <dgm:cxn modelId="{1710C584-6431-AC42-8A60-87657308ECA4}" type="presParOf" srcId="{329A1ECE-DA56-004A-86AD-447DE259E403}" destId="{6D6218C8-D372-6E4F-A759-8E13D36B46D4}" srcOrd="0" destOrd="0" presId="urn:microsoft.com/office/officeart/2009/3/layout/StepUpProcess"/>
    <dgm:cxn modelId="{A534F583-55BD-9148-8DD0-066E6E97499B}" type="presParOf" srcId="{C9447A95-B52B-DD4E-89E2-8127C8FDBAA3}" destId="{408B1843-0C03-F444-BF92-1EF767810640}" srcOrd="2" destOrd="0" presId="urn:microsoft.com/office/officeart/2009/3/layout/StepUpProcess"/>
    <dgm:cxn modelId="{7E6FBB61-69D7-454B-88BE-EE254339C5C3}" type="presParOf" srcId="{408B1843-0C03-F444-BF92-1EF767810640}" destId="{C9EE992D-58D9-914E-8557-44AF20AD3A78}" srcOrd="0" destOrd="0" presId="urn:microsoft.com/office/officeart/2009/3/layout/StepUpProcess"/>
    <dgm:cxn modelId="{AAB4EA13-1230-CB42-BB6B-07BFB9D304C7}" type="presParOf" srcId="{408B1843-0C03-F444-BF92-1EF767810640}" destId="{A65F7FDC-5EB6-844B-A0FF-DE0C368A6D41}" srcOrd="1" destOrd="0" presId="urn:microsoft.com/office/officeart/2009/3/layout/StepUpProcess"/>
    <dgm:cxn modelId="{A7625BAD-F691-4145-A2EE-9A6E7E438342}" type="presParOf" srcId="{408B1843-0C03-F444-BF92-1EF767810640}" destId="{F0B5646E-5C2C-0542-B702-DD2F714CF5D5}" srcOrd="2" destOrd="0" presId="urn:microsoft.com/office/officeart/2009/3/layout/StepUpProcess"/>
    <dgm:cxn modelId="{BCCCA127-D913-9845-AF95-C1171A6CD883}" type="presParOf" srcId="{C9447A95-B52B-DD4E-89E2-8127C8FDBAA3}" destId="{C33449A1-5BF7-B444-A2FA-508CCFA7A654}" srcOrd="3" destOrd="0" presId="urn:microsoft.com/office/officeart/2009/3/layout/StepUpProcess"/>
    <dgm:cxn modelId="{ABD07017-E022-0B4B-977D-0CB351B98546}" type="presParOf" srcId="{C33449A1-5BF7-B444-A2FA-508CCFA7A654}" destId="{2D7CD0B0-494D-9D49-B782-59DD674EFF01}" srcOrd="0" destOrd="0" presId="urn:microsoft.com/office/officeart/2009/3/layout/StepUpProcess"/>
    <dgm:cxn modelId="{988D8364-1793-444C-AA1F-0E9877D3FCBD}" type="presParOf" srcId="{C9447A95-B52B-DD4E-89E2-8127C8FDBAA3}" destId="{195FFA80-7D93-834D-A951-C38C0D9CC602}" srcOrd="4" destOrd="0" presId="urn:microsoft.com/office/officeart/2009/3/layout/StepUpProcess"/>
    <dgm:cxn modelId="{19719E15-E7B2-004F-BF96-34292640A09E}" type="presParOf" srcId="{195FFA80-7D93-834D-A951-C38C0D9CC602}" destId="{1F8F622E-BA0A-4E4A-9106-9910F3A374BA}" srcOrd="0" destOrd="0" presId="urn:microsoft.com/office/officeart/2009/3/layout/StepUpProcess"/>
    <dgm:cxn modelId="{DC155299-7CC9-374A-AADC-EE818C2D1F3A}" type="presParOf" srcId="{195FFA80-7D93-834D-A951-C38C0D9CC602}" destId="{A4EA5084-A5C8-C745-B27E-EE631BCFF94C}"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9.xml><?xml version="1.0" encoding="utf-8"?>
<dgm:dataModel xmlns:dgm="http://schemas.openxmlformats.org/drawingml/2006/diagram" xmlns:a="http://schemas.openxmlformats.org/drawingml/2006/main">
  <dgm:ptLst>
    <dgm:pt modelId="{C6DC45F2-7394-124B-9349-58C054C48A6F}" type="doc">
      <dgm:prSet loTypeId="urn:microsoft.com/office/officeart/2005/8/layout/arrow2" loCatId="" qsTypeId="urn:microsoft.com/office/officeart/2005/8/quickstyle/simple4" qsCatId="simple" csTypeId="urn:microsoft.com/office/officeart/2005/8/colors/accent0_1" csCatId="mainScheme" phldr="1"/>
      <dgm:spPr/>
    </dgm:pt>
    <dgm:pt modelId="{DF3E1DFA-4A2A-3149-8FFF-4A178239D284}">
      <dgm:prSet phldrT="[Text]" custT="1"/>
      <dgm:spPr/>
      <dgm:t>
        <a:bodyPr/>
        <a:lstStyle/>
        <a:p>
          <a:r>
            <a:rPr lang="it-IT" sz="1200" b="1" dirty="0"/>
            <a:t>Il WB potrebbe aver egli stesso partecipato alla condotta illecita o ha un interesse diretto o indiretto nella segnalazione </a:t>
          </a:r>
        </a:p>
      </dgm:t>
    </dgm:pt>
    <dgm:pt modelId="{320B5145-0A2C-A54C-BA28-78AAD89FC35F}" type="parTrans" cxnId="{2A7312E6-4EC0-B545-82AB-1D1F662A689D}">
      <dgm:prSet/>
      <dgm:spPr/>
      <dgm:t>
        <a:bodyPr/>
        <a:lstStyle/>
        <a:p>
          <a:endParaRPr lang="it-IT" b="1"/>
        </a:p>
      </dgm:t>
    </dgm:pt>
    <dgm:pt modelId="{6633C9FF-B6AE-A24C-A2A8-270CDCF60EB1}" type="sibTrans" cxnId="{2A7312E6-4EC0-B545-82AB-1D1F662A689D}">
      <dgm:prSet/>
      <dgm:spPr/>
      <dgm:t>
        <a:bodyPr/>
        <a:lstStyle/>
        <a:p>
          <a:endParaRPr lang="it-IT" b="1"/>
        </a:p>
      </dgm:t>
    </dgm:pt>
    <dgm:pt modelId="{09985381-ABE0-9E48-BC7F-92220DBAC6B4}">
      <dgm:prSet phldrT="[Text]" custT="1"/>
      <dgm:spPr/>
      <dgm:t>
        <a:bodyPr/>
        <a:lstStyle/>
        <a:p>
          <a:r>
            <a:rPr lang="it-IT" sz="1200" b="1" dirty="0"/>
            <a:t>Il WB corre un serio e reale rischio a fronte della segnalazione</a:t>
          </a:r>
        </a:p>
      </dgm:t>
    </dgm:pt>
    <dgm:pt modelId="{D1D65B61-5A1F-C542-9BD4-ADE823923891}" type="parTrans" cxnId="{C755F718-B3D9-0649-9044-6454CB5E278C}">
      <dgm:prSet/>
      <dgm:spPr/>
      <dgm:t>
        <a:bodyPr/>
        <a:lstStyle/>
        <a:p>
          <a:endParaRPr lang="it-IT" b="1"/>
        </a:p>
      </dgm:t>
    </dgm:pt>
    <dgm:pt modelId="{6387BDBA-D1E9-6541-B62D-330102B2D45A}" type="sibTrans" cxnId="{C755F718-B3D9-0649-9044-6454CB5E278C}">
      <dgm:prSet/>
      <dgm:spPr/>
      <dgm:t>
        <a:bodyPr/>
        <a:lstStyle/>
        <a:p>
          <a:endParaRPr lang="it-IT" b="1"/>
        </a:p>
      </dgm:t>
    </dgm:pt>
    <dgm:pt modelId="{05E6E198-9F9F-8E48-A646-FE7E43D7D5A8}">
      <dgm:prSet phldrT="[Text]" custT="1"/>
      <dgm:spPr/>
      <dgm:t>
        <a:bodyPr/>
        <a:lstStyle/>
        <a:p>
          <a:r>
            <a:rPr lang="it-IT" sz="1200" b="1" dirty="0"/>
            <a:t>Il WB vuole “testare” l’affidabilità del sistema e conta di rilevare la sua identità in un secondo momento</a:t>
          </a:r>
        </a:p>
      </dgm:t>
    </dgm:pt>
    <dgm:pt modelId="{50C0C1B3-DEE9-1F4C-B00A-C0936D1B7AEA}" type="parTrans" cxnId="{52673C88-9F9A-BE4D-BD23-0FE1C5ECB12D}">
      <dgm:prSet/>
      <dgm:spPr/>
      <dgm:t>
        <a:bodyPr/>
        <a:lstStyle/>
        <a:p>
          <a:endParaRPr lang="it-IT" b="1"/>
        </a:p>
      </dgm:t>
    </dgm:pt>
    <dgm:pt modelId="{174C99C1-722E-8B46-9C06-26E1CFD1D0F8}" type="sibTrans" cxnId="{52673C88-9F9A-BE4D-BD23-0FE1C5ECB12D}">
      <dgm:prSet/>
      <dgm:spPr/>
      <dgm:t>
        <a:bodyPr/>
        <a:lstStyle/>
        <a:p>
          <a:endParaRPr lang="it-IT" b="1"/>
        </a:p>
      </dgm:t>
    </dgm:pt>
    <dgm:pt modelId="{B23F36D1-4E2A-C049-A2E1-C11ABCCE61F9}" type="pres">
      <dgm:prSet presAssocID="{C6DC45F2-7394-124B-9349-58C054C48A6F}" presName="arrowDiagram" presStyleCnt="0">
        <dgm:presLayoutVars>
          <dgm:chMax val="5"/>
          <dgm:dir/>
          <dgm:resizeHandles val="exact"/>
        </dgm:presLayoutVars>
      </dgm:prSet>
      <dgm:spPr/>
    </dgm:pt>
    <dgm:pt modelId="{12721BA2-A8CD-9040-8B12-6E54C52DD5E8}" type="pres">
      <dgm:prSet presAssocID="{C6DC45F2-7394-124B-9349-58C054C48A6F}" presName="arrow" presStyleLbl="bgShp" presStyleIdx="0" presStyleCnt="1" custScaleX="144939"/>
      <dgm:spPr/>
    </dgm:pt>
    <dgm:pt modelId="{A4D9D617-7A02-E34E-AC59-5A2DCA20509D}" type="pres">
      <dgm:prSet presAssocID="{C6DC45F2-7394-124B-9349-58C054C48A6F}" presName="arrowDiagram3" presStyleCnt="0"/>
      <dgm:spPr/>
    </dgm:pt>
    <dgm:pt modelId="{42EA8145-44F1-1E41-8975-4F74BFC97D3D}" type="pres">
      <dgm:prSet presAssocID="{DF3E1DFA-4A2A-3149-8FFF-4A178239D284}" presName="bullet3a" presStyleLbl="node1" presStyleIdx="0" presStyleCnt="3"/>
      <dgm:spPr/>
    </dgm:pt>
    <dgm:pt modelId="{462A2D7B-6E08-C84B-8536-F410F08304C9}" type="pres">
      <dgm:prSet presAssocID="{DF3E1DFA-4A2A-3149-8FFF-4A178239D284}" presName="textBox3a" presStyleLbl="revTx" presStyleIdx="0" presStyleCnt="3" custScaleX="168513" custLinFactNeighborX="-15750" custLinFactNeighborY="0">
        <dgm:presLayoutVars>
          <dgm:bulletEnabled val="1"/>
        </dgm:presLayoutVars>
      </dgm:prSet>
      <dgm:spPr/>
    </dgm:pt>
    <dgm:pt modelId="{104D10E5-953C-AB46-9324-8A2E7B0C3EA3}" type="pres">
      <dgm:prSet presAssocID="{09985381-ABE0-9E48-BC7F-92220DBAC6B4}" presName="bullet3b" presStyleLbl="node1" presStyleIdx="1" presStyleCnt="3"/>
      <dgm:spPr/>
    </dgm:pt>
    <dgm:pt modelId="{38C4A95C-F023-774D-9997-6EE52BC200C3}" type="pres">
      <dgm:prSet presAssocID="{09985381-ABE0-9E48-BC7F-92220DBAC6B4}" presName="textBox3b" presStyleLbl="revTx" presStyleIdx="1" presStyleCnt="3" custScaleX="117412" custScaleY="29300" custLinFactNeighborX="1365" custLinFactNeighborY="-22479">
        <dgm:presLayoutVars>
          <dgm:bulletEnabled val="1"/>
        </dgm:presLayoutVars>
      </dgm:prSet>
      <dgm:spPr/>
    </dgm:pt>
    <dgm:pt modelId="{9B70772C-D1CD-914B-9BBA-A8CAEDCFE704}" type="pres">
      <dgm:prSet presAssocID="{05E6E198-9F9F-8E48-A646-FE7E43D7D5A8}" presName="bullet3c" presStyleLbl="node1" presStyleIdx="2" presStyleCnt="3"/>
      <dgm:spPr/>
    </dgm:pt>
    <dgm:pt modelId="{F9C63590-CA0F-9B40-AB58-5891C24EBAD5}" type="pres">
      <dgm:prSet presAssocID="{05E6E198-9F9F-8E48-A646-FE7E43D7D5A8}" presName="textBox3c" presStyleLbl="revTx" presStyleIdx="2" presStyleCnt="3" custScaleX="181904" custScaleY="44475" custLinFactNeighborX="48763" custLinFactNeighborY="-6732">
        <dgm:presLayoutVars>
          <dgm:bulletEnabled val="1"/>
        </dgm:presLayoutVars>
      </dgm:prSet>
      <dgm:spPr/>
    </dgm:pt>
  </dgm:ptLst>
  <dgm:cxnLst>
    <dgm:cxn modelId="{357EF5CD-E96D-CC43-802A-EA08F9E17B73}" type="presOf" srcId="{C6DC45F2-7394-124B-9349-58C054C48A6F}" destId="{B23F36D1-4E2A-C049-A2E1-C11ABCCE61F9}" srcOrd="0" destOrd="0" presId="urn:microsoft.com/office/officeart/2005/8/layout/arrow2"/>
    <dgm:cxn modelId="{6B15D2BE-73AF-FD42-BDB4-3ED3E583126D}" type="presOf" srcId="{09985381-ABE0-9E48-BC7F-92220DBAC6B4}" destId="{38C4A95C-F023-774D-9997-6EE52BC200C3}" srcOrd="0" destOrd="0" presId="urn:microsoft.com/office/officeart/2005/8/layout/arrow2"/>
    <dgm:cxn modelId="{784A30EC-E408-E340-ADCF-043626B334EC}" type="presOf" srcId="{05E6E198-9F9F-8E48-A646-FE7E43D7D5A8}" destId="{F9C63590-CA0F-9B40-AB58-5891C24EBAD5}" srcOrd="0" destOrd="0" presId="urn:microsoft.com/office/officeart/2005/8/layout/arrow2"/>
    <dgm:cxn modelId="{25575965-17A2-9F40-AC75-FF2B09A83778}" type="presOf" srcId="{DF3E1DFA-4A2A-3149-8FFF-4A178239D284}" destId="{462A2D7B-6E08-C84B-8536-F410F08304C9}" srcOrd="0" destOrd="0" presId="urn:microsoft.com/office/officeart/2005/8/layout/arrow2"/>
    <dgm:cxn modelId="{52673C88-9F9A-BE4D-BD23-0FE1C5ECB12D}" srcId="{C6DC45F2-7394-124B-9349-58C054C48A6F}" destId="{05E6E198-9F9F-8E48-A646-FE7E43D7D5A8}" srcOrd="2" destOrd="0" parTransId="{50C0C1B3-DEE9-1F4C-B00A-C0936D1B7AEA}" sibTransId="{174C99C1-722E-8B46-9C06-26E1CFD1D0F8}"/>
    <dgm:cxn modelId="{C755F718-B3D9-0649-9044-6454CB5E278C}" srcId="{C6DC45F2-7394-124B-9349-58C054C48A6F}" destId="{09985381-ABE0-9E48-BC7F-92220DBAC6B4}" srcOrd="1" destOrd="0" parTransId="{D1D65B61-5A1F-C542-9BD4-ADE823923891}" sibTransId="{6387BDBA-D1E9-6541-B62D-330102B2D45A}"/>
    <dgm:cxn modelId="{2A7312E6-4EC0-B545-82AB-1D1F662A689D}" srcId="{C6DC45F2-7394-124B-9349-58C054C48A6F}" destId="{DF3E1DFA-4A2A-3149-8FFF-4A178239D284}" srcOrd="0" destOrd="0" parTransId="{320B5145-0A2C-A54C-BA28-78AAD89FC35F}" sibTransId="{6633C9FF-B6AE-A24C-A2A8-270CDCF60EB1}"/>
    <dgm:cxn modelId="{DB2F0F05-D7C1-5E4F-BBCE-D1E7683182E4}" type="presParOf" srcId="{B23F36D1-4E2A-C049-A2E1-C11ABCCE61F9}" destId="{12721BA2-A8CD-9040-8B12-6E54C52DD5E8}" srcOrd="0" destOrd="0" presId="urn:microsoft.com/office/officeart/2005/8/layout/arrow2"/>
    <dgm:cxn modelId="{EA6D04DD-7E17-0D46-B890-C3968717132B}" type="presParOf" srcId="{B23F36D1-4E2A-C049-A2E1-C11ABCCE61F9}" destId="{A4D9D617-7A02-E34E-AC59-5A2DCA20509D}" srcOrd="1" destOrd="0" presId="urn:microsoft.com/office/officeart/2005/8/layout/arrow2"/>
    <dgm:cxn modelId="{96347E13-692A-0040-B7BE-6F26C96DCA0E}" type="presParOf" srcId="{A4D9D617-7A02-E34E-AC59-5A2DCA20509D}" destId="{42EA8145-44F1-1E41-8975-4F74BFC97D3D}" srcOrd="0" destOrd="0" presId="urn:microsoft.com/office/officeart/2005/8/layout/arrow2"/>
    <dgm:cxn modelId="{B7855264-7BB6-A643-A7C5-765A42981DCC}" type="presParOf" srcId="{A4D9D617-7A02-E34E-AC59-5A2DCA20509D}" destId="{462A2D7B-6E08-C84B-8536-F410F08304C9}" srcOrd="1" destOrd="0" presId="urn:microsoft.com/office/officeart/2005/8/layout/arrow2"/>
    <dgm:cxn modelId="{2062341B-7977-D046-BEEA-3E596F065012}" type="presParOf" srcId="{A4D9D617-7A02-E34E-AC59-5A2DCA20509D}" destId="{104D10E5-953C-AB46-9324-8A2E7B0C3EA3}" srcOrd="2" destOrd="0" presId="urn:microsoft.com/office/officeart/2005/8/layout/arrow2"/>
    <dgm:cxn modelId="{B5F47DBF-2441-3840-B2A0-D3278557C5A8}" type="presParOf" srcId="{A4D9D617-7A02-E34E-AC59-5A2DCA20509D}" destId="{38C4A95C-F023-774D-9997-6EE52BC200C3}" srcOrd="3" destOrd="0" presId="urn:microsoft.com/office/officeart/2005/8/layout/arrow2"/>
    <dgm:cxn modelId="{AEE42B47-B7EA-3D43-9D25-3E0E281E699C}" type="presParOf" srcId="{A4D9D617-7A02-E34E-AC59-5A2DCA20509D}" destId="{9B70772C-D1CD-914B-9BBA-A8CAEDCFE704}" srcOrd="4" destOrd="0" presId="urn:microsoft.com/office/officeart/2005/8/layout/arrow2"/>
    <dgm:cxn modelId="{30C5C99E-BD46-9349-8931-D3EAD3A28054}" type="presParOf" srcId="{A4D9D617-7A02-E34E-AC59-5A2DCA20509D}" destId="{F9C63590-CA0F-9B40-AB58-5891C24EBAD5}"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EBA7483-6D8A-C045-A131-45F7FFBDBBD4}" type="doc">
      <dgm:prSet loTypeId="urn:microsoft.com/office/officeart/2005/8/layout/process1" loCatId="" qsTypeId="urn:microsoft.com/office/officeart/2005/8/quickstyle/simple4" qsCatId="simple" csTypeId="urn:microsoft.com/office/officeart/2005/8/colors/accent1_2" csCatId="accent1" phldr="1"/>
      <dgm:spPr/>
    </dgm:pt>
    <dgm:pt modelId="{95AC27D8-D6F9-6240-880C-251085371E4F}">
      <dgm:prSet phldrT="[Text]"/>
      <dgm:spPr/>
      <dgm:t>
        <a:bodyPr/>
        <a:lstStyle/>
        <a:p>
          <a:r>
            <a:rPr lang="it-IT" b="1" dirty="0">
              <a:solidFill>
                <a:schemeClr val="tx1"/>
              </a:solidFill>
            </a:rPr>
            <a:t>“FATTORE UMANO”</a:t>
          </a:r>
        </a:p>
      </dgm:t>
    </dgm:pt>
    <dgm:pt modelId="{31D74E52-91D9-B64A-BAF7-C8419876A5D1}" type="parTrans" cxnId="{2A18E903-999D-CE45-89B7-BA60585ABBCD}">
      <dgm:prSet/>
      <dgm:spPr/>
      <dgm:t>
        <a:bodyPr/>
        <a:lstStyle/>
        <a:p>
          <a:endParaRPr lang="it-IT" b="1">
            <a:solidFill>
              <a:schemeClr val="tx1"/>
            </a:solidFill>
          </a:endParaRPr>
        </a:p>
      </dgm:t>
    </dgm:pt>
    <dgm:pt modelId="{FC33F1B7-B081-5842-82B0-81EF55407FE3}" type="sibTrans" cxnId="{2A18E903-999D-CE45-89B7-BA60585ABBCD}">
      <dgm:prSet/>
      <dgm:spPr/>
      <dgm:t>
        <a:bodyPr/>
        <a:lstStyle/>
        <a:p>
          <a:endParaRPr lang="it-IT" b="1">
            <a:solidFill>
              <a:schemeClr val="tx1"/>
            </a:solidFill>
          </a:endParaRPr>
        </a:p>
      </dgm:t>
    </dgm:pt>
    <dgm:pt modelId="{DC7C6D81-A724-3F4D-A493-E046DA96DFFB}">
      <dgm:prSet phldrT="[Text]"/>
      <dgm:spPr/>
      <dgm:t>
        <a:bodyPr/>
        <a:lstStyle/>
        <a:p>
          <a:r>
            <a:rPr lang="it-IT" b="1" dirty="0">
              <a:solidFill>
                <a:schemeClr val="tx1"/>
              </a:solidFill>
            </a:rPr>
            <a:t>“CULTURA ORGANIZZATIVA”</a:t>
          </a:r>
        </a:p>
      </dgm:t>
    </dgm:pt>
    <dgm:pt modelId="{4942027D-E144-754C-97AB-7E3559B53718}" type="parTrans" cxnId="{AD1972D7-9938-4642-AB31-E24A9E146D40}">
      <dgm:prSet/>
      <dgm:spPr/>
      <dgm:t>
        <a:bodyPr/>
        <a:lstStyle/>
        <a:p>
          <a:endParaRPr lang="it-IT" b="1">
            <a:solidFill>
              <a:schemeClr val="tx1"/>
            </a:solidFill>
          </a:endParaRPr>
        </a:p>
      </dgm:t>
    </dgm:pt>
    <dgm:pt modelId="{3E0CA8AE-9EB4-6D42-8B19-00B3CDF0AE34}" type="sibTrans" cxnId="{AD1972D7-9938-4642-AB31-E24A9E146D40}">
      <dgm:prSet/>
      <dgm:spPr/>
      <dgm:t>
        <a:bodyPr/>
        <a:lstStyle/>
        <a:p>
          <a:endParaRPr lang="it-IT" b="1">
            <a:solidFill>
              <a:schemeClr val="tx1"/>
            </a:solidFill>
          </a:endParaRPr>
        </a:p>
      </dgm:t>
    </dgm:pt>
    <dgm:pt modelId="{C9DFF46A-8ED6-CA4E-9BE3-A3E5E5D181BC}">
      <dgm:prSet phldrT="[Text]"/>
      <dgm:spPr>
        <a:effectLst>
          <a:glow rad="228600">
            <a:schemeClr val="accent2">
              <a:satMod val="175000"/>
              <a:alpha val="40000"/>
            </a:schemeClr>
          </a:glow>
        </a:effectLst>
      </dgm:spPr>
      <dgm:t>
        <a:bodyPr/>
        <a:lstStyle/>
        <a:p>
          <a:r>
            <a:rPr lang="it-IT" b="1" dirty="0">
              <a:solidFill>
                <a:schemeClr val="tx1"/>
              </a:solidFill>
            </a:rPr>
            <a:t>“CULTURA SOCIALE”</a:t>
          </a:r>
        </a:p>
      </dgm:t>
    </dgm:pt>
    <dgm:pt modelId="{C2762865-B370-2048-9963-43C4240F321A}" type="parTrans" cxnId="{E88BF330-3090-804D-A56E-E45D3F4645B1}">
      <dgm:prSet/>
      <dgm:spPr/>
      <dgm:t>
        <a:bodyPr/>
        <a:lstStyle/>
        <a:p>
          <a:endParaRPr lang="it-IT">
            <a:solidFill>
              <a:schemeClr val="tx1"/>
            </a:solidFill>
          </a:endParaRPr>
        </a:p>
      </dgm:t>
    </dgm:pt>
    <dgm:pt modelId="{027121A8-F68D-064E-AB05-4A010386F736}" type="sibTrans" cxnId="{E88BF330-3090-804D-A56E-E45D3F4645B1}">
      <dgm:prSet/>
      <dgm:spPr/>
      <dgm:t>
        <a:bodyPr/>
        <a:lstStyle/>
        <a:p>
          <a:endParaRPr lang="it-IT">
            <a:solidFill>
              <a:schemeClr val="tx1"/>
            </a:solidFill>
          </a:endParaRPr>
        </a:p>
      </dgm:t>
    </dgm:pt>
    <dgm:pt modelId="{26B5391E-1D56-244E-95F5-D958C1229472}" type="pres">
      <dgm:prSet presAssocID="{CEBA7483-6D8A-C045-A131-45F7FFBDBBD4}" presName="Name0" presStyleCnt="0">
        <dgm:presLayoutVars>
          <dgm:dir/>
          <dgm:resizeHandles val="exact"/>
        </dgm:presLayoutVars>
      </dgm:prSet>
      <dgm:spPr/>
    </dgm:pt>
    <dgm:pt modelId="{F9A2AE78-F3F6-B44F-BE6B-BBACB65D0213}" type="pres">
      <dgm:prSet presAssocID="{95AC27D8-D6F9-6240-880C-251085371E4F}" presName="node" presStyleLbl="node1" presStyleIdx="0" presStyleCnt="3">
        <dgm:presLayoutVars>
          <dgm:bulletEnabled val="1"/>
        </dgm:presLayoutVars>
      </dgm:prSet>
      <dgm:spPr/>
    </dgm:pt>
    <dgm:pt modelId="{416F7B90-14B6-5B4A-B824-AF294C6DD33B}" type="pres">
      <dgm:prSet presAssocID="{FC33F1B7-B081-5842-82B0-81EF55407FE3}" presName="sibTrans" presStyleLbl="sibTrans2D1" presStyleIdx="0" presStyleCnt="2"/>
      <dgm:spPr/>
    </dgm:pt>
    <dgm:pt modelId="{7BFBE58A-4E86-0644-BD2F-2C49B89D1C66}" type="pres">
      <dgm:prSet presAssocID="{FC33F1B7-B081-5842-82B0-81EF55407FE3}" presName="connectorText" presStyleLbl="sibTrans2D1" presStyleIdx="0" presStyleCnt="2"/>
      <dgm:spPr/>
    </dgm:pt>
    <dgm:pt modelId="{4B61323A-EB4C-144C-9F16-D0CE2E3888C6}" type="pres">
      <dgm:prSet presAssocID="{DC7C6D81-A724-3F4D-A493-E046DA96DFFB}" presName="node" presStyleLbl="node1" presStyleIdx="1" presStyleCnt="3">
        <dgm:presLayoutVars>
          <dgm:bulletEnabled val="1"/>
        </dgm:presLayoutVars>
      </dgm:prSet>
      <dgm:spPr/>
    </dgm:pt>
    <dgm:pt modelId="{8F236B1F-4933-9A43-939A-FC84A2AA69F3}" type="pres">
      <dgm:prSet presAssocID="{3E0CA8AE-9EB4-6D42-8B19-00B3CDF0AE34}" presName="sibTrans" presStyleLbl="sibTrans2D1" presStyleIdx="1" presStyleCnt="2"/>
      <dgm:spPr/>
    </dgm:pt>
    <dgm:pt modelId="{BC504734-D1C9-094D-AFEC-CB7F681F771C}" type="pres">
      <dgm:prSet presAssocID="{3E0CA8AE-9EB4-6D42-8B19-00B3CDF0AE34}" presName="connectorText" presStyleLbl="sibTrans2D1" presStyleIdx="1" presStyleCnt="2"/>
      <dgm:spPr/>
    </dgm:pt>
    <dgm:pt modelId="{2EB2A804-5FE0-4440-88F2-26553E0FF28E}" type="pres">
      <dgm:prSet presAssocID="{C9DFF46A-8ED6-CA4E-9BE3-A3E5E5D181BC}" presName="node" presStyleLbl="node1" presStyleIdx="2" presStyleCnt="3">
        <dgm:presLayoutVars>
          <dgm:bulletEnabled val="1"/>
        </dgm:presLayoutVars>
      </dgm:prSet>
      <dgm:spPr/>
    </dgm:pt>
  </dgm:ptLst>
  <dgm:cxnLst>
    <dgm:cxn modelId="{4D40BD67-896E-4E4E-AA7A-AA730266B3E6}" type="presOf" srcId="{95AC27D8-D6F9-6240-880C-251085371E4F}" destId="{F9A2AE78-F3F6-B44F-BE6B-BBACB65D0213}" srcOrd="0" destOrd="0" presId="urn:microsoft.com/office/officeart/2005/8/layout/process1"/>
    <dgm:cxn modelId="{D97347A6-097E-C941-ABFE-6E82BF85123E}" type="presOf" srcId="{DC7C6D81-A724-3F4D-A493-E046DA96DFFB}" destId="{4B61323A-EB4C-144C-9F16-D0CE2E3888C6}" srcOrd="0" destOrd="0" presId="urn:microsoft.com/office/officeart/2005/8/layout/process1"/>
    <dgm:cxn modelId="{059B3FEF-5C5B-5E47-BF1E-8B2EC5A74FB8}" type="presOf" srcId="{FC33F1B7-B081-5842-82B0-81EF55407FE3}" destId="{416F7B90-14B6-5B4A-B824-AF294C6DD33B}" srcOrd="0" destOrd="0" presId="urn:microsoft.com/office/officeart/2005/8/layout/process1"/>
    <dgm:cxn modelId="{6687CF82-4A4D-8B49-9AE5-4203A806515A}" type="presOf" srcId="{3E0CA8AE-9EB4-6D42-8B19-00B3CDF0AE34}" destId="{BC504734-D1C9-094D-AFEC-CB7F681F771C}" srcOrd="1" destOrd="0" presId="urn:microsoft.com/office/officeart/2005/8/layout/process1"/>
    <dgm:cxn modelId="{2A18E903-999D-CE45-89B7-BA60585ABBCD}" srcId="{CEBA7483-6D8A-C045-A131-45F7FFBDBBD4}" destId="{95AC27D8-D6F9-6240-880C-251085371E4F}" srcOrd="0" destOrd="0" parTransId="{31D74E52-91D9-B64A-BAF7-C8419876A5D1}" sibTransId="{FC33F1B7-B081-5842-82B0-81EF55407FE3}"/>
    <dgm:cxn modelId="{E88BF330-3090-804D-A56E-E45D3F4645B1}" srcId="{CEBA7483-6D8A-C045-A131-45F7FFBDBBD4}" destId="{C9DFF46A-8ED6-CA4E-9BE3-A3E5E5D181BC}" srcOrd="2" destOrd="0" parTransId="{C2762865-B370-2048-9963-43C4240F321A}" sibTransId="{027121A8-F68D-064E-AB05-4A010386F736}"/>
    <dgm:cxn modelId="{AD1972D7-9938-4642-AB31-E24A9E146D40}" srcId="{CEBA7483-6D8A-C045-A131-45F7FFBDBBD4}" destId="{DC7C6D81-A724-3F4D-A493-E046DA96DFFB}" srcOrd="1" destOrd="0" parTransId="{4942027D-E144-754C-97AB-7E3559B53718}" sibTransId="{3E0CA8AE-9EB4-6D42-8B19-00B3CDF0AE34}"/>
    <dgm:cxn modelId="{05D51063-C7ED-D34F-BE86-C6A3A66763BF}" type="presOf" srcId="{FC33F1B7-B081-5842-82B0-81EF55407FE3}" destId="{7BFBE58A-4E86-0644-BD2F-2C49B89D1C66}" srcOrd="1" destOrd="0" presId="urn:microsoft.com/office/officeart/2005/8/layout/process1"/>
    <dgm:cxn modelId="{912B8483-BD6C-144A-BFD2-97099A4CF1A6}" type="presOf" srcId="{3E0CA8AE-9EB4-6D42-8B19-00B3CDF0AE34}" destId="{8F236B1F-4933-9A43-939A-FC84A2AA69F3}" srcOrd="0" destOrd="0" presId="urn:microsoft.com/office/officeart/2005/8/layout/process1"/>
    <dgm:cxn modelId="{C13AA786-DD10-7B42-8701-200C61F46303}" type="presOf" srcId="{CEBA7483-6D8A-C045-A131-45F7FFBDBBD4}" destId="{26B5391E-1D56-244E-95F5-D958C1229472}" srcOrd="0" destOrd="0" presId="urn:microsoft.com/office/officeart/2005/8/layout/process1"/>
    <dgm:cxn modelId="{75F5616E-8B69-4C41-81D3-0961B6F40184}" type="presOf" srcId="{C9DFF46A-8ED6-CA4E-9BE3-A3E5E5D181BC}" destId="{2EB2A804-5FE0-4440-88F2-26553E0FF28E}" srcOrd="0" destOrd="0" presId="urn:microsoft.com/office/officeart/2005/8/layout/process1"/>
    <dgm:cxn modelId="{CB71B67E-EC17-2949-86FE-1048582EEA59}" type="presParOf" srcId="{26B5391E-1D56-244E-95F5-D958C1229472}" destId="{F9A2AE78-F3F6-B44F-BE6B-BBACB65D0213}" srcOrd="0" destOrd="0" presId="urn:microsoft.com/office/officeart/2005/8/layout/process1"/>
    <dgm:cxn modelId="{CD10C71F-605F-F543-9FE3-58FC7A4BE130}" type="presParOf" srcId="{26B5391E-1D56-244E-95F5-D958C1229472}" destId="{416F7B90-14B6-5B4A-B824-AF294C6DD33B}" srcOrd="1" destOrd="0" presId="urn:microsoft.com/office/officeart/2005/8/layout/process1"/>
    <dgm:cxn modelId="{03FD7115-4B85-6A49-B957-0A23A7B4A5CC}" type="presParOf" srcId="{416F7B90-14B6-5B4A-B824-AF294C6DD33B}" destId="{7BFBE58A-4E86-0644-BD2F-2C49B89D1C66}" srcOrd="0" destOrd="0" presId="urn:microsoft.com/office/officeart/2005/8/layout/process1"/>
    <dgm:cxn modelId="{3C6CE50C-250A-614A-BFFB-2B35F88A3604}" type="presParOf" srcId="{26B5391E-1D56-244E-95F5-D958C1229472}" destId="{4B61323A-EB4C-144C-9F16-D0CE2E3888C6}" srcOrd="2" destOrd="0" presId="urn:microsoft.com/office/officeart/2005/8/layout/process1"/>
    <dgm:cxn modelId="{DBD9B27F-60EC-6746-A884-BD51A2141C23}" type="presParOf" srcId="{26B5391E-1D56-244E-95F5-D958C1229472}" destId="{8F236B1F-4933-9A43-939A-FC84A2AA69F3}" srcOrd="3" destOrd="0" presId="urn:microsoft.com/office/officeart/2005/8/layout/process1"/>
    <dgm:cxn modelId="{9A4ECC51-CEF7-CA45-A4FB-DBB5F1FF9E53}" type="presParOf" srcId="{8F236B1F-4933-9A43-939A-FC84A2AA69F3}" destId="{BC504734-D1C9-094D-AFEC-CB7F681F771C}" srcOrd="0" destOrd="0" presId="urn:microsoft.com/office/officeart/2005/8/layout/process1"/>
    <dgm:cxn modelId="{8B4BB096-1048-F747-905C-2B6F69DE43A7}" type="presParOf" srcId="{26B5391E-1D56-244E-95F5-D958C1229472}" destId="{2EB2A804-5FE0-4440-88F2-26553E0FF28E}"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0.xml><?xml version="1.0" encoding="utf-8"?>
<dgm:dataModel xmlns:dgm="http://schemas.openxmlformats.org/drawingml/2006/diagram" xmlns:a="http://schemas.openxmlformats.org/drawingml/2006/main">
  <dgm:ptLst>
    <dgm:pt modelId="{C6DC45F2-7394-124B-9349-58C054C48A6F}" type="doc">
      <dgm:prSet loTypeId="urn:microsoft.com/office/officeart/2009/3/layout/DescendingProcess" loCatId="" qsTypeId="urn:microsoft.com/office/officeart/2005/8/quickstyle/simple4" qsCatId="simple" csTypeId="urn:microsoft.com/office/officeart/2005/8/colors/accent1_2" csCatId="accent1" phldr="1"/>
      <dgm:spPr/>
      <dgm:t>
        <a:bodyPr/>
        <a:lstStyle/>
        <a:p>
          <a:endParaRPr lang="it-IT"/>
        </a:p>
      </dgm:t>
    </dgm:pt>
    <dgm:pt modelId="{8FB5718D-8656-6641-B4EC-C2E00BE76D14}">
      <dgm:prSet phldrT="[Text]" custT="1"/>
      <dgm:spPr/>
      <dgm:t>
        <a:bodyPr/>
        <a:lstStyle/>
        <a:p>
          <a:pPr algn="l"/>
          <a:r>
            <a:rPr lang="it-IT" sz="1200" b="1" dirty="0"/>
            <a:t>Il WB vuole “seguire” l’andamento della segnalazione e conoscerne l’esito</a:t>
          </a:r>
        </a:p>
      </dgm:t>
    </dgm:pt>
    <dgm:pt modelId="{20907A32-5F95-6F4A-B287-D52B59AB71B2}" type="parTrans" cxnId="{532A1871-81F9-9949-A71C-C698D20199DF}">
      <dgm:prSet/>
      <dgm:spPr/>
      <dgm:t>
        <a:bodyPr/>
        <a:lstStyle/>
        <a:p>
          <a:endParaRPr lang="it-IT"/>
        </a:p>
      </dgm:t>
    </dgm:pt>
    <dgm:pt modelId="{36C47721-FA6B-4146-B6AD-F6803784CD53}" type="sibTrans" cxnId="{532A1871-81F9-9949-A71C-C698D20199DF}">
      <dgm:prSet/>
      <dgm:spPr/>
      <dgm:t>
        <a:bodyPr/>
        <a:lstStyle/>
        <a:p>
          <a:endParaRPr lang="it-IT"/>
        </a:p>
      </dgm:t>
    </dgm:pt>
    <dgm:pt modelId="{F854DCBC-3D6A-EE4F-83D0-2AE128E4D4AD}">
      <dgm:prSet phldrT="[Text]" custT="1"/>
      <dgm:spPr/>
      <dgm:t>
        <a:bodyPr/>
        <a:lstStyle/>
        <a:p>
          <a:r>
            <a:rPr lang="it-IT" sz="1200" b="1" dirty="0"/>
            <a:t>Il WB richiede in maniera più o meno esplicita un accompagnamento alla gestione del suo dilemma etico</a:t>
          </a:r>
        </a:p>
      </dgm:t>
    </dgm:pt>
    <dgm:pt modelId="{C5482287-7AF5-DC43-86F9-2268DD096AA1}" type="parTrans" cxnId="{B4361790-F14C-5C40-827C-81D5C917FD1F}">
      <dgm:prSet/>
      <dgm:spPr/>
      <dgm:t>
        <a:bodyPr/>
        <a:lstStyle/>
        <a:p>
          <a:endParaRPr lang="it-IT"/>
        </a:p>
      </dgm:t>
    </dgm:pt>
    <dgm:pt modelId="{CAFED2E8-2D10-A14A-B11F-E221F3CE16E2}" type="sibTrans" cxnId="{B4361790-F14C-5C40-827C-81D5C917FD1F}">
      <dgm:prSet/>
      <dgm:spPr/>
      <dgm:t>
        <a:bodyPr/>
        <a:lstStyle/>
        <a:p>
          <a:endParaRPr lang="it-IT"/>
        </a:p>
      </dgm:t>
    </dgm:pt>
    <dgm:pt modelId="{5184CD06-39F6-C348-9F03-B393D725BA40}">
      <dgm:prSet phldrT="[Text]" custT="1"/>
      <dgm:spPr/>
      <dgm:t>
        <a:bodyPr/>
        <a:lstStyle/>
        <a:p>
          <a:pPr algn="l"/>
          <a:r>
            <a:rPr lang="it-IT" sz="1200" b="1" dirty="0"/>
            <a:t>Il WB vuole contribuire fattivamente alla strategia anticorruzione del suo Ente</a:t>
          </a:r>
        </a:p>
      </dgm:t>
    </dgm:pt>
    <dgm:pt modelId="{D12E9789-1D23-9F4C-8A8B-2C9F4F743054}" type="parTrans" cxnId="{01E71811-208A-5443-80EC-A6E54CAD61C9}">
      <dgm:prSet/>
      <dgm:spPr/>
      <dgm:t>
        <a:bodyPr/>
        <a:lstStyle/>
        <a:p>
          <a:endParaRPr lang="it-IT"/>
        </a:p>
      </dgm:t>
    </dgm:pt>
    <dgm:pt modelId="{3BD26EA3-1DA5-B541-9154-43A3727114EF}" type="sibTrans" cxnId="{01E71811-208A-5443-80EC-A6E54CAD61C9}">
      <dgm:prSet/>
      <dgm:spPr/>
      <dgm:t>
        <a:bodyPr/>
        <a:lstStyle/>
        <a:p>
          <a:endParaRPr lang="it-IT"/>
        </a:p>
      </dgm:t>
    </dgm:pt>
    <dgm:pt modelId="{CB0DA6C0-832C-0A47-94E8-FFF6FB129F03}">
      <dgm:prSet phldrT="[Text]" custT="1"/>
      <dgm:spPr/>
      <dgm:t>
        <a:bodyPr/>
        <a:lstStyle/>
        <a:p>
          <a:pPr algn="l"/>
          <a:r>
            <a:rPr lang="it-IT" sz="1200" b="1" dirty="0"/>
            <a:t>Il WB vuole contribuire all’azione ispettiva</a:t>
          </a:r>
        </a:p>
      </dgm:t>
    </dgm:pt>
    <dgm:pt modelId="{7686CE82-8012-574B-BC39-AEB946E45898}" type="parTrans" cxnId="{7BC3C38F-C68D-6642-99A9-D656C2262F54}">
      <dgm:prSet/>
      <dgm:spPr/>
      <dgm:t>
        <a:bodyPr/>
        <a:lstStyle/>
        <a:p>
          <a:endParaRPr lang="it-IT"/>
        </a:p>
      </dgm:t>
    </dgm:pt>
    <dgm:pt modelId="{F04C1204-8B21-424C-B6EB-F8035AA65389}" type="sibTrans" cxnId="{7BC3C38F-C68D-6642-99A9-D656C2262F54}">
      <dgm:prSet/>
      <dgm:spPr/>
      <dgm:t>
        <a:bodyPr/>
        <a:lstStyle/>
        <a:p>
          <a:endParaRPr lang="it-IT"/>
        </a:p>
      </dgm:t>
    </dgm:pt>
    <dgm:pt modelId="{C40FD4DA-6F85-664D-8173-02362BABB8F2}" type="pres">
      <dgm:prSet presAssocID="{C6DC45F2-7394-124B-9349-58C054C48A6F}" presName="Name0" presStyleCnt="0">
        <dgm:presLayoutVars>
          <dgm:chMax val="7"/>
          <dgm:chPref val="5"/>
        </dgm:presLayoutVars>
      </dgm:prSet>
      <dgm:spPr/>
    </dgm:pt>
    <dgm:pt modelId="{C70D66FE-F5ED-364D-AF45-7528A461E0D9}" type="pres">
      <dgm:prSet presAssocID="{C6DC45F2-7394-124B-9349-58C054C48A6F}" presName="arrowNode" presStyleLbl="node1" presStyleIdx="0" presStyleCnt="1" custAng="1003626" custScaleX="353451"/>
      <dgm:spPr/>
    </dgm:pt>
    <dgm:pt modelId="{E1FD5200-B7D1-0946-AF06-AC1A6A3EEF63}" type="pres">
      <dgm:prSet presAssocID="{8FB5718D-8656-6641-B4EC-C2E00BE76D14}" presName="txNode1" presStyleLbl="revTx" presStyleIdx="0" presStyleCnt="4" custScaleX="142097" custLinFactNeighborX="-47045" custLinFactNeighborY="60029">
        <dgm:presLayoutVars>
          <dgm:bulletEnabled val="1"/>
        </dgm:presLayoutVars>
      </dgm:prSet>
      <dgm:spPr/>
    </dgm:pt>
    <dgm:pt modelId="{AEA12502-1E92-8640-89AA-289A4F02FC5F}" type="pres">
      <dgm:prSet presAssocID="{F854DCBC-3D6A-EE4F-83D0-2AE128E4D4AD}" presName="txNode2" presStyleLbl="revTx" presStyleIdx="1" presStyleCnt="4" custScaleX="143352" custLinFactNeighborX="-3501" custLinFactNeighborY="-78632">
        <dgm:presLayoutVars>
          <dgm:bulletEnabled val="1"/>
        </dgm:presLayoutVars>
      </dgm:prSet>
      <dgm:spPr/>
    </dgm:pt>
    <dgm:pt modelId="{38711CFF-6BBD-9243-921E-D13D3B86A758}" type="pres">
      <dgm:prSet presAssocID="{CAFED2E8-2D10-A14A-B11F-E221F3CE16E2}" presName="dotNode2" presStyleCnt="0"/>
      <dgm:spPr/>
    </dgm:pt>
    <dgm:pt modelId="{FA5D40DE-3D27-2247-84CF-C5BDCB11C575}" type="pres">
      <dgm:prSet presAssocID="{CAFED2E8-2D10-A14A-B11F-E221F3CE16E2}" presName="dotRepeatNode" presStyleLbl="fgShp" presStyleIdx="0" presStyleCnt="2"/>
      <dgm:spPr/>
    </dgm:pt>
    <dgm:pt modelId="{680BB06B-681F-334C-B752-375CDB86C90E}" type="pres">
      <dgm:prSet presAssocID="{CB0DA6C0-832C-0A47-94E8-FFF6FB129F03}" presName="txNode3" presStyleLbl="revTx" presStyleIdx="2" presStyleCnt="4" custLinFactX="81349" custLinFactNeighborX="100000" custLinFactNeighborY="-71896">
        <dgm:presLayoutVars>
          <dgm:bulletEnabled val="1"/>
        </dgm:presLayoutVars>
      </dgm:prSet>
      <dgm:spPr/>
    </dgm:pt>
    <dgm:pt modelId="{AD21D2EC-5E88-0D41-B4A8-BE5DAFAD9F23}" type="pres">
      <dgm:prSet presAssocID="{F04C1204-8B21-424C-B6EB-F8035AA65389}" presName="dotNode3" presStyleCnt="0"/>
      <dgm:spPr/>
    </dgm:pt>
    <dgm:pt modelId="{2CFA2BA7-EC8E-E54D-9DA3-03BE57076765}" type="pres">
      <dgm:prSet presAssocID="{F04C1204-8B21-424C-B6EB-F8035AA65389}" presName="dotRepeatNode" presStyleLbl="fgShp" presStyleIdx="1" presStyleCnt="2"/>
      <dgm:spPr/>
    </dgm:pt>
    <dgm:pt modelId="{37333462-589F-C141-A491-5A7D60880F23}" type="pres">
      <dgm:prSet presAssocID="{5184CD06-39F6-C348-9F03-B393D725BA40}" presName="txNode4" presStyleLbl="revTx" presStyleIdx="3" presStyleCnt="4" custLinFactX="46152" custLinFactY="-60987" custLinFactNeighborX="100000" custLinFactNeighborY="-100000">
        <dgm:presLayoutVars>
          <dgm:bulletEnabled val="1"/>
        </dgm:presLayoutVars>
      </dgm:prSet>
      <dgm:spPr/>
    </dgm:pt>
  </dgm:ptLst>
  <dgm:cxnLst>
    <dgm:cxn modelId="{DFF038AA-2479-C04D-9BA7-2506D6758687}" type="presOf" srcId="{C6DC45F2-7394-124B-9349-58C054C48A6F}" destId="{C40FD4DA-6F85-664D-8173-02362BABB8F2}" srcOrd="0" destOrd="0" presId="urn:microsoft.com/office/officeart/2009/3/layout/DescendingProcess"/>
    <dgm:cxn modelId="{53362743-6587-F74B-B453-64E595AEE788}" type="presOf" srcId="{F854DCBC-3D6A-EE4F-83D0-2AE128E4D4AD}" destId="{AEA12502-1E92-8640-89AA-289A4F02FC5F}" srcOrd="0" destOrd="0" presId="urn:microsoft.com/office/officeart/2009/3/layout/DescendingProcess"/>
    <dgm:cxn modelId="{7BC3C38F-C68D-6642-99A9-D656C2262F54}" srcId="{C6DC45F2-7394-124B-9349-58C054C48A6F}" destId="{CB0DA6C0-832C-0A47-94E8-FFF6FB129F03}" srcOrd="2" destOrd="0" parTransId="{7686CE82-8012-574B-BC39-AEB946E45898}" sibTransId="{F04C1204-8B21-424C-B6EB-F8035AA65389}"/>
    <dgm:cxn modelId="{58A36AC8-8090-BF4B-9560-9CC8D25A898C}" type="presOf" srcId="{CB0DA6C0-832C-0A47-94E8-FFF6FB129F03}" destId="{680BB06B-681F-334C-B752-375CDB86C90E}" srcOrd="0" destOrd="0" presId="urn:microsoft.com/office/officeart/2009/3/layout/DescendingProcess"/>
    <dgm:cxn modelId="{01E71811-208A-5443-80EC-A6E54CAD61C9}" srcId="{C6DC45F2-7394-124B-9349-58C054C48A6F}" destId="{5184CD06-39F6-C348-9F03-B393D725BA40}" srcOrd="3" destOrd="0" parTransId="{D12E9789-1D23-9F4C-8A8B-2C9F4F743054}" sibTransId="{3BD26EA3-1DA5-B541-9154-43A3727114EF}"/>
    <dgm:cxn modelId="{7189A874-A5BB-5B49-9B77-CAD99B4A37B8}" type="presOf" srcId="{CAFED2E8-2D10-A14A-B11F-E221F3CE16E2}" destId="{FA5D40DE-3D27-2247-84CF-C5BDCB11C575}" srcOrd="0" destOrd="0" presId="urn:microsoft.com/office/officeart/2009/3/layout/DescendingProcess"/>
    <dgm:cxn modelId="{49B3C197-D524-9848-98D9-33C94EEFFD3B}" type="presOf" srcId="{F04C1204-8B21-424C-B6EB-F8035AA65389}" destId="{2CFA2BA7-EC8E-E54D-9DA3-03BE57076765}" srcOrd="0" destOrd="0" presId="urn:microsoft.com/office/officeart/2009/3/layout/DescendingProcess"/>
    <dgm:cxn modelId="{B4361790-F14C-5C40-827C-81D5C917FD1F}" srcId="{C6DC45F2-7394-124B-9349-58C054C48A6F}" destId="{F854DCBC-3D6A-EE4F-83D0-2AE128E4D4AD}" srcOrd="1" destOrd="0" parTransId="{C5482287-7AF5-DC43-86F9-2268DD096AA1}" sibTransId="{CAFED2E8-2D10-A14A-B11F-E221F3CE16E2}"/>
    <dgm:cxn modelId="{A2775A59-B5F9-0348-9C81-F18AE7BB860D}" type="presOf" srcId="{8FB5718D-8656-6641-B4EC-C2E00BE76D14}" destId="{E1FD5200-B7D1-0946-AF06-AC1A6A3EEF63}" srcOrd="0" destOrd="0" presId="urn:microsoft.com/office/officeart/2009/3/layout/DescendingProcess"/>
    <dgm:cxn modelId="{1F1BF9F5-A4DE-3344-9A1C-727A59860B89}" type="presOf" srcId="{5184CD06-39F6-C348-9F03-B393D725BA40}" destId="{37333462-589F-C141-A491-5A7D60880F23}" srcOrd="0" destOrd="0" presId="urn:microsoft.com/office/officeart/2009/3/layout/DescendingProcess"/>
    <dgm:cxn modelId="{532A1871-81F9-9949-A71C-C698D20199DF}" srcId="{C6DC45F2-7394-124B-9349-58C054C48A6F}" destId="{8FB5718D-8656-6641-B4EC-C2E00BE76D14}" srcOrd="0" destOrd="0" parTransId="{20907A32-5F95-6F4A-B287-D52B59AB71B2}" sibTransId="{36C47721-FA6B-4146-B6AD-F6803784CD53}"/>
    <dgm:cxn modelId="{41856520-B472-904D-9410-193F0CEBA1D6}" type="presParOf" srcId="{C40FD4DA-6F85-664D-8173-02362BABB8F2}" destId="{C70D66FE-F5ED-364D-AF45-7528A461E0D9}" srcOrd="0" destOrd="0" presId="urn:microsoft.com/office/officeart/2009/3/layout/DescendingProcess"/>
    <dgm:cxn modelId="{AAD14552-9E55-2044-BAA8-4A2F3B183F7A}" type="presParOf" srcId="{C40FD4DA-6F85-664D-8173-02362BABB8F2}" destId="{E1FD5200-B7D1-0946-AF06-AC1A6A3EEF63}" srcOrd="1" destOrd="0" presId="urn:microsoft.com/office/officeart/2009/3/layout/DescendingProcess"/>
    <dgm:cxn modelId="{DE0D0394-7E6A-4145-B8DF-3864BD874413}" type="presParOf" srcId="{C40FD4DA-6F85-664D-8173-02362BABB8F2}" destId="{AEA12502-1E92-8640-89AA-289A4F02FC5F}" srcOrd="2" destOrd="0" presId="urn:microsoft.com/office/officeart/2009/3/layout/DescendingProcess"/>
    <dgm:cxn modelId="{3F48E3E3-3A02-D54D-B94B-06E066E50DEE}" type="presParOf" srcId="{C40FD4DA-6F85-664D-8173-02362BABB8F2}" destId="{38711CFF-6BBD-9243-921E-D13D3B86A758}" srcOrd="3" destOrd="0" presId="urn:microsoft.com/office/officeart/2009/3/layout/DescendingProcess"/>
    <dgm:cxn modelId="{7DF26315-C148-5C4C-BD22-5FBA489FF64A}" type="presParOf" srcId="{38711CFF-6BBD-9243-921E-D13D3B86A758}" destId="{FA5D40DE-3D27-2247-84CF-C5BDCB11C575}" srcOrd="0" destOrd="0" presId="urn:microsoft.com/office/officeart/2009/3/layout/DescendingProcess"/>
    <dgm:cxn modelId="{45363D64-327E-854C-887B-1A5072C33088}" type="presParOf" srcId="{C40FD4DA-6F85-664D-8173-02362BABB8F2}" destId="{680BB06B-681F-334C-B752-375CDB86C90E}" srcOrd="4" destOrd="0" presId="urn:microsoft.com/office/officeart/2009/3/layout/DescendingProcess"/>
    <dgm:cxn modelId="{B560366F-C658-944B-B3A6-DCE94F722B26}" type="presParOf" srcId="{C40FD4DA-6F85-664D-8173-02362BABB8F2}" destId="{AD21D2EC-5E88-0D41-B4A8-BE5DAFAD9F23}" srcOrd="5" destOrd="0" presId="urn:microsoft.com/office/officeart/2009/3/layout/DescendingProcess"/>
    <dgm:cxn modelId="{216B72D1-F31E-7440-A66B-16394A78D794}" type="presParOf" srcId="{AD21D2EC-5E88-0D41-B4A8-BE5DAFAD9F23}" destId="{2CFA2BA7-EC8E-E54D-9DA3-03BE57076765}" srcOrd="0" destOrd="0" presId="urn:microsoft.com/office/officeart/2009/3/layout/DescendingProcess"/>
    <dgm:cxn modelId="{ADE98A4D-73E4-0847-9C95-73578EEF5B97}" type="presParOf" srcId="{C40FD4DA-6F85-664D-8173-02362BABB8F2}" destId="{37333462-589F-C141-A491-5A7D60880F23}" srcOrd="6" destOrd="0" presId="urn:microsoft.com/office/officeart/2009/3/layout/Descending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1.xml><?xml version="1.0" encoding="utf-8"?>
<dgm:dataModel xmlns:dgm="http://schemas.openxmlformats.org/drawingml/2006/diagram" xmlns:a="http://schemas.openxmlformats.org/drawingml/2006/main">
  <dgm:ptLst>
    <dgm:pt modelId="{1A22E37B-4DBA-6945-B5BC-AD41BF1B63B8}" type="doc">
      <dgm:prSet loTypeId="urn:microsoft.com/office/officeart/2005/8/layout/arrow2" loCatId="" qsTypeId="urn:microsoft.com/office/officeart/2005/8/quickstyle/simple4" qsCatId="simple" csTypeId="urn:microsoft.com/office/officeart/2005/8/colors/accent1_2" csCatId="accent1" phldr="1"/>
      <dgm:spPr/>
    </dgm:pt>
    <dgm:pt modelId="{6EC9637C-407E-B54A-8E60-D6DFB38831E2}">
      <dgm:prSet phldrT="[Text]"/>
      <dgm:spPr/>
      <dgm:t>
        <a:bodyPr/>
        <a:lstStyle/>
        <a:p>
          <a:r>
            <a:rPr lang="it-IT" dirty="0"/>
            <a:t> 1</a:t>
          </a:r>
        </a:p>
      </dgm:t>
    </dgm:pt>
    <dgm:pt modelId="{3CDFFBA5-77B9-594B-B5E3-6723F555B0A2}" type="sibTrans" cxnId="{DE294152-6D9F-E14E-A684-E28E4939064F}">
      <dgm:prSet/>
      <dgm:spPr/>
      <dgm:t>
        <a:bodyPr/>
        <a:lstStyle/>
        <a:p>
          <a:endParaRPr lang="it-IT"/>
        </a:p>
      </dgm:t>
    </dgm:pt>
    <dgm:pt modelId="{46D628D5-443C-4742-8FA0-1243922E51C7}" type="parTrans" cxnId="{DE294152-6D9F-E14E-A684-E28E4939064F}">
      <dgm:prSet/>
      <dgm:spPr/>
      <dgm:t>
        <a:bodyPr/>
        <a:lstStyle/>
        <a:p>
          <a:endParaRPr lang="it-IT"/>
        </a:p>
      </dgm:t>
    </dgm:pt>
    <dgm:pt modelId="{1EAE8BD0-B906-454C-8D0F-1B81AE4A3722}" type="pres">
      <dgm:prSet presAssocID="{1A22E37B-4DBA-6945-B5BC-AD41BF1B63B8}" presName="arrowDiagram" presStyleCnt="0">
        <dgm:presLayoutVars>
          <dgm:chMax val="5"/>
          <dgm:dir/>
          <dgm:resizeHandles val="exact"/>
        </dgm:presLayoutVars>
      </dgm:prSet>
      <dgm:spPr/>
    </dgm:pt>
    <dgm:pt modelId="{1C135D11-9FA3-1D46-93AF-F719F93D864D}" type="pres">
      <dgm:prSet presAssocID="{1A22E37B-4DBA-6945-B5BC-AD41BF1B63B8}" presName="arrow" presStyleLbl="bgShp" presStyleIdx="0" presStyleCnt="1" custLinFactNeighborX="-8734" custLinFactNeighborY="-24594"/>
      <dgm:spPr/>
    </dgm:pt>
    <dgm:pt modelId="{7FC729E4-E093-774A-B4F8-9C88C391B977}" type="pres">
      <dgm:prSet presAssocID="{1A22E37B-4DBA-6945-B5BC-AD41BF1B63B8}" presName="arrowDiagram1" presStyleCnt="0">
        <dgm:presLayoutVars>
          <dgm:bulletEnabled val="1"/>
        </dgm:presLayoutVars>
      </dgm:prSet>
      <dgm:spPr/>
    </dgm:pt>
    <dgm:pt modelId="{DE69F0DC-6943-1D45-84FF-62E7AEE058A9}" type="pres">
      <dgm:prSet presAssocID="{6EC9637C-407E-B54A-8E60-D6DFB38831E2}" presName="bullet1" presStyleLbl="node1" presStyleIdx="0" presStyleCnt="1"/>
      <dgm:spPr/>
    </dgm:pt>
    <dgm:pt modelId="{2F398F2D-40A4-424F-8233-3E70AE3DC11B}" type="pres">
      <dgm:prSet presAssocID="{6EC9637C-407E-B54A-8E60-D6DFB38831E2}" presName="textBox1" presStyleLbl="revTx" presStyleIdx="0" presStyleCnt="1" custLinFactNeighborX="72523" custLinFactNeighborY="-34173">
        <dgm:presLayoutVars>
          <dgm:bulletEnabled val="1"/>
        </dgm:presLayoutVars>
      </dgm:prSet>
      <dgm:spPr/>
    </dgm:pt>
  </dgm:ptLst>
  <dgm:cxnLst>
    <dgm:cxn modelId="{B4415BC3-AC77-1E42-A02E-53DC84A14CFE}" type="presOf" srcId="{6EC9637C-407E-B54A-8E60-D6DFB38831E2}" destId="{2F398F2D-40A4-424F-8233-3E70AE3DC11B}" srcOrd="0" destOrd="0" presId="urn:microsoft.com/office/officeart/2005/8/layout/arrow2"/>
    <dgm:cxn modelId="{DE294152-6D9F-E14E-A684-E28E4939064F}" srcId="{1A22E37B-4DBA-6945-B5BC-AD41BF1B63B8}" destId="{6EC9637C-407E-B54A-8E60-D6DFB38831E2}" srcOrd="0" destOrd="0" parTransId="{46D628D5-443C-4742-8FA0-1243922E51C7}" sibTransId="{3CDFFBA5-77B9-594B-B5E3-6723F555B0A2}"/>
    <dgm:cxn modelId="{FC8350F7-1C0B-2C40-BB7F-82F67ED789C3}" type="presOf" srcId="{1A22E37B-4DBA-6945-B5BC-AD41BF1B63B8}" destId="{1EAE8BD0-B906-454C-8D0F-1B81AE4A3722}" srcOrd="0" destOrd="0" presId="urn:microsoft.com/office/officeart/2005/8/layout/arrow2"/>
    <dgm:cxn modelId="{60635407-FEBA-914D-B2A2-AD4F1B709849}" type="presParOf" srcId="{1EAE8BD0-B906-454C-8D0F-1B81AE4A3722}" destId="{1C135D11-9FA3-1D46-93AF-F719F93D864D}" srcOrd="0" destOrd="0" presId="urn:microsoft.com/office/officeart/2005/8/layout/arrow2"/>
    <dgm:cxn modelId="{4E4E7261-ADCA-2041-8A1D-9E8B9950F3D5}" type="presParOf" srcId="{1EAE8BD0-B906-454C-8D0F-1B81AE4A3722}" destId="{7FC729E4-E093-774A-B4F8-9C88C391B977}" srcOrd="1" destOrd="0" presId="urn:microsoft.com/office/officeart/2005/8/layout/arrow2"/>
    <dgm:cxn modelId="{6C1DC5A0-54D0-314C-AECB-A80D45DF6E4E}" type="presParOf" srcId="{7FC729E4-E093-774A-B4F8-9C88C391B977}" destId="{DE69F0DC-6943-1D45-84FF-62E7AEE058A9}" srcOrd="0" destOrd="0" presId="urn:microsoft.com/office/officeart/2005/8/layout/arrow2"/>
    <dgm:cxn modelId="{75E74119-5E6A-2946-AFC3-86799C30B598}" type="presParOf" srcId="{7FC729E4-E093-774A-B4F8-9C88C391B977}" destId="{2F398F2D-40A4-424F-8233-3E70AE3DC11B}" srcOrd="1" destOrd="0" presId="urn:microsoft.com/office/officeart/2005/8/layout/arrow2"/>
  </dgm:cxnLst>
  <dgm:bg>
    <a:solidFill>
      <a:schemeClr val="bg1"/>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92.xml><?xml version="1.0" encoding="utf-8"?>
<dgm:dataModel xmlns:dgm="http://schemas.openxmlformats.org/drawingml/2006/diagram" xmlns:a="http://schemas.openxmlformats.org/drawingml/2006/main">
  <dgm:ptLst>
    <dgm:pt modelId="{1A22E37B-4DBA-6945-B5BC-AD41BF1B63B8}" type="doc">
      <dgm:prSet loTypeId="urn:microsoft.com/office/officeart/2005/8/layout/arrow2" loCatId="" qsTypeId="urn:microsoft.com/office/officeart/2005/8/quickstyle/simple4" qsCatId="simple" csTypeId="urn:microsoft.com/office/officeart/2005/8/colors/accent1_2" csCatId="accent1" phldr="1"/>
      <dgm:spPr/>
    </dgm:pt>
    <dgm:pt modelId="{6EC9637C-407E-B54A-8E60-D6DFB38831E2}">
      <dgm:prSet phldrT="[Text]"/>
      <dgm:spPr/>
      <dgm:t>
        <a:bodyPr/>
        <a:lstStyle/>
        <a:p>
          <a:r>
            <a:rPr lang="it-IT" dirty="0"/>
            <a:t> 2</a:t>
          </a:r>
        </a:p>
      </dgm:t>
    </dgm:pt>
    <dgm:pt modelId="{3CDFFBA5-77B9-594B-B5E3-6723F555B0A2}" type="sibTrans" cxnId="{DE294152-6D9F-E14E-A684-E28E4939064F}">
      <dgm:prSet/>
      <dgm:spPr/>
      <dgm:t>
        <a:bodyPr/>
        <a:lstStyle/>
        <a:p>
          <a:endParaRPr lang="it-IT"/>
        </a:p>
      </dgm:t>
    </dgm:pt>
    <dgm:pt modelId="{46D628D5-443C-4742-8FA0-1243922E51C7}" type="parTrans" cxnId="{DE294152-6D9F-E14E-A684-E28E4939064F}">
      <dgm:prSet/>
      <dgm:spPr/>
      <dgm:t>
        <a:bodyPr/>
        <a:lstStyle/>
        <a:p>
          <a:endParaRPr lang="it-IT"/>
        </a:p>
      </dgm:t>
    </dgm:pt>
    <dgm:pt modelId="{1EAE8BD0-B906-454C-8D0F-1B81AE4A3722}" type="pres">
      <dgm:prSet presAssocID="{1A22E37B-4DBA-6945-B5BC-AD41BF1B63B8}" presName="arrowDiagram" presStyleCnt="0">
        <dgm:presLayoutVars>
          <dgm:chMax val="5"/>
          <dgm:dir/>
          <dgm:resizeHandles val="exact"/>
        </dgm:presLayoutVars>
      </dgm:prSet>
      <dgm:spPr/>
    </dgm:pt>
    <dgm:pt modelId="{1C135D11-9FA3-1D46-93AF-F719F93D864D}" type="pres">
      <dgm:prSet presAssocID="{1A22E37B-4DBA-6945-B5BC-AD41BF1B63B8}" presName="arrow" presStyleLbl="bgShp" presStyleIdx="0" presStyleCnt="1" custLinFactNeighborX="-8734" custLinFactNeighborY="-24594"/>
      <dgm:spPr/>
    </dgm:pt>
    <dgm:pt modelId="{7FC729E4-E093-774A-B4F8-9C88C391B977}" type="pres">
      <dgm:prSet presAssocID="{1A22E37B-4DBA-6945-B5BC-AD41BF1B63B8}" presName="arrowDiagram1" presStyleCnt="0">
        <dgm:presLayoutVars>
          <dgm:bulletEnabled val="1"/>
        </dgm:presLayoutVars>
      </dgm:prSet>
      <dgm:spPr/>
    </dgm:pt>
    <dgm:pt modelId="{DE69F0DC-6943-1D45-84FF-62E7AEE058A9}" type="pres">
      <dgm:prSet presAssocID="{6EC9637C-407E-B54A-8E60-D6DFB38831E2}" presName="bullet1" presStyleLbl="node1" presStyleIdx="0" presStyleCnt="1"/>
      <dgm:spPr/>
    </dgm:pt>
    <dgm:pt modelId="{2F398F2D-40A4-424F-8233-3E70AE3DC11B}" type="pres">
      <dgm:prSet presAssocID="{6EC9637C-407E-B54A-8E60-D6DFB38831E2}" presName="textBox1" presStyleLbl="revTx" presStyleIdx="0" presStyleCnt="1" custScaleX="51453" custScaleY="58298" custLinFactX="-10544" custLinFactNeighborX="-100000" custLinFactNeighborY="-30476">
        <dgm:presLayoutVars>
          <dgm:bulletEnabled val="1"/>
        </dgm:presLayoutVars>
      </dgm:prSet>
      <dgm:spPr/>
    </dgm:pt>
  </dgm:ptLst>
  <dgm:cxnLst>
    <dgm:cxn modelId="{02928179-752C-CD42-BCF5-874CB6FE9382}" type="presOf" srcId="{1A22E37B-4DBA-6945-B5BC-AD41BF1B63B8}" destId="{1EAE8BD0-B906-454C-8D0F-1B81AE4A3722}" srcOrd="0" destOrd="0" presId="urn:microsoft.com/office/officeart/2005/8/layout/arrow2"/>
    <dgm:cxn modelId="{DE294152-6D9F-E14E-A684-E28E4939064F}" srcId="{1A22E37B-4DBA-6945-B5BC-AD41BF1B63B8}" destId="{6EC9637C-407E-B54A-8E60-D6DFB38831E2}" srcOrd="0" destOrd="0" parTransId="{46D628D5-443C-4742-8FA0-1243922E51C7}" sibTransId="{3CDFFBA5-77B9-594B-B5E3-6723F555B0A2}"/>
    <dgm:cxn modelId="{FC8B2412-42D3-B749-ADBF-F5FC75607ECE}" type="presOf" srcId="{6EC9637C-407E-B54A-8E60-D6DFB38831E2}" destId="{2F398F2D-40A4-424F-8233-3E70AE3DC11B}" srcOrd="0" destOrd="0" presId="urn:microsoft.com/office/officeart/2005/8/layout/arrow2"/>
    <dgm:cxn modelId="{BB400A09-93AD-B945-9D2D-16CCC62C3285}" type="presParOf" srcId="{1EAE8BD0-B906-454C-8D0F-1B81AE4A3722}" destId="{1C135D11-9FA3-1D46-93AF-F719F93D864D}" srcOrd="0" destOrd="0" presId="urn:microsoft.com/office/officeart/2005/8/layout/arrow2"/>
    <dgm:cxn modelId="{7D1534BD-D6D8-2243-B76F-08ABDDEE9F04}" type="presParOf" srcId="{1EAE8BD0-B906-454C-8D0F-1B81AE4A3722}" destId="{7FC729E4-E093-774A-B4F8-9C88C391B977}" srcOrd="1" destOrd="0" presId="urn:microsoft.com/office/officeart/2005/8/layout/arrow2"/>
    <dgm:cxn modelId="{B2A8E7F0-4DEE-624F-934D-49E39F9469B9}" type="presParOf" srcId="{7FC729E4-E093-774A-B4F8-9C88C391B977}" destId="{DE69F0DC-6943-1D45-84FF-62E7AEE058A9}" srcOrd="0" destOrd="0" presId="urn:microsoft.com/office/officeart/2005/8/layout/arrow2"/>
    <dgm:cxn modelId="{00A79F3F-D430-3D42-ABCF-F00F1D7A9593}" type="presParOf" srcId="{7FC729E4-E093-774A-B4F8-9C88C391B977}" destId="{2F398F2D-40A4-424F-8233-3E70AE3DC11B}" srcOrd="1" destOrd="0" presId="urn:microsoft.com/office/officeart/2005/8/layout/arrow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3.xml><?xml version="1.0" encoding="utf-8"?>
<dgm:dataModel xmlns:dgm="http://schemas.openxmlformats.org/drawingml/2006/diagram" xmlns:a="http://schemas.openxmlformats.org/drawingml/2006/main">
  <dgm:ptLst>
    <dgm:pt modelId="{95DAC454-65CA-1F4A-A5D9-F8D279CF67F7}" type="doc">
      <dgm:prSet loTypeId="urn:microsoft.com/office/officeart/2008/layout/AscendingPictureAccentProcess" loCatId="" qsTypeId="urn:microsoft.com/office/officeart/2005/8/quickstyle/simple4" qsCatId="simple" csTypeId="urn:microsoft.com/office/officeart/2005/8/colors/accent2_2" csCatId="accent2" phldr="1"/>
      <dgm:spPr/>
      <dgm:t>
        <a:bodyPr/>
        <a:lstStyle/>
        <a:p>
          <a:endParaRPr lang="it-IT"/>
        </a:p>
      </dgm:t>
    </dgm:pt>
    <dgm:pt modelId="{9ADD1948-A07A-8A4C-AA53-90D8424CAC22}">
      <dgm:prSet phldrT="[Text]"/>
      <dgm:spPr/>
      <dgm:t>
        <a:bodyPr/>
        <a:lstStyle/>
        <a:p>
          <a:r>
            <a:rPr lang="it-IT" dirty="0"/>
            <a:t>Risorsa Umana</a:t>
          </a:r>
        </a:p>
      </dgm:t>
    </dgm:pt>
    <dgm:pt modelId="{891D9884-813F-204C-874D-4EB8DFEB4EC9}" type="parTrans" cxnId="{4C22CE24-F447-B44F-83B8-59833D0367F7}">
      <dgm:prSet/>
      <dgm:spPr/>
      <dgm:t>
        <a:bodyPr/>
        <a:lstStyle/>
        <a:p>
          <a:endParaRPr lang="it-IT"/>
        </a:p>
      </dgm:t>
    </dgm:pt>
    <dgm:pt modelId="{F949F9B1-CB35-784A-87A9-0EF7AE87B613}" type="sibTrans" cxnId="{4C22CE24-F447-B44F-83B8-59833D0367F7}">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dgm:spPr>
      <dgm:t>
        <a:bodyPr/>
        <a:lstStyle/>
        <a:p>
          <a:endParaRPr lang="it-IT"/>
        </a:p>
      </dgm:t>
    </dgm:pt>
    <dgm:pt modelId="{C06B4C76-200D-6846-BDE7-E5C0436AE334}">
      <dgm:prSet phldrT="[Text]" custT="1"/>
      <dgm:spPr/>
      <dgm:t>
        <a:bodyPr/>
        <a:lstStyle/>
        <a:p>
          <a:r>
            <a:rPr lang="it-IT" sz="1400" dirty="0"/>
            <a:t>Utilizzo delle risorse economiche,  strumentali, organizzative, tecnologiche, informative, temporali</a:t>
          </a:r>
        </a:p>
      </dgm:t>
    </dgm:pt>
    <dgm:pt modelId="{8EE6CB21-F39A-2E4B-BB92-56E4E1690533}" type="parTrans" cxnId="{49470A90-9838-4C46-9F71-1DCB46BE6E5D}">
      <dgm:prSet/>
      <dgm:spPr/>
      <dgm:t>
        <a:bodyPr/>
        <a:lstStyle/>
        <a:p>
          <a:endParaRPr lang="it-IT"/>
        </a:p>
      </dgm:t>
    </dgm:pt>
    <dgm:pt modelId="{88FE90CB-2179-3D46-B2EF-4F4B127D0C89}" type="sibTrans" cxnId="{49470A90-9838-4C46-9F71-1DCB46BE6E5D}">
      <dgm:prSet/>
      <dgm:spPr>
        <a:blipFill>
          <a:blip xmlns:r="http://schemas.openxmlformats.org/officeDocument/2006/relationships" r:embed="rId2" cstate="email">
            <a:extLst>
              <a:ext uri="{28A0092B-C50C-407E-A947-70E740481C1C}">
                <a14:useLocalDpi xmlns:a14="http://schemas.microsoft.com/office/drawing/2010/main" val="0"/>
              </a:ext>
            </a:extLst>
          </a:blip>
          <a:srcRect/>
          <a:stretch>
            <a:fillRect l="-19000" r="-19000"/>
          </a:stretch>
        </a:blipFill>
      </dgm:spPr>
      <dgm:t>
        <a:bodyPr/>
        <a:lstStyle/>
        <a:p>
          <a:endParaRPr lang="it-IT"/>
        </a:p>
      </dgm:t>
    </dgm:pt>
    <dgm:pt modelId="{17EB8EA6-BF5F-2E40-8710-DF9EFFF8E2F3}">
      <dgm:prSet phldrT="[Text]"/>
      <dgm:spPr/>
      <dgm:t>
        <a:bodyPr/>
        <a:lstStyle/>
        <a:p>
          <a:r>
            <a:rPr lang="it-IT" b="1" dirty="0"/>
            <a:t>Pubblico dipendente/decisore pubblico</a:t>
          </a:r>
        </a:p>
      </dgm:t>
    </dgm:pt>
    <dgm:pt modelId="{E5132D61-FA67-E844-B44E-E01051E29C23}" type="parTrans" cxnId="{816737A3-E731-1E4B-A08C-27F57080B061}">
      <dgm:prSet/>
      <dgm:spPr/>
      <dgm:t>
        <a:bodyPr/>
        <a:lstStyle/>
        <a:p>
          <a:endParaRPr lang="it-IT"/>
        </a:p>
      </dgm:t>
    </dgm:pt>
    <dgm:pt modelId="{8358D5A8-A3A2-F64A-8995-B1733BFE1A80}" type="sibTrans" cxnId="{816737A3-E731-1E4B-A08C-27F57080B061}">
      <dgm:prSet/>
      <dgm:spPr/>
      <dgm:t>
        <a:bodyPr/>
        <a:lstStyle/>
        <a:p>
          <a:endParaRPr lang="it-IT"/>
        </a:p>
      </dgm:t>
    </dgm:pt>
    <dgm:pt modelId="{61413476-AFEB-C448-8FE4-8613032CFE7B}">
      <dgm:prSet phldrT="[Text]" custT="1"/>
      <dgm:spPr/>
      <dgm:t>
        <a:bodyPr/>
        <a:lstStyle/>
        <a:p>
          <a:r>
            <a:rPr lang="it-IT" sz="1200" b="1" dirty="0"/>
            <a:t>Utilizzo delle risorse pubbliche</a:t>
          </a:r>
        </a:p>
      </dgm:t>
    </dgm:pt>
    <dgm:pt modelId="{8CD72BC0-82E4-584B-A882-94CE46AC5664}" type="parTrans" cxnId="{79B5C091-902D-0A45-913B-BFEB81954153}">
      <dgm:prSet/>
      <dgm:spPr/>
      <dgm:t>
        <a:bodyPr/>
        <a:lstStyle/>
        <a:p>
          <a:endParaRPr lang="it-IT"/>
        </a:p>
      </dgm:t>
    </dgm:pt>
    <dgm:pt modelId="{5E382D2E-3BB2-F047-9907-5C744E592778}" type="sibTrans" cxnId="{79B5C091-902D-0A45-913B-BFEB81954153}">
      <dgm:prSet/>
      <dgm:spPr/>
      <dgm:t>
        <a:bodyPr/>
        <a:lstStyle/>
        <a:p>
          <a:endParaRPr lang="it-IT"/>
        </a:p>
      </dgm:t>
    </dgm:pt>
    <dgm:pt modelId="{2905A904-B5A7-DE43-B9C1-7E491EEC158C}">
      <dgm:prSet phldrT="[Text]" custT="1"/>
      <dgm:spPr/>
      <dgm:t>
        <a:bodyPr/>
        <a:lstStyle/>
        <a:p>
          <a:r>
            <a:rPr lang="it-IT" sz="1200" b="1" dirty="0"/>
            <a:t>Utilizzo di materiale e attrezzatura</a:t>
          </a:r>
        </a:p>
      </dgm:t>
    </dgm:pt>
    <dgm:pt modelId="{C33CFD38-0754-164B-82D8-78BEBCD3D178}" type="parTrans" cxnId="{C5A20E4D-2FC4-E941-8E9E-AD4051F08A57}">
      <dgm:prSet/>
      <dgm:spPr/>
      <dgm:t>
        <a:bodyPr/>
        <a:lstStyle/>
        <a:p>
          <a:endParaRPr lang="it-IT"/>
        </a:p>
      </dgm:t>
    </dgm:pt>
    <dgm:pt modelId="{19D81444-6651-5C4F-98F8-A77A80ED6A31}" type="sibTrans" cxnId="{C5A20E4D-2FC4-E941-8E9E-AD4051F08A57}">
      <dgm:prSet/>
      <dgm:spPr/>
      <dgm:t>
        <a:bodyPr/>
        <a:lstStyle/>
        <a:p>
          <a:endParaRPr lang="it-IT"/>
        </a:p>
      </dgm:t>
    </dgm:pt>
    <dgm:pt modelId="{05140722-684A-9448-9803-C100193D3A44}">
      <dgm:prSet phldrT="[Text]" custT="1"/>
      <dgm:spPr/>
      <dgm:t>
        <a:bodyPr/>
        <a:lstStyle/>
        <a:p>
          <a:r>
            <a:rPr lang="it-IT" sz="1200" b="1" dirty="0"/>
            <a:t>Utilizzo di servizi telematici</a:t>
          </a:r>
        </a:p>
      </dgm:t>
    </dgm:pt>
    <dgm:pt modelId="{1DF4E60A-86C9-8047-ACA1-FFE7C1D6F7F2}" type="parTrans" cxnId="{89C7DCF1-21DB-F447-B577-0B09FD0AAC59}">
      <dgm:prSet/>
      <dgm:spPr/>
      <dgm:t>
        <a:bodyPr/>
        <a:lstStyle/>
        <a:p>
          <a:endParaRPr lang="it-IT"/>
        </a:p>
      </dgm:t>
    </dgm:pt>
    <dgm:pt modelId="{D5F55F18-6295-A240-B255-8FC8CA485820}" type="sibTrans" cxnId="{89C7DCF1-21DB-F447-B577-0B09FD0AAC59}">
      <dgm:prSet/>
      <dgm:spPr/>
      <dgm:t>
        <a:bodyPr/>
        <a:lstStyle/>
        <a:p>
          <a:endParaRPr lang="it-IT"/>
        </a:p>
      </dgm:t>
    </dgm:pt>
    <dgm:pt modelId="{902134F1-D889-5745-A745-50121582C964}">
      <dgm:prSet phldrT="[Text]" custT="1"/>
      <dgm:spPr/>
      <dgm:t>
        <a:bodyPr/>
        <a:lstStyle/>
        <a:p>
          <a:r>
            <a:rPr lang="it-IT" sz="1200" b="1" dirty="0"/>
            <a:t>Utilizzo di linee telefoniche</a:t>
          </a:r>
        </a:p>
      </dgm:t>
    </dgm:pt>
    <dgm:pt modelId="{A7DB57DF-8470-9142-93F1-9D98C56B2E79}" type="parTrans" cxnId="{8B47244F-0C1E-4747-8142-51A42713B7EE}">
      <dgm:prSet/>
      <dgm:spPr/>
      <dgm:t>
        <a:bodyPr/>
        <a:lstStyle/>
        <a:p>
          <a:endParaRPr lang="it-IT"/>
        </a:p>
      </dgm:t>
    </dgm:pt>
    <dgm:pt modelId="{A2722BA9-774F-894F-89BE-8B4E0B82675E}" type="sibTrans" cxnId="{8B47244F-0C1E-4747-8142-51A42713B7EE}">
      <dgm:prSet/>
      <dgm:spPr/>
      <dgm:t>
        <a:bodyPr/>
        <a:lstStyle/>
        <a:p>
          <a:endParaRPr lang="it-IT"/>
        </a:p>
      </dgm:t>
    </dgm:pt>
    <dgm:pt modelId="{DC5383B3-DB58-9645-B800-E5519F9B695F}">
      <dgm:prSet phldrT="[Text]" custT="1"/>
      <dgm:spPr/>
      <dgm:t>
        <a:bodyPr/>
        <a:lstStyle/>
        <a:p>
          <a:r>
            <a:rPr lang="it-IT" sz="1200" b="1" dirty="0"/>
            <a:t>Utilizzo del titolo e della posizione</a:t>
          </a:r>
        </a:p>
      </dgm:t>
    </dgm:pt>
    <dgm:pt modelId="{A69C11CD-4863-884F-82D1-2BFD0D33D351}" type="parTrans" cxnId="{1C922F6E-7A03-9A46-A848-2D57AB7B2A80}">
      <dgm:prSet/>
      <dgm:spPr/>
      <dgm:t>
        <a:bodyPr/>
        <a:lstStyle/>
        <a:p>
          <a:endParaRPr lang="it-IT"/>
        </a:p>
      </dgm:t>
    </dgm:pt>
    <dgm:pt modelId="{31C301F8-50C5-5144-973B-F356B4A44302}" type="sibTrans" cxnId="{1C922F6E-7A03-9A46-A848-2D57AB7B2A80}">
      <dgm:prSet/>
      <dgm:spPr/>
      <dgm:t>
        <a:bodyPr/>
        <a:lstStyle/>
        <a:p>
          <a:endParaRPr lang="it-IT"/>
        </a:p>
      </dgm:t>
    </dgm:pt>
    <dgm:pt modelId="{2167EF8F-1E1C-8943-8E82-9495CA27D613}">
      <dgm:prSet phldrT="[Text]" custT="1"/>
      <dgm:spPr/>
      <dgm:t>
        <a:bodyPr/>
        <a:lstStyle/>
        <a:p>
          <a:r>
            <a:rPr lang="it-IT" sz="1200" b="1" dirty="0"/>
            <a:t>Utilizzo del tempo di lavoro</a:t>
          </a:r>
        </a:p>
      </dgm:t>
    </dgm:pt>
    <dgm:pt modelId="{39E3E1C5-6B49-C14B-8692-3A7B072DD6FE}" type="parTrans" cxnId="{99A5B194-90B9-C744-AE63-07E0A4E97436}">
      <dgm:prSet/>
      <dgm:spPr/>
      <dgm:t>
        <a:bodyPr/>
        <a:lstStyle/>
        <a:p>
          <a:endParaRPr lang="it-IT"/>
        </a:p>
      </dgm:t>
    </dgm:pt>
    <dgm:pt modelId="{2FE0A0E4-6438-0049-924D-2EB7241BFE8B}" type="sibTrans" cxnId="{99A5B194-90B9-C744-AE63-07E0A4E97436}">
      <dgm:prSet/>
      <dgm:spPr/>
      <dgm:t>
        <a:bodyPr/>
        <a:lstStyle/>
        <a:p>
          <a:endParaRPr lang="it-IT"/>
        </a:p>
      </dgm:t>
    </dgm:pt>
    <dgm:pt modelId="{0386A425-FC0E-694E-900B-C56F1800A1C8}">
      <dgm:prSet phldrT="[Text]" custT="1"/>
      <dgm:spPr/>
      <dgm:t>
        <a:bodyPr/>
        <a:lstStyle/>
        <a:p>
          <a:r>
            <a:rPr lang="it-IT" sz="1200" b="1" dirty="0"/>
            <a:t>Utilizzo del tempo di lavoro altrui</a:t>
          </a:r>
        </a:p>
      </dgm:t>
    </dgm:pt>
    <dgm:pt modelId="{B20FE7F8-1CE6-464F-B327-2C5290FBC9B0}" type="parTrans" cxnId="{4EB31730-797F-4D46-B684-951E7F9E1E86}">
      <dgm:prSet/>
      <dgm:spPr/>
      <dgm:t>
        <a:bodyPr/>
        <a:lstStyle/>
        <a:p>
          <a:endParaRPr lang="it-IT"/>
        </a:p>
      </dgm:t>
    </dgm:pt>
    <dgm:pt modelId="{2311C5FC-F27E-7F4E-AF78-61FE8A330C2B}" type="sibTrans" cxnId="{4EB31730-797F-4D46-B684-951E7F9E1E86}">
      <dgm:prSet/>
      <dgm:spPr/>
      <dgm:t>
        <a:bodyPr/>
        <a:lstStyle/>
        <a:p>
          <a:endParaRPr lang="it-IT"/>
        </a:p>
      </dgm:t>
    </dgm:pt>
    <dgm:pt modelId="{012D4BBB-FCE6-944E-81DC-403644720966}">
      <dgm:prSet phldrT="[Text]" custT="1"/>
      <dgm:spPr/>
      <dgm:t>
        <a:bodyPr/>
        <a:lstStyle/>
        <a:p>
          <a:r>
            <a:rPr lang="it-IT" sz="1200" b="1" dirty="0"/>
            <a:t>Utilizzo dei permessi lavorativi</a:t>
          </a:r>
        </a:p>
      </dgm:t>
    </dgm:pt>
    <dgm:pt modelId="{682EC9B0-35F8-674C-85CC-1C0A26125642}" type="parTrans" cxnId="{155E499C-555F-4846-9677-A6EB683BF073}">
      <dgm:prSet/>
      <dgm:spPr/>
      <dgm:t>
        <a:bodyPr/>
        <a:lstStyle/>
        <a:p>
          <a:endParaRPr lang="it-IT"/>
        </a:p>
      </dgm:t>
    </dgm:pt>
    <dgm:pt modelId="{F1D57318-CF32-9849-B33E-B49B1E62C36B}" type="sibTrans" cxnId="{155E499C-555F-4846-9677-A6EB683BF073}">
      <dgm:prSet/>
      <dgm:spPr/>
      <dgm:t>
        <a:bodyPr/>
        <a:lstStyle/>
        <a:p>
          <a:endParaRPr lang="it-IT"/>
        </a:p>
      </dgm:t>
    </dgm:pt>
    <dgm:pt modelId="{2ECDDD90-4EB7-5148-8434-82963650B111}">
      <dgm:prSet phldrT="[Text]" custT="1"/>
      <dgm:spPr/>
      <dgm:t>
        <a:bodyPr/>
        <a:lstStyle/>
        <a:p>
          <a:r>
            <a:rPr lang="it-IT" sz="1200" b="1" dirty="0"/>
            <a:t>Utilizzo delle informazioni </a:t>
          </a:r>
        </a:p>
      </dgm:t>
    </dgm:pt>
    <dgm:pt modelId="{A33806CB-644F-A345-95F4-F4ADB388B615}" type="parTrans" cxnId="{CEBC31A1-9C27-8043-9020-C092B5FDA8D4}">
      <dgm:prSet/>
      <dgm:spPr/>
      <dgm:t>
        <a:bodyPr/>
        <a:lstStyle/>
        <a:p>
          <a:endParaRPr lang="it-IT"/>
        </a:p>
      </dgm:t>
    </dgm:pt>
    <dgm:pt modelId="{34061FBB-1EBF-8347-A569-14A0C126B13D}" type="sibTrans" cxnId="{CEBC31A1-9C27-8043-9020-C092B5FDA8D4}">
      <dgm:prSet/>
      <dgm:spPr/>
      <dgm:t>
        <a:bodyPr/>
        <a:lstStyle/>
        <a:p>
          <a:endParaRPr lang="it-IT"/>
        </a:p>
      </dgm:t>
    </dgm:pt>
    <dgm:pt modelId="{1414F135-C62D-744A-965F-25AAF3801353}" type="pres">
      <dgm:prSet presAssocID="{95DAC454-65CA-1F4A-A5D9-F8D279CF67F7}" presName="Name0" presStyleCnt="0">
        <dgm:presLayoutVars>
          <dgm:chMax val="7"/>
          <dgm:chPref val="7"/>
          <dgm:dir/>
        </dgm:presLayoutVars>
      </dgm:prSet>
      <dgm:spPr/>
    </dgm:pt>
    <dgm:pt modelId="{F158B364-C072-2C4D-80D0-BB2EAFC7B9B1}" type="pres">
      <dgm:prSet presAssocID="{95DAC454-65CA-1F4A-A5D9-F8D279CF67F7}" presName="dot1" presStyleLbl="alignNode1" presStyleIdx="0" presStyleCnt="10"/>
      <dgm:spPr/>
    </dgm:pt>
    <dgm:pt modelId="{DE076727-138B-174F-983D-D43C360B386B}" type="pres">
      <dgm:prSet presAssocID="{95DAC454-65CA-1F4A-A5D9-F8D279CF67F7}" presName="dot2" presStyleLbl="alignNode1" presStyleIdx="1" presStyleCnt="10"/>
      <dgm:spPr/>
    </dgm:pt>
    <dgm:pt modelId="{7D843912-AE42-8142-8C7F-E21832B16063}" type="pres">
      <dgm:prSet presAssocID="{95DAC454-65CA-1F4A-A5D9-F8D279CF67F7}" presName="dot3" presStyleLbl="alignNode1" presStyleIdx="2" presStyleCnt="10"/>
      <dgm:spPr/>
    </dgm:pt>
    <dgm:pt modelId="{3D0C2134-D680-0F40-9F13-9EF5E1CAFF8C}" type="pres">
      <dgm:prSet presAssocID="{95DAC454-65CA-1F4A-A5D9-F8D279CF67F7}" presName="dotArrow1" presStyleLbl="alignNode1" presStyleIdx="3" presStyleCnt="10"/>
      <dgm:spPr/>
    </dgm:pt>
    <dgm:pt modelId="{3611FF1A-11CE-C14A-8C8E-ADBAFD56457B}" type="pres">
      <dgm:prSet presAssocID="{95DAC454-65CA-1F4A-A5D9-F8D279CF67F7}" presName="dotArrow2" presStyleLbl="alignNode1" presStyleIdx="4" presStyleCnt="10"/>
      <dgm:spPr/>
    </dgm:pt>
    <dgm:pt modelId="{42C88B7F-E2C6-A147-83B6-5B5549184E7D}" type="pres">
      <dgm:prSet presAssocID="{95DAC454-65CA-1F4A-A5D9-F8D279CF67F7}" presName="dotArrow3" presStyleLbl="alignNode1" presStyleIdx="5" presStyleCnt="10"/>
      <dgm:spPr/>
    </dgm:pt>
    <dgm:pt modelId="{10A11332-8A87-444E-BE4F-06D086ACFE6F}" type="pres">
      <dgm:prSet presAssocID="{95DAC454-65CA-1F4A-A5D9-F8D279CF67F7}" presName="dotArrow4" presStyleLbl="alignNode1" presStyleIdx="6" presStyleCnt="10"/>
      <dgm:spPr/>
    </dgm:pt>
    <dgm:pt modelId="{E53405E6-05A4-FD40-A967-A217285B4849}" type="pres">
      <dgm:prSet presAssocID="{95DAC454-65CA-1F4A-A5D9-F8D279CF67F7}" presName="dotArrow5" presStyleLbl="alignNode1" presStyleIdx="7" presStyleCnt="10"/>
      <dgm:spPr/>
    </dgm:pt>
    <dgm:pt modelId="{B482573F-BAEB-4C41-B330-D5F8805DEC07}" type="pres">
      <dgm:prSet presAssocID="{95DAC454-65CA-1F4A-A5D9-F8D279CF67F7}" presName="dotArrow6" presStyleLbl="alignNode1" presStyleIdx="8" presStyleCnt="10"/>
      <dgm:spPr/>
    </dgm:pt>
    <dgm:pt modelId="{2F0E5056-EA6C-8D4C-BB5C-98D984E74BAB}" type="pres">
      <dgm:prSet presAssocID="{95DAC454-65CA-1F4A-A5D9-F8D279CF67F7}" presName="dotArrow7" presStyleLbl="alignNode1" presStyleIdx="9" presStyleCnt="10"/>
      <dgm:spPr/>
    </dgm:pt>
    <dgm:pt modelId="{E1543329-4E5C-DF41-A04D-9511106250EC}" type="pres">
      <dgm:prSet presAssocID="{9ADD1948-A07A-8A4C-AA53-90D8424CAC22}" presName="parTx1" presStyleLbl="node1" presStyleIdx="0" presStyleCnt="2"/>
      <dgm:spPr/>
    </dgm:pt>
    <dgm:pt modelId="{D44C1D3D-3C10-6349-8FAE-7CCC5B5B5AE6}" type="pres">
      <dgm:prSet presAssocID="{9ADD1948-A07A-8A4C-AA53-90D8424CAC22}" presName="desTx1" presStyleLbl="revTx" presStyleIdx="0" presStyleCnt="2" custLinFactNeighborX="-19387" custLinFactNeighborY="94677">
        <dgm:presLayoutVars>
          <dgm:bulletEnabled val="1"/>
        </dgm:presLayoutVars>
      </dgm:prSet>
      <dgm:spPr/>
    </dgm:pt>
    <dgm:pt modelId="{A6209544-FFF2-4F4A-8176-A6AD96D91A65}" type="pres">
      <dgm:prSet presAssocID="{F949F9B1-CB35-784A-87A9-0EF7AE87B613}" presName="picture1" presStyleCnt="0"/>
      <dgm:spPr/>
    </dgm:pt>
    <dgm:pt modelId="{C11B622F-D8C0-324C-AF6B-7C55B3CD6905}" type="pres">
      <dgm:prSet presAssocID="{F949F9B1-CB35-784A-87A9-0EF7AE87B613}" presName="imageRepeatNode" presStyleLbl="fgImgPlace1" presStyleIdx="0" presStyleCnt="2"/>
      <dgm:spPr/>
    </dgm:pt>
    <dgm:pt modelId="{3940806D-D2B9-BF49-A0BC-D2162F72A94C}" type="pres">
      <dgm:prSet presAssocID="{C06B4C76-200D-6846-BDE7-E5C0436AE334}" presName="parTx2" presStyleLbl="node1" presStyleIdx="1" presStyleCnt="2" custScaleX="132581" custScaleY="188815" custLinFactNeighborX="13189" custLinFactNeighborY="16708"/>
      <dgm:spPr/>
    </dgm:pt>
    <dgm:pt modelId="{BFCC961A-8BDE-F34B-9C3C-C67C5547C9FB}" type="pres">
      <dgm:prSet presAssocID="{C06B4C76-200D-6846-BDE7-E5C0436AE334}" presName="desTx2" presStyleLbl="revTx" presStyleIdx="1" presStyleCnt="2" custScaleX="225004" custScaleY="237988" custLinFactX="17454" custLinFactNeighborX="100000" custLinFactNeighborY="-7878">
        <dgm:presLayoutVars>
          <dgm:bulletEnabled val="1"/>
        </dgm:presLayoutVars>
      </dgm:prSet>
      <dgm:spPr/>
    </dgm:pt>
    <dgm:pt modelId="{D02981A9-563D-0641-8846-F5A2FD6F27E9}" type="pres">
      <dgm:prSet presAssocID="{88FE90CB-2179-3D46-B2EF-4F4B127D0C89}" presName="picture2" presStyleCnt="0"/>
      <dgm:spPr/>
    </dgm:pt>
    <dgm:pt modelId="{F4598EAC-7586-3A47-BBCE-771B9AFA85B0}" type="pres">
      <dgm:prSet presAssocID="{88FE90CB-2179-3D46-B2EF-4F4B127D0C89}" presName="imageRepeatNode" presStyleLbl="fgImgPlace1" presStyleIdx="1" presStyleCnt="2"/>
      <dgm:spPr/>
    </dgm:pt>
  </dgm:ptLst>
  <dgm:cxnLst>
    <dgm:cxn modelId="{5565A13B-B497-3942-92F5-166FBF6D6454}" type="presOf" srcId="{C06B4C76-200D-6846-BDE7-E5C0436AE334}" destId="{3940806D-D2B9-BF49-A0BC-D2162F72A94C}" srcOrd="0" destOrd="0" presId="urn:microsoft.com/office/officeart/2008/layout/AscendingPictureAccentProcess"/>
    <dgm:cxn modelId="{1C922F6E-7A03-9A46-A848-2D57AB7B2A80}" srcId="{C06B4C76-200D-6846-BDE7-E5C0436AE334}" destId="{DC5383B3-DB58-9645-B800-E5519F9B695F}" srcOrd="4" destOrd="0" parTransId="{A69C11CD-4863-884F-82D1-2BFD0D33D351}" sibTransId="{31C301F8-50C5-5144-973B-F356B4A44302}"/>
    <dgm:cxn modelId="{CEBC31A1-9C27-8043-9020-C092B5FDA8D4}" srcId="{C06B4C76-200D-6846-BDE7-E5C0436AE334}" destId="{2ECDDD90-4EB7-5148-8434-82963650B111}" srcOrd="8" destOrd="0" parTransId="{A33806CB-644F-A345-95F4-F4ADB388B615}" sibTransId="{34061FBB-1EBF-8347-A569-14A0C126B13D}"/>
    <dgm:cxn modelId="{99A5B194-90B9-C744-AE63-07E0A4E97436}" srcId="{C06B4C76-200D-6846-BDE7-E5C0436AE334}" destId="{2167EF8F-1E1C-8943-8E82-9495CA27D613}" srcOrd="5" destOrd="0" parTransId="{39E3E1C5-6B49-C14B-8692-3A7B072DD6FE}" sibTransId="{2FE0A0E4-6438-0049-924D-2EB7241BFE8B}"/>
    <dgm:cxn modelId="{0255ECDB-B2BD-C546-8721-A3CC6C1D790B}" type="presOf" srcId="{95DAC454-65CA-1F4A-A5D9-F8D279CF67F7}" destId="{1414F135-C62D-744A-965F-25AAF3801353}" srcOrd="0" destOrd="0" presId="urn:microsoft.com/office/officeart/2008/layout/AscendingPictureAccentProcess"/>
    <dgm:cxn modelId="{3A2D2339-BF9E-294D-B9E5-9F55D2C6FF71}" type="presOf" srcId="{17EB8EA6-BF5F-2E40-8710-DF9EFFF8E2F3}" destId="{D44C1D3D-3C10-6349-8FAE-7CCC5B5B5AE6}" srcOrd="0" destOrd="0" presId="urn:microsoft.com/office/officeart/2008/layout/AscendingPictureAccentProcess"/>
    <dgm:cxn modelId="{13400503-4A3D-F044-84C1-9103DA563DFA}" type="presOf" srcId="{61413476-AFEB-C448-8FE4-8613032CFE7B}" destId="{BFCC961A-8BDE-F34B-9C3C-C67C5547C9FB}" srcOrd="0" destOrd="0" presId="urn:microsoft.com/office/officeart/2008/layout/AscendingPictureAccentProcess"/>
    <dgm:cxn modelId="{27211327-2903-C041-95BE-66C404702936}" type="presOf" srcId="{88FE90CB-2179-3D46-B2EF-4F4B127D0C89}" destId="{F4598EAC-7586-3A47-BBCE-771B9AFA85B0}" srcOrd="0" destOrd="0" presId="urn:microsoft.com/office/officeart/2008/layout/AscendingPictureAccentProcess"/>
    <dgm:cxn modelId="{C5A20E4D-2FC4-E941-8E9E-AD4051F08A57}" srcId="{C06B4C76-200D-6846-BDE7-E5C0436AE334}" destId="{2905A904-B5A7-DE43-B9C1-7E491EEC158C}" srcOrd="1" destOrd="0" parTransId="{C33CFD38-0754-164B-82D8-78BEBCD3D178}" sibTransId="{19D81444-6651-5C4F-98F8-A77A80ED6A31}"/>
    <dgm:cxn modelId="{816737A3-E731-1E4B-A08C-27F57080B061}" srcId="{9ADD1948-A07A-8A4C-AA53-90D8424CAC22}" destId="{17EB8EA6-BF5F-2E40-8710-DF9EFFF8E2F3}" srcOrd="0" destOrd="0" parTransId="{E5132D61-FA67-E844-B44E-E01051E29C23}" sibTransId="{8358D5A8-A3A2-F64A-8995-B1733BFE1A80}"/>
    <dgm:cxn modelId="{8B47244F-0C1E-4747-8142-51A42713B7EE}" srcId="{C06B4C76-200D-6846-BDE7-E5C0436AE334}" destId="{902134F1-D889-5745-A745-50121582C964}" srcOrd="3" destOrd="0" parTransId="{A7DB57DF-8470-9142-93F1-9D98C56B2E79}" sibTransId="{A2722BA9-774F-894F-89BE-8B4E0B82675E}"/>
    <dgm:cxn modelId="{155E499C-555F-4846-9677-A6EB683BF073}" srcId="{C06B4C76-200D-6846-BDE7-E5C0436AE334}" destId="{012D4BBB-FCE6-944E-81DC-403644720966}" srcOrd="7" destOrd="0" parTransId="{682EC9B0-35F8-674C-85CC-1C0A26125642}" sibTransId="{F1D57318-CF32-9849-B33E-B49B1E62C36B}"/>
    <dgm:cxn modelId="{703B8811-4171-1B46-B6E9-01B2C6943D00}" type="presOf" srcId="{05140722-684A-9448-9803-C100193D3A44}" destId="{BFCC961A-8BDE-F34B-9C3C-C67C5547C9FB}" srcOrd="0" destOrd="2" presId="urn:microsoft.com/office/officeart/2008/layout/AscendingPictureAccentProcess"/>
    <dgm:cxn modelId="{2E12F047-E462-8D48-AA05-C7BC524D9277}" type="presOf" srcId="{DC5383B3-DB58-9645-B800-E5519F9B695F}" destId="{BFCC961A-8BDE-F34B-9C3C-C67C5547C9FB}" srcOrd="0" destOrd="4" presId="urn:microsoft.com/office/officeart/2008/layout/AscendingPictureAccentProcess"/>
    <dgm:cxn modelId="{49470A90-9838-4C46-9F71-1DCB46BE6E5D}" srcId="{95DAC454-65CA-1F4A-A5D9-F8D279CF67F7}" destId="{C06B4C76-200D-6846-BDE7-E5C0436AE334}" srcOrd="1" destOrd="0" parTransId="{8EE6CB21-F39A-2E4B-BB92-56E4E1690533}" sibTransId="{88FE90CB-2179-3D46-B2EF-4F4B127D0C89}"/>
    <dgm:cxn modelId="{50A0BF8A-06D2-1A4B-A2C9-A20884A3DFD8}" type="presOf" srcId="{2167EF8F-1E1C-8943-8E82-9495CA27D613}" destId="{BFCC961A-8BDE-F34B-9C3C-C67C5547C9FB}" srcOrd="0" destOrd="5" presId="urn:microsoft.com/office/officeart/2008/layout/AscendingPictureAccentProcess"/>
    <dgm:cxn modelId="{4C22CE24-F447-B44F-83B8-59833D0367F7}" srcId="{95DAC454-65CA-1F4A-A5D9-F8D279CF67F7}" destId="{9ADD1948-A07A-8A4C-AA53-90D8424CAC22}" srcOrd="0" destOrd="0" parTransId="{891D9884-813F-204C-874D-4EB8DFEB4EC9}" sibTransId="{F949F9B1-CB35-784A-87A9-0EF7AE87B613}"/>
    <dgm:cxn modelId="{09F69D44-9163-F343-B46B-DF05DB9DF3AC}" type="presOf" srcId="{2ECDDD90-4EB7-5148-8434-82963650B111}" destId="{BFCC961A-8BDE-F34B-9C3C-C67C5547C9FB}" srcOrd="0" destOrd="8" presId="urn:microsoft.com/office/officeart/2008/layout/AscendingPictureAccentProcess"/>
    <dgm:cxn modelId="{79B5C091-902D-0A45-913B-BFEB81954153}" srcId="{C06B4C76-200D-6846-BDE7-E5C0436AE334}" destId="{61413476-AFEB-C448-8FE4-8613032CFE7B}" srcOrd="0" destOrd="0" parTransId="{8CD72BC0-82E4-584B-A882-94CE46AC5664}" sibTransId="{5E382D2E-3BB2-F047-9907-5C744E592778}"/>
    <dgm:cxn modelId="{B0C11C8D-6498-2749-90C1-7A68F211C18A}" type="presOf" srcId="{012D4BBB-FCE6-944E-81DC-403644720966}" destId="{BFCC961A-8BDE-F34B-9C3C-C67C5547C9FB}" srcOrd="0" destOrd="7" presId="urn:microsoft.com/office/officeart/2008/layout/AscendingPictureAccentProcess"/>
    <dgm:cxn modelId="{4EB31730-797F-4D46-B684-951E7F9E1E86}" srcId="{C06B4C76-200D-6846-BDE7-E5C0436AE334}" destId="{0386A425-FC0E-694E-900B-C56F1800A1C8}" srcOrd="6" destOrd="0" parTransId="{B20FE7F8-1CE6-464F-B327-2C5290FBC9B0}" sibTransId="{2311C5FC-F27E-7F4E-AF78-61FE8A330C2B}"/>
    <dgm:cxn modelId="{8D663678-3191-3D49-BD13-B1D02528089B}" type="presOf" srcId="{902134F1-D889-5745-A745-50121582C964}" destId="{BFCC961A-8BDE-F34B-9C3C-C67C5547C9FB}" srcOrd="0" destOrd="3" presId="urn:microsoft.com/office/officeart/2008/layout/AscendingPictureAccentProcess"/>
    <dgm:cxn modelId="{B2052088-8FBB-664A-93E6-A92EF7BD2B09}" type="presOf" srcId="{0386A425-FC0E-694E-900B-C56F1800A1C8}" destId="{BFCC961A-8BDE-F34B-9C3C-C67C5547C9FB}" srcOrd="0" destOrd="6" presId="urn:microsoft.com/office/officeart/2008/layout/AscendingPictureAccentProcess"/>
    <dgm:cxn modelId="{55779D61-3223-F94B-9B5F-CE9AF232165C}" type="presOf" srcId="{9ADD1948-A07A-8A4C-AA53-90D8424CAC22}" destId="{E1543329-4E5C-DF41-A04D-9511106250EC}" srcOrd="0" destOrd="0" presId="urn:microsoft.com/office/officeart/2008/layout/AscendingPictureAccentProcess"/>
    <dgm:cxn modelId="{2238A9F5-4596-B84A-BB7D-5A6A74A05D10}" type="presOf" srcId="{F949F9B1-CB35-784A-87A9-0EF7AE87B613}" destId="{C11B622F-D8C0-324C-AF6B-7C55B3CD6905}" srcOrd="0" destOrd="0" presId="urn:microsoft.com/office/officeart/2008/layout/AscendingPictureAccentProcess"/>
    <dgm:cxn modelId="{89C7DCF1-21DB-F447-B577-0B09FD0AAC59}" srcId="{C06B4C76-200D-6846-BDE7-E5C0436AE334}" destId="{05140722-684A-9448-9803-C100193D3A44}" srcOrd="2" destOrd="0" parTransId="{1DF4E60A-86C9-8047-ACA1-FFE7C1D6F7F2}" sibTransId="{D5F55F18-6295-A240-B255-8FC8CA485820}"/>
    <dgm:cxn modelId="{F6F26103-72C5-E44E-B8BE-4F6B8AF419DF}" type="presOf" srcId="{2905A904-B5A7-DE43-B9C1-7E491EEC158C}" destId="{BFCC961A-8BDE-F34B-9C3C-C67C5547C9FB}" srcOrd="0" destOrd="1" presId="urn:microsoft.com/office/officeart/2008/layout/AscendingPictureAccentProcess"/>
    <dgm:cxn modelId="{292328FA-49AB-6F40-B4D9-352D66F84F27}" type="presParOf" srcId="{1414F135-C62D-744A-965F-25AAF3801353}" destId="{F158B364-C072-2C4D-80D0-BB2EAFC7B9B1}" srcOrd="0" destOrd="0" presId="urn:microsoft.com/office/officeart/2008/layout/AscendingPictureAccentProcess"/>
    <dgm:cxn modelId="{1F98C4CB-5DE4-684C-89C2-EC6C1033AF63}" type="presParOf" srcId="{1414F135-C62D-744A-965F-25AAF3801353}" destId="{DE076727-138B-174F-983D-D43C360B386B}" srcOrd="1" destOrd="0" presId="urn:microsoft.com/office/officeart/2008/layout/AscendingPictureAccentProcess"/>
    <dgm:cxn modelId="{BB4CECD3-0502-D64D-B551-4EC6D1D5BFB4}" type="presParOf" srcId="{1414F135-C62D-744A-965F-25AAF3801353}" destId="{7D843912-AE42-8142-8C7F-E21832B16063}" srcOrd="2" destOrd="0" presId="urn:microsoft.com/office/officeart/2008/layout/AscendingPictureAccentProcess"/>
    <dgm:cxn modelId="{1DB00FA7-F182-4443-9D1E-0F79523B5657}" type="presParOf" srcId="{1414F135-C62D-744A-965F-25AAF3801353}" destId="{3D0C2134-D680-0F40-9F13-9EF5E1CAFF8C}" srcOrd="3" destOrd="0" presId="urn:microsoft.com/office/officeart/2008/layout/AscendingPictureAccentProcess"/>
    <dgm:cxn modelId="{F6031CFD-6531-AE4C-A9D6-4A542B85F911}" type="presParOf" srcId="{1414F135-C62D-744A-965F-25AAF3801353}" destId="{3611FF1A-11CE-C14A-8C8E-ADBAFD56457B}" srcOrd="4" destOrd="0" presId="urn:microsoft.com/office/officeart/2008/layout/AscendingPictureAccentProcess"/>
    <dgm:cxn modelId="{476A440A-D320-9E48-B4E4-833FA22440D8}" type="presParOf" srcId="{1414F135-C62D-744A-965F-25AAF3801353}" destId="{42C88B7F-E2C6-A147-83B6-5B5549184E7D}" srcOrd="5" destOrd="0" presId="urn:microsoft.com/office/officeart/2008/layout/AscendingPictureAccentProcess"/>
    <dgm:cxn modelId="{0E13E12B-1E57-0E46-9830-371CDC9ED9EF}" type="presParOf" srcId="{1414F135-C62D-744A-965F-25AAF3801353}" destId="{10A11332-8A87-444E-BE4F-06D086ACFE6F}" srcOrd="6" destOrd="0" presId="urn:microsoft.com/office/officeart/2008/layout/AscendingPictureAccentProcess"/>
    <dgm:cxn modelId="{AE80F0FA-9FC5-A047-87C3-18001B3F92A8}" type="presParOf" srcId="{1414F135-C62D-744A-965F-25AAF3801353}" destId="{E53405E6-05A4-FD40-A967-A217285B4849}" srcOrd="7" destOrd="0" presId="urn:microsoft.com/office/officeart/2008/layout/AscendingPictureAccentProcess"/>
    <dgm:cxn modelId="{87FBABE4-DC68-DF4C-BD9E-9805C835F90E}" type="presParOf" srcId="{1414F135-C62D-744A-965F-25AAF3801353}" destId="{B482573F-BAEB-4C41-B330-D5F8805DEC07}" srcOrd="8" destOrd="0" presId="urn:microsoft.com/office/officeart/2008/layout/AscendingPictureAccentProcess"/>
    <dgm:cxn modelId="{2D577415-4B43-F441-AB72-C7A68BFFB7DE}" type="presParOf" srcId="{1414F135-C62D-744A-965F-25AAF3801353}" destId="{2F0E5056-EA6C-8D4C-BB5C-98D984E74BAB}" srcOrd="9" destOrd="0" presId="urn:microsoft.com/office/officeart/2008/layout/AscendingPictureAccentProcess"/>
    <dgm:cxn modelId="{95D9C5AD-B065-9A49-890D-83DABC4B2848}" type="presParOf" srcId="{1414F135-C62D-744A-965F-25AAF3801353}" destId="{E1543329-4E5C-DF41-A04D-9511106250EC}" srcOrd="10" destOrd="0" presId="urn:microsoft.com/office/officeart/2008/layout/AscendingPictureAccentProcess"/>
    <dgm:cxn modelId="{960A4CF0-D8C0-6C4C-A106-E57D1BC79718}" type="presParOf" srcId="{1414F135-C62D-744A-965F-25AAF3801353}" destId="{D44C1D3D-3C10-6349-8FAE-7CCC5B5B5AE6}" srcOrd="11" destOrd="0" presId="urn:microsoft.com/office/officeart/2008/layout/AscendingPictureAccentProcess"/>
    <dgm:cxn modelId="{D3BEECF5-AC18-1445-ABF4-8A0FB1FDABF2}" type="presParOf" srcId="{1414F135-C62D-744A-965F-25AAF3801353}" destId="{A6209544-FFF2-4F4A-8176-A6AD96D91A65}" srcOrd="12" destOrd="0" presId="urn:microsoft.com/office/officeart/2008/layout/AscendingPictureAccentProcess"/>
    <dgm:cxn modelId="{56F5D753-6C39-5848-8D31-E0F8F0C959AB}" type="presParOf" srcId="{A6209544-FFF2-4F4A-8176-A6AD96D91A65}" destId="{C11B622F-D8C0-324C-AF6B-7C55B3CD6905}" srcOrd="0" destOrd="0" presId="urn:microsoft.com/office/officeart/2008/layout/AscendingPictureAccentProcess"/>
    <dgm:cxn modelId="{86237241-50F7-A04E-8F99-EFB4768D8798}" type="presParOf" srcId="{1414F135-C62D-744A-965F-25AAF3801353}" destId="{3940806D-D2B9-BF49-A0BC-D2162F72A94C}" srcOrd="13" destOrd="0" presId="urn:microsoft.com/office/officeart/2008/layout/AscendingPictureAccentProcess"/>
    <dgm:cxn modelId="{46156300-5F20-5C42-B08E-56A05E432EDD}" type="presParOf" srcId="{1414F135-C62D-744A-965F-25AAF3801353}" destId="{BFCC961A-8BDE-F34B-9C3C-C67C5547C9FB}" srcOrd="14" destOrd="0" presId="urn:microsoft.com/office/officeart/2008/layout/AscendingPictureAccentProcess"/>
    <dgm:cxn modelId="{2BC6C42E-52E3-484F-A09F-11099A5AECC8}" type="presParOf" srcId="{1414F135-C62D-744A-965F-25AAF3801353}" destId="{D02981A9-563D-0641-8846-F5A2FD6F27E9}" srcOrd="15" destOrd="0" presId="urn:microsoft.com/office/officeart/2008/layout/AscendingPictureAccentProcess"/>
    <dgm:cxn modelId="{A363E2A3-DC9A-5A42-B335-9453470CC94C}" type="presParOf" srcId="{D02981A9-563D-0641-8846-F5A2FD6F27E9}" destId="{F4598EAC-7586-3A47-BBCE-771B9AFA85B0}" srcOrd="0" destOrd="0" presId="urn:microsoft.com/office/officeart/2008/layout/AscendingPictureAccen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4.xml><?xml version="1.0" encoding="utf-8"?>
<dgm:dataModel xmlns:dgm="http://schemas.openxmlformats.org/drawingml/2006/diagram" xmlns:a="http://schemas.openxmlformats.org/drawingml/2006/main">
  <dgm:ptLst>
    <dgm:pt modelId="{4CC66C45-6EE9-DD41-B580-5FE7020D6069}" type="doc">
      <dgm:prSet loTypeId="urn:microsoft.com/office/officeart/2005/8/layout/list1" loCatId="" qsTypeId="urn:microsoft.com/office/officeart/2005/8/quickstyle/simple4" qsCatId="simple" csTypeId="urn:microsoft.com/office/officeart/2005/8/colors/accent2_2" csCatId="accent2" phldr="1"/>
      <dgm:spPr/>
      <dgm:t>
        <a:bodyPr/>
        <a:lstStyle/>
        <a:p>
          <a:endParaRPr lang="it-IT"/>
        </a:p>
      </dgm:t>
    </dgm:pt>
    <dgm:pt modelId="{5F8ED50D-6D1D-2745-AE7E-4062D36C742C}">
      <dgm:prSet phldrT="[Text]" custT="1"/>
      <dgm:spPr/>
      <dgm:t>
        <a:bodyPr/>
        <a:lstStyle/>
        <a:p>
          <a:r>
            <a:rPr lang="it-IT" sz="1400" dirty="0"/>
            <a:t>Utilizzo di materiale e attrezzatura</a:t>
          </a:r>
        </a:p>
      </dgm:t>
    </dgm:pt>
    <dgm:pt modelId="{1B441462-59BA-D844-B86B-F6F34F29DFC9}" type="parTrans" cxnId="{CB240449-B795-BE43-89CD-B63B53848DF6}">
      <dgm:prSet/>
      <dgm:spPr/>
      <dgm:t>
        <a:bodyPr/>
        <a:lstStyle/>
        <a:p>
          <a:endParaRPr lang="it-IT" sz="1400"/>
        </a:p>
      </dgm:t>
    </dgm:pt>
    <dgm:pt modelId="{E34BEFF6-4DD0-DD4F-80D3-14B504653EE9}" type="sibTrans" cxnId="{CB240449-B795-BE43-89CD-B63B53848DF6}">
      <dgm:prSet/>
      <dgm:spPr/>
      <dgm:t>
        <a:bodyPr/>
        <a:lstStyle/>
        <a:p>
          <a:endParaRPr lang="it-IT" sz="1400"/>
        </a:p>
      </dgm:t>
    </dgm:pt>
    <dgm:pt modelId="{BDD609FB-47E5-8243-A2B9-6747684BAAAB}">
      <dgm:prSet phldrT="[Text]" custT="1"/>
      <dgm:spPr/>
      <dgm:t>
        <a:bodyPr/>
        <a:lstStyle/>
        <a:p>
          <a:r>
            <a:rPr lang="it-IT" sz="1400" dirty="0"/>
            <a:t>Utilizzo di servizi telematici</a:t>
          </a:r>
        </a:p>
      </dgm:t>
    </dgm:pt>
    <dgm:pt modelId="{D66BB7F7-0E42-1540-A8F0-5F2CEABBD54D}" type="parTrans" cxnId="{93331683-7E41-104F-93C5-DE6370144CE4}">
      <dgm:prSet/>
      <dgm:spPr/>
      <dgm:t>
        <a:bodyPr/>
        <a:lstStyle/>
        <a:p>
          <a:endParaRPr lang="it-IT" sz="1400"/>
        </a:p>
      </dgm:t>
    </dgm:pt>
    <dgm:pt modelId="{B3DAFB4B-2993-1A41-AAC4-B664709A4E9B}" type="sibTrans" cxnId="{93331683-7E41-104F-93C5-DE6370144CE4}">
      <dgm:prSet/>
      <dgm:spPr/>
      <dgm:t>
        <a:bodyPr/>
        <a:lstStyle/>
        <a:p>
          <a:endParaRPr lang="it-IT" sz="1400"/>
        </a:p>
      </dgm:t>
    </dgm:pt>
    <dgm:pt modelId="{13D47D4E-1110-C344-9EE3-922C75B257D4}">
      <dgm:prSet phldrT="[Text]" custT="1"/>
      <dgm:spPr/>
      <dgm:t>
        <a:bodyPr/>
        <a:lstStyle/>
        <a:p>
          <a:r>
            <a:rPr lang="it-IT" sz="1400" dirty="0"/>
            <a:t>Utilizzo di linee telefoniche</a:t>
          </a:r>
        </a:p>
      </dgm:t>
    </dgm:pt>
    <dgm:pt modelId="{57E9A080-CC6E-7947-8C12-6F47D598D5B0}" type="parTrans" cxnId="{454454AF-E939-D94D-AF4C-F26A4D346A8C}">
      <dgm:prSet/>
      <dgm:spPr/>
      <dgm:t>
        <a:bodyPr/>
        <a:lstStyle/>
        <a:p>
          <a:endParaRPr lang="it-IT" sz="1400"/>
        </a:p>
      </dgm:t>
    </dgm:pt>
    <dgm:pt modelId="{3207F6C3-AB26-D044-B180-D775AD33F53E}" type="sibTrans" cxnId="{454454AF-E939-D94D-AF4C-F26A4D346A8C}">
      <dgm:prSet/>
      <dgm:spPr/>
      <dgm:t>
        <a:bodyPr/>
        <a:lstStyle/>
        <a:p>
          <a:endParaRPr lang="it-IT" sz="1400"/>
        </a:p>
      </dgm:t>
    </dgm:pt>
    <dgm:pt modelId="{7AC3DC75-4BE5-A642-B13C-EB82FC02FC48}">
      <dgm:prSet phldrT="[Text]" custT="1"/>
      <dgm:spPr/>
      <dgm:t>
        <a:bodyPr/>
        <a:lstStyle/>
        <a:p>
          <a:r>
            <a:rPr lang="it-IT" sz="1400" dirty="0"/>
            <a:t>Utilizzo del titolo e della posizione</a:t>
          </a:r>
        </a:p>
      </dgm:t>
    </dgm:pt>
    <dgm:pt modelId="{0B75C62B-F9FD-6341-9743-41AC56005DCE}" type="parTrans" cxnId="{89466D2B-5D6B-2147-A92B-06B1F5208629}">
      <dgm:prSet/>
      <dgm:spPr/>
      <dgm:t>
        <a:bodyPr/>
        <a:lstStyle/>
        <a:p>
          <a:endParaRPr lang="it-IT" sz="1400"/>
        </a:p>
      </dgm:t>
    </dgm:pt>
    <dgm:pt modelId="{D0827D6E-6E6F-A24F-A300-72FF27379398}" type="sibTrans" cxnId="{89466D2B-5D6B-2147-A92B-06B1F5208629}">
      <dgm:prSet/>
      <dgm:spPr/>
      <dgm:t>
        <a:bodyPr/>
        <a:lstStyle/>
        <a:p>
          <a:endParaRPr lang="it-IT" sz="1400"/>
        </a:p>
      </dgm:t>
    </dgm:pt>
    <dgm:pt modelId="{78FF767D-4752-B64A-A5C8-54BC9ED93F88}">
      <dgm:prSet phldrT="[Text]" custT="1"/>
      <dgm:spPr/>
      <dgm:t>
        <a:bodyPr/>
        <a:lstStyle/>
        <a:p>
          <a:r>
            <a:rPr lang="it-IT" sz="1400" dirty="0"/>
            <a:t>Utilizzo del tempo di lavoro</a:t>
          </a:r>
        </a:p>
      </dgm:t>
    </dgm:pt>
    <dgm:pt modelId="{3B0D3C19-F438-FA4D-B47A-786ACE5E465D}" type="parTrans" cxnId="{3DF66A69-80C7-7540-A96D-61932EDB8BB3}">
      <dgm:prSet/>
      <dgm:spPr/>
      <dgm:t>
        <a:bodyPr/>
        <a:lstStyle/>
        <a:p>
          <a:endParaRPr lang="it-IT" sz="1400"/>
        </a:p>
      </dgm:t>
    </dgm:pt>
    <dgm:pt modelId="{EFF69931-ECCF-F740-82FA-72601AD47AAC}" type="sibTrans" cxnId="{3DF66A69-80C7-7540-A96D-61932EDB8BB3}">
      <dgm:prSet/>
      <dgm:spPr/>
      <dgm:t>
        <a:bodyPr/>
        <a:lstStyle/>
        <a:p>
          <a:endParaRPr lang="it-IT" sz="1400"/>
        </a:p>
      </dgm:t>
    </dgm:pt>
    <dgm:pt modelId="{C265AFB9-7033-914D-A9CF-C8D69F724BD0}">
      <dgm:prSet phldrT="[Text]" custT="1"/>
      <dgm:spPr/>
      <dgm:t>
        <a:bodyPr/>
        <a:lstStyle/>
        <a:p>
          <a:r>
            <a:rPr lang="it-IT" sz="1400" dirty="0"/>
            <a:t>Utilizzo delle informazioni </a:t>
          </a:r>
        </a:p>
      </dgm:t>
    </dgm:pt>
    <dgm:pt modelId="{D57B5CDD-8F42-6641-9C82-87A0F05E5934}" type="parTrans" cxnId="{A0535206-9227-D844-9F11-35E331A4F816}">
      <dgm:prSet/>
      <dgm:spPr/>
      <dgm:t>
        <a:bodyPr/>
        <a:lstStyle/>
        <a:p>
          <a:endParaRPr lang="it-IT" sz="1400"/>
        </a:p>
      </dgm:t>
    </dgm:pt>
    <dgm:pt modelId="{EBD479FE-F995-874F-87EA-3D003CA5EE70}" type="sibTrans" cxnId="{A0535206-9227-D844-9F11-35E331A4F816}">
      <dgm:prSet/>
      <dgm:spPr/>
      <dgm:t>
        <a:bodyPr/>
        <a:lstStyle/>
        <a:p>
          <a:endParaRPr lang="it-IT" sz="1400"/>
        </a:p>
      </dgm:t>
    </dgm:pt>
    <dgm:pt modelId="{8FF4696D-E073-D247-B23F-40D5A1ABEAE9}">
      <dgm:prSet phldrT="[Text]" custT="1"/>
      <dgm:spPr/>
      <dgm:t>
        <a:bodyPr/>
        <a:lstStyle/>
        <a:p>
          <a:r>
            <a:rPr lang="it-IT" sz="1400" dirty="0"/>
            <a:t>Articolo 11 comma 3</a:t>
          </a:r>
        </a:p>
      </dgm:t>
    </dgm:pt>
    <dgm:pt modelId="{B52103AE-07C7-424F-B7F9-04348EC0E0A1}" type="parTrans" cxnId="{D737A2E2-E756-0A4D-9AA9-29DF03322079}">
      <dgm:prSet/>
      <dgm:spPr/>
      <dgm:t>
        <a:bodyPr/>
        <a:lstStyle/>
        <a:p>
          <a:endParaRPr lang="it-IT" sz="1400"/>
        </a:p>
      </dgm:t>
    </dgm:pt>
    <dgm:pt modelId="{E04BD953-ED6B-F449-9147-C4484AE5D6B7}" type="sibTrans" cxnId="{D737A2E2-E756-0A4D-9AA9-29DF03322079}">
      <dgm:prSet/>
      <dgm:spPr/>
      <dgm:t>
        <a:bodyPr/>
        <a:lstStyle/>
        <a:p>
          <a:endParaRPr lang="it-IT" sz="1400"/>
        </a:p>
      </dgm:t>
    </dgm:pt>
    <dgm:pt modelId="{C911CC80-1069-FE43-9C29-05C336F2BD8D}">
      <dgm:prSet phldrT="[Text]" custT="1"/>
      <dgm:spPr/>
      <dgm:t>
        <a:bodyPr/>
        <a:lstStyle/>
        <a:p>
          <a:r>
            <a:rPr lang="it-IT" sz="1400" dirty="0"/>
            <a:t>Utilizzo dei permessi lavorativi</a:t>
          </a:r>
        </a:p>
      </dgm:t>
    </dgm:pt>
    <dgm:pt modelId="{626F8FDA-D9B7-F649-82AC-B62759A7E26D}" type="parTrans" cxnId="{3B3095D0-6F70-244D-9E47-93A3273A8AC2}">
      <dgm:prSet/>
      <dgm:spPr/>
      <dgm:t>
        <a:bodyPr/>
        <a:lstStyle/>
        <a:p>
          <a:endParaRPr lang="it-IT" sz="1400"/>
        </a:p>
      </dgm:t>
    </dgm:pt>
    <dgm:pt modelId="{196521D0-F2A9-6545-9C46-2040D2BFC445}" type="sibTrans" cxnId="{3B3095D0-6F70-244D-9E47-93A3273A8AC2}">
      <dgm:prSet/>
      <dgm:spPr/>
      <dgm:t>
        <a:bodyPr/>
        <a:lstStyle/>
        <a:p>
          <a:endParaRPr lang="it-IT" sz="1400"/>
        </a:p>
      </dgm:t>
    </dgm:pt>
    <dgm:pt modelId="{50A4F64A-94DB-124D-B65B-25C9210CE8D0}">
      <dgm:prSet phldrT="[Text]" custT="1"/>
      <dgm:spPr/>
      <dgm:t>
        <a:bodyPr/>
        <a:lstStyle/>
        <a:p>
          <a:r>
            <a:rPr lang="it-IT" sz="1400" dirty="0"/>
            <a:t>Articolo 11 comma 3</a:t>
          </a:r>
        </a:p>
      </dgm:t>
    </dgm:pt>
    <dgm:pt modelId="{A1DBFE18-8C11-C949-9152-2DB5B8D87A2C}" type="parTrans" cxnId="{BFFAB539-0282-ED49-AD0C-96FC9C82FB1E}">
      <dgm:prSet/>
      <dgm:spPr/>
      <dgm:t>
        <a:bodyPr/>
        <a:lstStyle/>
        <a:p>
          <a:endParaRPr lang="it-IT" sz="1400"/>
        </a:p>
      </dgm:t>
    </dgm:pt>
    <dgm:pt modelId="{5CE540D4-D99B-6649-9E25-D786130C6290}" type="sibTrans" cxnId="{BFFAB539-0282-ED49-AD0C-96FC9C82FB1E}">
      <dgm:prSet/>
      <dgm:spPr/>
      <dgm:t>
        <a:bodyPr/>
        <a:lstStyle/>
        <a:p>
          <a:endParaRPr lang="it-IT" sz="1400"/>
        </a:p>
      </dgm:t>
    </dgm:pt>
    <dgm:pt modelId="{F1CF7AD6-98D5-FC43-BCB6-EBABABBC6B92}">
      <dgm:prSet phldrT="[Text]" custT="1"/>
      <dgm:spPr/>
      <dgm:t>
        <a:bodyPr/>
        <a:lstStyle/>
        <a:p>
          <a:r>
            <a:rPr lang="it-IT" sz="1400" dirty="0"/>
            <a:t>Articolo 11 comma 3</a:t>
          </a:r>
        </a:p>
      </dgm:t>
    </dgm:pt>
    <dgm:pt modelId="{6857B70A-C930-F04B-8767-3B158D0E46A0}" type="parTrans" cxnId="{41220939-186C-E84B-9571-419227FB7860}">
      <dgm:prSet/>
      <dgm:spPr/>
      <dgm:t>
        <a:bodyPr/>
        <a:lstStyle/>
        <a:p>
          <a:endParaRPr lang="it-IT" sz="1400"/>
        </a:p>
      </dgm:t>
    </dgm:pt>
    <dgm:pt modelId="{6C6F1D7B-4446-8043-8C15-E573434AA00D}" type="sibTrans" cxnId="{41220939-186C-E84B-9571-419227FB7860}">
      <dgm:prSet/>
      <dgm:spPr/>
      <dgm:t>
        <a:bodyPr/>
        <a:lstStyle/>
        <a:p>
          <a:endParaRPr lang="it-IT" sz="1400"/>
        </a:p>
      </dgm:t>
    </dgm:pt>
    <dgm:pt modelId="{75A6A2BC-6022-5A41-8E14-9B803A19A6EB}">
      <dgm:prSet phldrT="[Text]" custT="1"/>
      <dgm:spPr/>
      <dgm:t>
        <a:bodyPr/>
        <a:lstStyle/>
        <a:p>
          <a:r>
            <a:rPr lang="it-IT" sz="1400" dirty="0"/>
            <a:t>Articolo 10</a:t>
          </a:r>
        </a:p>
      </dgm:t>
    </dgm:pt>
    <dgm:pt modelId="{46840D5A-8C06-084F-A95C-189E5838ABF0}" type="parTrans" cxnId="{BB5EDFF6-3240-FC49-A1E4-72E355471819}">
      <dgm:prSet/>
      <dgm:spPr/>
      <dgm:t>
        <a:bodyPr/>
        <a:lstStyle/>
        <a:p>
          <a:endParaRPr lang="it-IT" sz="1400"/>
        </a:p>
      </dgm:t>
    </dgm:pt>
    <dgm:pt modelId="{1418B448-EC46-304C-8873-3AFC6A64BE75}" type="sibTrans" cxnId="{BB5EDFF6-3240-FC49-A1E4-72E355471819}">
      <dgm:prSet/>
      <dgm:spPr/>
      <dgm:t>
        <a:bodyPr/>
        <a:lstStyle/>
        <a:p>
          <a:endParaRPr lang="it-IT" sz="1400"/>
        </a:p>
      </dgm:t>
    </dgm:pt>
    <dgm:pt modelId="{419C80E3-E285-D44D-8311-4922C4F2ECD7}">
      <dgm:prSet phldrT="[Text]" custT="1"/>
      <dgm:spPr/>
      <dgm:t>
        <a:bodyPr/>
        <a:lstStyle/>
        <a:p>
          <a:r>
            <a:rPr lang="it-IT" sz="1400" dirty="0"/>
            <a:t>Articolo 11 comma 1</a:t>
          </a:r>
        </a:p>
      </dgm:t>
    </dgm:pt>
    <dgm:pt modelId="{D4A29F48-63C8-2E41-95E9-55062268E589}" type="parTrans" cxnId="{723F8231-50E3-734D-B348-B5E842541C1D}">
      <dgm:prSet/>
      <dgm:spPr/>
      <dgm:t>
        <a:bodyPr/>
        <a:lstStyle/>
        <a:p>
          <a:endParaRPr lang="it-IT" sz="1400"/>
        </a:p>
      </dgm:t>
    </dgm:pt>
    <dgm:pt modelId="{7A616ED0-082D-574E-882F-32643253D936}" type="sibTrans" cxnId="{723F8231-50E3-734D-B348-B5E842541C1D}">
      <dgm:prSet/>
      <dgm:spPr/>
      <dgm:t>
        <a:bodyPr/>
        <a:lstStyle/>
        <a:p>
          <a:endParaRPr lang="it-IT" sz="1400"/>
        </a:p>
      </dgm:t>
    </dgm:pt>
    <dgm:pt modelId="{160E0F84-995C-EF42-B51B-B2757A392311}">
      <dgm:prSet phldrT="[Text]" custT="1"/>
      <dgm:spPr/>
      <dgm:t>
        <a:bodyPr/>
        <a:lstStyle/>
        <a:p>
          <a:r>
            <a:rPr lang="it-IT" sz="1400" dirty="0"/>
            <a:t>Articolo 11 comma 2</a:t>
          </a:r>
        </a:p>
      </dgm:t>
    </dgm:pt>
    <dgm:pt modelId="{2EB017FD-2FB3-FC42-9A6E-26B8C18740AB}" type="parTrans" cxnId="{342B8A98-139E-8940-BC3F-C073BB16E658}">
      <dgm:prSet/>
      <dgm:spPr/>
      <dgm:t>
        <a:bodyPr/>
        <a:lstStyle/>
        <a:p>
          <a:endParaRPr lang="it-IT" sz="1400"/>
        </a:p>
      </dgm:t>
    </dgm:pt>
    <dgm:pt modelId="{B9A8CDF8-A442-DF48-9143-61615647859B}" type="sibTrans" cxnId="{342B8A98-139E-8940-BC3F-C073BB16E658}">
      <dgm:prSet/>
      <dgm:spPr/>
      <dgm:t>
        <a:bodyPr/>
        <a:lstStyle/>
        <a:p>
          <a:endParaRPr lang="it-IT" sz="1400"/>
        </a:p>
      </dgm:t>
    </dgm:pt>
    <dgm:pt modelId="{11F93150-3404-AD43-93E3-2FBA6485EC13}">
      <dgm:prSet phldrT="[Text]" custT="1"/>
      <dgm:spPr/>
      <dgm:t>
        <a:bodyPr/>
        <a:lstStyle/>
        <a:p>
          <a:r>
            <a:rPr lang="it-IT" sz="1400" dirty="0"/>
            <a:t>Articolo 3 comma 3</a:t>
          </a:r>
        </a:p>
      </dgm:t>
    </dgm:pt>
    <dgm:pt modelId="{05A7B819-ADFF-0F4D-A1EB-DA0FDAA422BE}" type="parTrans" cxnId="{22E66A8B-FC8C-0147-BAFB-4347D86E1036}">
      <dgm:prSet/>
      <dgm:spPr/>
      <dgm:t>
        <a:bodyPr/>
        <a:lstStyle/>
        <a:p>
          <a:endParaRPr lang="it-IT" sz="1400"/>
        </a:p>
      </dgm:t>
    </dgm:pt>
    <dgm:pt modelId="{887EB750-267F-3F41-99F0-AA6715EFFEF3}" type="sibTrans" cxnId="{22E66A8B-FC8C-0147-BAFB-4347D86E1036}">
      <dgm:prSet/>
      <dgm:spPr/>
      <dgm:t>
        <a:bodyPr/>
        <a:lstStyle/>
        <a:p>
          <a:endParaRPr lang="it-IT" sz="1400"/>
        </a:p>
      </dgm:t>
    </dgm:pt>
    <dgm:pt modelId="{CBCA661F-7584-9647-93C8-22137C513211}">
      <dgm:prSet phldrT="[Text]" custT="1"/>
      <dgm:spPr/>
      <dgm:t>
        <a:bodyPr/>
        <a:lstStyle/>
        <a:p>
          <a:r>
            <a:rPr lang="it-IT" sz="1400" dirty="0"/>
            <a:t>Utilizzo del tempo di lavoro altrui</a:t>
          </a:r>
        </a:p>
      </dgm:t>
    </dgm:pt>
    <dgm:pt modelId="{085309B0-A84F-1D46-AE41-462BF04F5BDC}" type="parTrans" cxnId="{1762E92B-D86D-A84E-BC5D-3B8CE0ECF1E4}">
      <dgm:prSet/>
      <dgm:spPr/>
      <dgm:t>
        <a:bodyPr/>
        <a:lstStyle/>
        <a:p>
          <a:endParaRPr lang="it-IT"/>
        </a:p>
      </dgm:t>
    </dgm:pt>
    <dgm:pt modelId="{E9DC628B-52F7-5A4C-A527-217F5E6B63E1}" type="sibTrans" cxnId="{1762E92B-D86D-A84E-BC5D-3B8CE0ECF1E4}">
      <dgm:prSet/>
      <dgm:spPr/>
      <dgm:t>
        <a:bodyPr/>
        <a:lstStyle/>
        <a:p>
          <a:endParaRPr lang="it-IT"/>
        </a:p>
      </dgm:t>
    </dgm:pt>
    <dgm:pt modelId="{49C39A1F-05D0-5848-A689-AD4B509F8EB7}">
      <dgm:prSet phldrT="[Text]" custT="1"/>
      <dgm:spPr/>
      <dgm:t>
        <a:bodyPr/>
        <a:lstStyle/>
        <a:p>
          <a:r>
            <a:rPr lang="it-IT" sz="1400" dirty="0"/>
            <a:t>Articolo 11 comma 1</a:t>
          </a:r>
        </a:p>
      </dgm:t>
    </dgm:pt>
    <dgm:pt modelId="{73089449-93F9-7940-9D3D-9D7A3ACF1A32}" type="parTrans" cxnId="{001F5DED-98F3-FF4E-8819-6063887E0CA1}">
      <dgm:prSet/>
      <dgm:spPr/>
      <dgm:t>
        <a:bodyPr/>
        <a:lstStyle/>
        <a:p>
          <a:endParaRPr lang="it-IT"/>
        </a:p>
      </dgm:t>
    </dgm:pt>
    <dgm:pt modelId="{21F7C9F8-AFD3-6044-AD72-0CA991EB2E9B}" type="sibTrans" cxnId="{001F5DED-98F3-FF4E-8819-6063887E0CA1}">
      <dgm:prSet/>
      <dgm:spPr/>
      <dgm:t>
        <a:bodyPr/>
        <a:lstStyle/>
        <a:p>
          <a:endParaRPr lang="it-IT"/>
        </a:p>
      </dgm:t>
    </dgm:pt>
    <dgm:pt modelId="{DB106ED6-1D1D-1648-B253-B52C77B80B85}">
      <dgm:prSet phldrT="[Text]" custT="1"/>
      <dgm:spPr/>
      <dgm:t>
        <a:bodyPr/>
        <a:lstStyle/>
        <a:p>
          <a:r>
            <a:rPr lang="it-IT" sz="1800" b="1" dirty="0">
              <a:solidFill>
                <a:srgbClr val="FFFF00"/>
              </a:solidFill>
            </a:rPr>
            <a:t>Utilizzo delle risorse pubbliche</a:t>
          </a:r>
        </a:p>
      </dgm:t>
    </dgm:pt>
    <dgm:pt modelId="{B13A059D-3A1B-264C-B260-D4D0CA99AE1A}" type="parTrans" cxnId="{400DB701-323F-4842-8B0B-42F598258B20}">
      <dgm:prSet/>
      <dgm:spPr/>
      <dgm:t>
        <a:bodyPr/>
        <a:lstStyle/>
        <a:p>
          <a:endParaRPr lang="it-IT"/>
        </a:p>
      </dgm:t>
    </dgm:pt>
    <dgm:pt modelId="{364763A3-1D01-F740-8FC6-87ADA70D0FB5}" type="sibTrans" cxnId="{400DB701-323F-4842-8B0B-42F598258B20}">
      <dgm:prSet/>
      <dgm:spPr/>
      <dgm:t>
        <a:bodyPr/>
        <a:lstStyle/>
        <a:p>
          <a:endParaRPr lang="it-IT"/>
        </a:p>
      </dgm:t>
    </dgm:pt>
    <dgm:pt modelId="{E003E373-E4C5-E94C-9010-7E24FDA6B666}">
      <dgm:prSet phldrT="[Text]" custT="1"/>
      <dgm:spPr/>
      <dgm:t>
        <a:bodyPr/>
        <a:lstStyle/>
        <a:p>
          <a:r>
            <a:rPr lang="it-IT" sz="1400" dirty="0"/>
            <a:t>Articolo 3 comma 4</a:t>
          </a:r>
        </a:p>
      </dgm:t>
    </dgm:pt>
    <dgm:pt modelId="{B6F7F9E3-D331-604F-965D-A695A200B66A}" type="parTrans" cxnId="{EB77BA54-62BB-E446-B28D-D8454AAAF2C8}">
      <dgm:prSet/>
      <dgm:spPr/>
      <dgm:t>
        <a:bodyPr/>
        <a:lstStyle/>
        <a:p>
          <a:endParaRPr lang="it-IT"/>
        </a:p>
      </dgm:t>
    </dgm:pt>
    <dgm:pt modelId="{8C54536F-843E-2F47-ACE6-D2201351C94B}" type="sibTrans" cxnId="{EB77BA54-62BB-E446-B28D-D8454AAAF2C8}">
      <dgm:prSet/>
      <dgm:spPr/>
      <dgm:t>
        <a:bodyPr/>
        <a:lstStyle/>
        <a:p>
          <a:endParaRPr lang="it-IT"/>
        </a:p>
      </dgm:t>
    </dgm:pt>
    <dgm:pt modelId="{D7EA96F6-9915-E844-BF40-F486251E069D}">
      <dgm:prSet phldrT="[Text]" custT="1"/>
      <dgm:spPr/>
      <dgm:t>
        <a:bodyPr/>
        <a:lstStyle/>
        <a:p>
          <a:r>
            <a:rPr lang="it-IT" sz="1400" dirty="0"/>
            <a:t>Articolo 12 comma 5</a:t>
          </a:r>
        </a:p>
      </dgm:t>
    </dgm:pt>
    <dgm:pt modelId="{71C78CB4-29BE-C242-A8F0-0AD718FEB29A}" type="parTrans" cxnId="{76EAABB6-9643-E54C-940F-78C76500CEE0}">
      <dgm:prSet/>
      <dgm:spPr/>
      <dgm:t>
        <a:bodyPr/>
        <a:lstStyle/>
        <a:p>
          <a:endParaRPr lang="it-IT"/>
        </a:p>
      </dgm:t>
    </dgm:pt>
    <dgm:pt modelId="{42D5C1F8-FB32-574B-9DCE-AC5DA70D3173}" type="sibTrans" cxnId="{76EAABB6-9643-E54C-940F-78C76500CEE0}">
      <dgm:prSet/>
      <dgm:spPr/>
      <dgm:t>
        <a:bodyPr/>
        <a:lstStyle/>
        <a:p>
          <a:endParaRPr lang="it-IT"/>
        </a:p>
      </dgm:t>
    </dgm:pt>
    <dgm:pt modelId="{E789002A-2503-C943-A6B5-E4AC2BC57135}">
      <dgm:prSet phldrT="[Text]" custT="1"/>
      <dgm:spPr/>
      <dgm:t>
        <a:bodyPr/>
        <a:lstStyle/>
        <a:p>
          <a:r>
            <a:rPr lang="it-IT" sz="1400" dirty="0"/>
            <a:t>Articolo 5 comma 2</a:t>
          </a:r>
        </a:p>
      </dgm:t>
    </dgm:pt>
    <dgm:pt modelId="{3B8D96A4-7099-6E40-9DA2-A99BF0C9E304}" type="parTrans" cxnId="{B39AC44F-AD96-E741-8157-DD835BC70F16}">
      <dgm:prSet/>
      <dgm:spPr/>
      <dgm:t>
        <a:bodyPr/>
        <a:lstStyle/>
        <a:p>
          <a:endParaRPr lang="it-IT"/>
        </a:p>
      </dgm:t>
    </dgm:pt>
    <dgm:pt modelId="{3996EA26-737E-3E43-BC10-B2EF2A3F16BF}" type="sibTrans" cxnId="{B39AC44F-AD96-E741-8157-DD835BC70F16}">
      <dgm:prSet/>
      <dgm:spPr/>
      <dgm:t>
        <a:bodyPr/>
        <a:lstStyle/>
        <a:p>
          <a:endParaRPr lang="it-IT"/>
        </a:p>
      </dgm:t>
    </dgm:pt>
    <dgm:pt modelId="{18515B46-672D-9E4B-A62C-F66D4579E3F5}" type="pres">
      <dgm:prSet presAssocID="{4CC66C45-6EE9-DD41-B580-5FE7020D6069}" presName="linear" presStyleCnt="0">
        <dgm:presLayoutVars>
          <dgm:dir/>
          <dgm:animLvl val="lvl"/>
          <dgm:resizeHandles val="exact"/>
        </dgm:presLayoutVars>
      </dgm:prSet>
      <dgm:spPr/>
    </dgm:pt>
    <dgm:pt modelId="{C68191EF-AA6C-A545-B876-56F2C512B759}" type="pres">
      <dgm:prSet presAssocID="{DB106ED6-1D1D-1648-B253-B52C77B80B85}" presName="parentLin" presStyleCnt="0"/>
      <dgm:spPr/>
    </dgm:pt>
    <dgm:pt modelId="{4CC12F17-D3F4-7746-A2DE-63E7E71D6994}" type="pres">
      <dgm:prSet presAssocID="{DB106ED6-1D1D-1648-B253-B52C77B80B85}" presName="parentLeftMargin" presStyleLbl="node1" presStyleIdx="0" presStyleCnt="9"/>
      <dgm:spPr/>
    </dgm:pt>
    <dgm:pt modelId="{315DCB7D-89AD-EF4A-94EC-03830AA49C6D}" type="pres">
      <dgm:prSet presAssocID="{DB106ED6-1D1D-1648-B253-B52C77B80B85}" presName="parentText" presStyleLbl="node1" presStyleIdx="0" presStyleCnt="9">
        <dgm:presLayoutVars>
          <dgm:chMax val="0"/>
          <dgm:bulletEnabled val="1"/>
        </dgm:presLayoutVars>
      </dgm:prSet>
      <dgm:spPr/>
    </dgm:pt>
    <dgm:pt modelId="{60379ED1-C741-4C4B-A102-AB64B2643212}" type="pres">
      <dgm:prSet presAssocID="{DB106ED6-1D1D-1648-B253-B52C77B80B85}" presName="negativeSpace" presStyleCnt="0"/>
      <dgm:spPr/>
    </dgm:pt>
    <dgm:pt modelId="{C8395AC1-07FB-1E4E-A4DF-5D6508FD9A30}" type="pres">
      <dgm:prSet presAssocID="{DB106ED6-1D1D-1648-B253-B52C77B80B85}" presName="childText" presStyleLbl="conFgAcc1" presStyleIdx="0" presStyleCnt="9">
        <dgm:presLayoutVars>
          <dgm:bulletEnabled val="1"/>
        </dgm:presLayoutVars>
      </dgm:prSet>
      <dgm:spPr/>
    </dgm:pt>
    <dgm:pt modelId="{C0700BE0-532E-F444-9BDC-44F028EA1A52}" type="pres">
      <dgm:prSet presAssocID="{364763A3-1D01-F740-8FC6-87ADA70D0FB5}" presName="spaceBetweenRectangles" presStyleCnt="0"/>
      <dgm:spPr/>
    </dgm:pt>
    <dgm:pt modelId="{D107DA6A-CF55-FA49-8D77-2559E37490CD}" type="pres">
      <dgm:prSet presAssocID="{5F8ED50D-6D1D-2745-AE7E-4062D36C742C}" presName="parentLin" presStyleCnt="0"/>
      <dgm:spPr/>
    </dgm:pt>
    <dgm:pt modelId="{8AAEED41-9A4E-5E41-A935-F951AA8E2B82}" type="pres">
      <dgm:prSet presAssocID="{5F8ED50D-6D1D-2745-AE7E-4062D36C742C}" presName="parentLeftMargin" presStyleLbl="node1" presStyleIdx="0" presStyleCnt="9"/>
      <dgm:spPr/>
    </dgm:pt>
    <dgm:pt modelId="{8637715E-BAC0-5846-BE51-067C6FA07FB9}" type="pres">
      <dgm:prSet presAssocID="{5F8ED50D-6D1D-2745-AE7E-4062D36C742C}" presName="parentText" presStyleLbl="node1" presStyleIdx="1" presStyleCnt="9">
        <dgm:presLayoutVars>
          <dgm:chMax val="0"/>
          <dgm:bulletEnabled val="1"/>
        </dgm:presLayoutVars>
      </dgm:prSet>
      <dgm:spPr/>
    </dgm:pt>
    <dgm:pt modelId="{F996A4B7-46A3-ED40-8B32-23C83CAF4BDD}" type="pres">
      <dgm:prSet presAssocID="{5F8ED50D-6D1D-2745-AE7E-4062D36C742C}" presName="negativeSpace" presStyleCnt="0"/>
      <dgm:spPr/>
    </dgm:pt>
    <dgm:pt modelId="{C14A0273-9F7D-1446-8A98-F0EFDA56239F}" type="pres">
      <dgm:prSet presAssocID="{5F8ED50D-6D1D-2745-AE7E-4062D36C742C}" presName="childText" presStyleLbl="conFgAcc1" presStyleIdx="1" presStyleCnt="9">
        <dgm:presLayoutVars>
          <dgm:bulletEnabled val="1"/>
        </dgm:presLayoutVars>
      </dgm:prSet>
      <dgm:spPr/>
    </dgm:pt>
    <dgm:pt modelId="{32CA9EC8-1BBB-3548-83A6-9EBBE8D5D3D3}" type="pres">
      <dgm:prSet presAssocID="{E34BEFF6-4DD0-DD4F-80D3-14B504653EE9}" presName="spaceBetweenRectangles" presStyleCnt="0"/>
      <dgm:spPr/>
    </dgm:pt>
    <dgm:pt modelId="{6C02B5EC-67E6-EA47-B66A-9CE74EAA2E63}" type="pres">
      <dgm:prSet presAssocID="{BDD609FB-47E5-8243-A2B9-6747684BAAAB}" presName="parentLin" presStyleCnt="0"/>
      <dgm:spPr/>
    </dgm:pt>
    <dgm:pt modelId="{D18739CE-E57F-8F4A-BF85-206BC890A922}" type="pres">
      <dgm:prSet presAssocID="{BDD609FB-47E5-8243-A2B9-6747684BAAAB}" presName="parentLeftMargin" presStyleLbl="node1" presStyleIdx="1" presStyleCnt="9"/>
      <dgm:spPr/>
    </dgm:pt>
    <dgm:pt modelId="{7C155DD9-F749-9B4E-9FB5-F80E7F109D13}" type="pres">
      <dgm:prSet presAssocID="{BDD609FB-47E5-8243-A2B9-6747684BAAAB}" presName="parentText" presStyleLbl="node1" presStyleIdx="2" presStyleCnt="9">
        <dgm:presLayoutVars>
          <dgm:chMax val="0"/>
          <dgm:bulletEnabled val="1"/>
        </dgm:presLayoutVars>
      </dgm:prSet>
      <dgm:spPr/>
    </dgm:pt>
    <dgm:pt modelId="{8F8D5A9A-AA99-D44F-9933-6E214DC4CA8A}" type="pres">
      <dgm:prSet presAssocID="{BDD609FB-47E5-8243-A2B9-6747684BAAAB}" presName="negativeSpace" presStyleCnt="0"/>
      <dgm:spPr/>
    </dgm:pt>
    <dgm:pt modelId="{51A49FF6-50B4-BD48-81D3-B273A8846BEB}" type="pres">
      <dgm:prSet presAssocID="{BDD609FB-47E5-8243-A2B9-6747684BAAAB}" presName="childText" presStyleLbl="conFgAcc1" presStyleIdx="2" presStyleCnt="9">
        <dgm:presLayoutVars>
          <dgm:bulletEnabled val="1"/>
        </dgm:presLayoutVars>
      </dgm:prSet>
      <dgm:spPr/>
    </dgm:pt>
    <dgm:pt modelId="{01AD9C11-9ECC-544E-B025-DBEA55E5AB70}" type="pres">
      <dgm:prSet presAssocID="{B3DAFB4B-2993-1A41-AAC4-B664709A4E9B}" presName="spaceBetweenRectangles" presStyleCnt="0"/>
      <dgm:spPr/>
    </dgm:pt>
    <dgm:pt modelId="{C5410669-7F4F-084D-8AB6-4A38FC8AD151}" type="pres">
      <dgm:prSet presAssocID="{13D47D4E-1110-C344-9EE3-922C75B257D4}" presName="parentLin" presStyleCnt="0"/>
      <dgm:spPr/>
    </dgm:pt>
    <dgm:pt modelId="{38212C82-CE9D-7040-B7B1-D3A4EF4E525F}" type="pres">
      <dgm:prSet presAssocID="{13D47D4E-1110-C344-9EE3-922C75B257D4}" presName="parentLeftMargin" presStyleLbl="node1" presStyleIdx="2" presStyleCnt="9"/>
      <dgm:spPr/>
    </dgm:pt>
    <dgm:pt modelId="{6ED97A61-026D-3248-A084-25E68EE22DB9}" type="pres">
      <dgm:prSet presAssocID="{13D47D4E-1110-C344-9EE3-922C75B257D4}" presName="parentText" presStyleLbl="node1" presStyleIdx="3" presStyleCnt="9">
        <dgm:presLayoutVars>
          <dgm:chMax val="0"/>
          <dgm:bulletEnabled val="1"/>
        </dgm:presLayoutVars>
      </dgm:prSet>
      <dgm:spPr/>
    </dgm:pt>
    <dgm:pt modelId="{15528EE9-89E7-3C40-A606-8CC1C342B504}" type="pres">
      <dgm:prSet presAssocID="{13D47D4E-1110-C344-9EE3-922C75B257D4}" presName="negativeSpace" presStyleCnt="0"/>
      <dgm:spPr/>
    </dgm:pt>
    <dgm:pt modelId="{89B25460-84A6-7B49-8E1D-04C9A6FF712A}" type="pres">
      <dgm:prSet presAssocID="{13D47D4E-1110-C344-9EE3-922C75B257D4}" presName="childText" presStyleLbl="conFgAcc1" presStyleIdx="3" presStyleCnt="9">
        <dgm:presLayoutVars>
          <dgm:bulletEnabled val="1"/>
        </dgm:presLayoutVars>
      </dgm:prSet>
      <dgm:spPr/>
    </dgm:pt>
    <dgm:pt modelId="{2B93FCD8-BFAF-D846-A050-9FE923D99246}" type="pres">
      <dgm:prSet presAssocID="{3207F6C3-AB26-D044-B180-D775AD33F53E}" presName="spaceBetweenRectangles" presStyleCnt="0"/>
      <dgm:spPr/>
    </dgm:pt>
    <dgm:pt modelId="{F773B349-C98E-1E45-A6B2-D15704E93FE2}" type="pres">
      <dgm:prSet presAssocID="{7AC3DC75-4BE5-A642-B13C-EB82FC02FC48}" presName="parentLin" presStyleCnt="0"/>
      <dgm:spPr/>
    </dgm:pt>
    <dgm:pt modelId="{5F21C102-33EC-1E40-BF67-1F800D98BDFC}" type="pres">
      <dgm:prSet presAssocID="{7AC3DC75-4BE5-A642-B13C-EB82FC02FC48}" presName="parentLeftMargin" presStyleLbl="node1" presStyleIdx="3" presStyleCnt="9"/>
      <dgm:spPr/>
    </dgm:pt>
    <dgm:pt modelId="{5905D439-7C68-A741-88D0-5F3C57870CDA}" type="pres">
      <dgm:prSet presAssocID="{7AC3DC75-4BE5-A642-B13C-EB82FC02FC48}" presName="parentText" presStyleLbl="node1" presStyleIdx="4" presStyleCnt="9">
        <dgm:presLayoutVars>
          <dgm:chMax val="0"/>
          <dgm:bulletEnabled val="1"/>
        </dgm:presLayoutVars>
      </dgm:prSet>
      <dgm:spPr/>
    </dgm:pt>
    <dgm:pt modelId="{9F29C21C-2F3D-2D4F-9ABC-23DDE0126FAA}" type="pres">
      <dgm:prSet presAssocID="{7AC3DC75-4BE5-A642-B13C-EB82FC02FC48}" presName="negativeSpace" presStyleCnt="0"/>
      <dgm:spPr/>
    </dgm:pt>
    <dgm:pt modelId="{76E1093B-2744-EA45-A061-1CD310F7ADFE}" type="pres">
      <dgm:prSet presAssocID="{7AC3DC75-4BE5-A642-B13C-EB82FC02FC48}" presName="childText" presStyleLbl="conFgAcc1" presStyleIdx="4" presStyleCnt="9">
        <dgm:presLayoutVars>
          <dgm:bulletEnabled val="1"/>
        </dgm:presLayoutVars>
      </dgm:prSet>
      <dgm:spPr/>
    </dgm:pt>
    <dgm:pt modelId="{93FB0D99-9B94-1248-B715-47F335466DB7}" type="pres">
      <dgm:prSet presAssocID="{D0827D6E-6E6F-A24F-A300-72FF27379398}" presName="spaceBetweenRectangles" presStyleCnt="0"/>
      <dgm:spPr/>
    </dgm:pt>
    <dgm:pt modelId="{D177DD56-CBA7-CF46-BDAB-9AE0B4F449F0}" type="pres">
      <dgm:prSet presAssocID="{78FF767D-4752-B64A-A5C8-54BC9ED93F88}" presName="parentLin" presStyleCnt="0"/>
      <dgm:spPr/>
    </dgm:pt>
    <dgm:pt modelId="{00AF7DFB-17C3-604A-89C9-0F540913EE79}" type="pres">
      <dgm:prSet presAssocID="{78FF767D-4752-B64A-A5C8-54BC9ED93F88}" presName="parentLeftMargin" presStyleLbl="node1" presStyleIdx="4" presStyleCnt="9"/>
      <dgm:spPr/>
    </dgm:pt>
    <dgm:pt modelId="{F1140602-778D-F54B-BD98-687A0A9B3E80}" type="pres">
      <dgm:prSet presAssocID="{78FF767D-4752-B64A-A5C8-54BC9ED93F88}" presName="parentText" presStyleLbl="node1" presStyleIdx="5" presStyleCnt="9">
        <dgm:presLayoutVars>
          <dgm:chMax val="0"/>
          <dgm:bulletEnabled val="1"/>
        </dgm:presLayoutVars>
      </dgm:prSet>
      <dgm:spPr/>
    </dgm:pt>
    <dgm:pt modelId="{8A721029-3E25-594F-8926-C7030D5C509C}" type="pres">
      <dgm:prSet presAssocID="{78FF767D-4752-B64A-A5C8-54BC9ED93F88}" presName="negativeSpace" presStyleCnt="0"/>
      <dgm:spPr/>
    </dgm:pt>
    <dgm:pt modelId="{9DA07174-427C-CC49-B11F-E152B4D3F1C9}" type="pres">
      <dgm:prSet presAssocID="{78FF767D-4752-B64A-A5C8-54BC9ED93F88}" presName="childText" presStyleLbl="conFgAcc1" presStyleIdx="5" presStyleCnt="9">
        <dgm:presLayoutVars>
          <dgm:bulletEnabled val="1"/>
        </dgm:presLayoutVars>
      </dgm:prSet>
      <dgm:spPr/>
    </dgm:pt>
    <dgm:pt modelId="{B50A575F-2F77-CD4D-B9FA-C0A26D0E5C0D}" type="pres">
      <dgm:prSet presAssocID="{EFF69931-ECCF-F740-82FA-72601AD47AAC}" presName="spaceBetweenRectangles" presStyleCnt="0"/>
      <dgm:spPr/>
    </dgm:pt>
    <dgm:pt modelId="{26886EA6-8D3D-C64F-BBF6-ACD4878EA679}" type="pres">
      <dgm:prSet presAssocID="{CBCA661F-7584-9647-93C8-22137C513211}" presName="parentLin" presStyleCnt="0"/>
      <dgm:spPr/>
    </dgm:pt>
    <dgm:pt modelId="{9A565DA5-8C6B-1848-B061-D79BF77DFDBB}" type="pres">
      <dgm:prSet presAssocID="{CBCA661F-7584-9647-93C8-22137C513211}" presName="parentLeftMargin" presStyleLbl="node1" presStyleIdx="5" presStyleCnt="9"/>
      <dgm:spPr/>
    </dgm:pt>
    <dgm:pt modelId="{43476602-15DB-2B4E-BBA1-7D984B608711}" type="pres">
      <dgm:prSet presAssocID="{CBCA661F-7584-9647-93C8-22137C513211}" presName="parentText" presStyleLbl="node1" presStyleIdx="6" presStyleCnt="9">
        <dgm:presLayoutVars>
          <dgm:chMax val="0"/>
          <dgm:bulletEnabled val="1"/>
        </dgm:presLayoutVars>
      </dgm:prSet>
      <dgm:spPr/>
    </dgm:pt>
    <dgm:pt modelId="{A95BC560-C6E4-D74B-B7EC-F4DADE7B5454}" type="pres">
      <dgm:prSet presAssocID="{CBCA661F-7584-9647-93C8-22137C513211}" presName="negativeSpace" presStyleCnt="0"/>
      <dgm:spPr/>
    </dgm:pt>
    <dgm:pt modelId="{EB242656-C070-0341-85FE-C7CA5A92CEC1}" type="pres">
      <dgm:prSet presAssocID="{CBCA661F-7584-9647-93C8-22137C513211}" presName="childText" presStyleLbl="conFgAcc1" presStyleIdx="6" presStyleCnt="9">
        <dgm:presLayoutVars>
          <dgm:bulletEnabled val="1"/>
        </dgm:presLayoutVars>
      </dgm:prSet>
      <dgm:spPr/>
    </dgm:pt>
    <dgm:pt modelId="{3B1053EA-D4E0-8342-99C5-ABB0C8E1D3C4}" type="pres">
      <dgm:prSet presAssocID="{E9DC628B-52F7-5A4C-A527-217F5E6B63E1}" presName="spaceBetweenRectangles" presStyleCnt="0"/>
      <dgm:spPr/>
    </dgm:pt>
    <dgm:pt modelId="{F033486D-67BF-D84F-9CB9-334D8F14677A}" type="pres">
      <dgm:prSet presAssocID="{C911CC80-1069-FE43-9C29-05C336F2BD8D}" presName="parentLin" presStyleCnt="0"/>
      <dgm:spPr/>
    </dgm:pt>
    <dgm:pt modelId="{AA59D545-67FE-6649-8DBF-AC198B5704CB}" type="pres">
      <dgm:prSet presAssocID="{C911CC80-1069-FE43-9C29-05C336F2BD8D}" presName="parentLeftMargin" presStyleLbl="node1" presStyleIdx="6" presStyleCnt="9"/>
      <dgm:spPr/>
    </dgm:pt>
    <dgm:pt modelId="{258666EF-4C6B-5D42-AAEC-04B48C9B28A4}" type="pres">
      <dgm:prSet presAssocID="{C911CC80-1069-FE43-9C29-05C336F2BD8D}" presName="parentText" presStyleLbl="node1" presStyleIdx="7" presStyleCnt="9">
        <dgm:presLayoutVars>
          <dgm:chMax val="0"/>
          <dgm:bulletEnabled val="1"/>
        </dgm:presLayoutVars>
      </dgm:prSet>
      <dgm:spPr/>
    </dgm:pt>
    <dgm:pt modelId="{C509EC1E-D006-6140-975A-32F9981FE071}" type="pres">
      <dgm:prSet presAssocID="{C911CC80-1069-FE43-9C29-05C336F2BD8D}" presName="negativeSpace" presStyleCnt="0"/>
      <dgm:spPr/>
    </dgm:pt>
    <dgm:pt modelId="{A78FE3AC-C2BD-7341-88F1-08D549E80246}" type="pres">
      <dgm:prSet presAssocID="{C911CC80-1069-FE43-9C29-05C336F2BD8D}" presName="childText" presStyleLbl="conFgAcc1" presStyleIdx="7" presStyleCnt="9">
        <dgm:presLayoutVars>
          <dgm:bulletEnabled val="1"/>
        </dgm:presLayoutVars>
      </dgm:prSet>
      <dgm:spPr/>
    </dgm:pt>
    <dgm:pt modelId="{0431D63D-74B7-F847-A50F-23F268489912}" type="pres">
      <dgm:prSet presAssocID="{196521D0-F2A9-6545-9C46-2040D2BFC445}" presName="spaceBetweenRectangles" presStyleCnt="0"/>
      <dgm:spPr/>
    </dgm:pt>
    <dgm:pt modelId="{F3BDBAA1-2BE9-904D-B09F-7AC361904719}" type="pres">
      <dgm:prSet presAssocID="{C265AFB9-7033-914D-A9CF-C8D69F724BD0}" presName="parentLin" presStyleCnt="0"/>
      <dgm:spPr/>
    </dgm:pt>
    <dgm:pt modelId="{60519D8D-C6F5-C44C-8315-57B4D16792A3}" type="pres">
      <dgm:prSet presAssocID="{C265AFB9-7033-914D-A9CF-C8D69F724BD0}" presName="parentLeftMargin" presStyleLbl="node1" presStyleIdx="7" presStyleCnt="9"/>
      <dgm:spPr/>
    </dgm:pt>
    <dgm:pt modelId="{3B106449-4C32-0542-9224-456EF0E2E9F9}" type="pres">
      <dgm:prSet presAssocID="{C265AFB9-7033-914D-A9CF-C8D69F724BD0}" presName="parentText" presStyleLbl="node1" presStyleIdx="8" presStyleCnt="9">
        <dgm:presLayoutVars>
          <dgm:chMax val="0"/>
          <dgm:bulletEnabled val="1"/>
        </dgm:presLayoutVars>
      </dgm:prSet>
      <dgm:spPr/>
    </dgm:pt>
    <dgm:pt modelId="{25C9A17F-9C79-914A-BC5E-6AD4F49A4361}" type="pres">
      <dgm:prSet presAssocID="{C265AFB9-7033-914D-A9CF-C8D69F724BD0}" presName="negativeSpace" presStyleCnt="0"/>
      <dgm:spPr/>
    </dgm:pt>
    <dgm:pt modelId="{8A7758C0-1993-F94B-80FF-73CD93BDB43F}" type="pres">
      <dgm:prSet presAssocID="{C265AFB9-7033-914D-A9CF-C8D69F724BD0}" presName="childText" presStyleLbl="conFgAcc1" presStyleIdx="8" presStyleCnt="9">
        <dgm:presLayoutVars>
          <dgm:bulletEnabled val="1"/>
        </dgm:presLayoutVars>
      </dgm:prSet>
      <dgm:spPr/>
    </dgm:pt>
  </dgm:ptLst>
  <dgm:cxnLst>
    <dgm:cxn modelId="{BB5EDFF6-3240-FC49-A1E4-72E355471819}" srcId="{7AC3DC75-4BE5-A642-B13C-EB82FC02FC48}" destId="{75A6A2BC-6022-5A41-8E14-9B803A19A6EB}" srcOrd="0" destOrd="0" parTransId="{46840D5A-8C06-084F-A95C-189E5838ABF0}" sibTransId="{1418B448-EC46-304C-8873-3AFC6A64BE75}"/>
    <dgm:cxn modelId="{84E19A37-0C26-8540-9515-FFC8FDA06A39}" type="presOf" srcId="{8FF4696D-E073-D247-B23F-40D5A1ABEAE9}" destId="{C14A0273-9F7D-1446-8A98-F0EFDA56239F}" srcOrd="0" destOrd="0" presId="urn:microsoft.com/office/officeart/2005/8/layout/list1"/>
    <dgm:cxn modelId="{165971FF-930B-6447-9C45-4A503B1CD6AD}" type="presOf" srcId="{13D47D4E-1110-C344-9EE3-922C75B257D4}" destId="{6ED97A61-026D-3248-A084-25E68EE22DB9}" srcOrd="1" destOrd="0" presId="urn:microsoft.com/office/officeart/2005/8/layout/list1"/>
    <dgm:cxn modelId="{CB240449-B795-BE43-89CD-B63B53848DF6}" srcId="{4CC66C45-6EE9-DD41-B580-5FE7020D6069}" destId="{5F8ED50D-6D1D-2745-AE7E-4062D36C742C}" srcOrd="1" destOrd="0" parTransId="{1B441462-59BA-D844-B86B-F6F34F29DFC9}" sibTransId="{E34BEFF6-4DD0-DD4F-80D3-14B504653EE9}"/>
    <dgm:cxn modelId="{E9072488-37B3-C04F-A62C-0AF478D10403}" type="presOf" srcId="{11F93150-3404-AD43-93E3-2FBA6485EC13}" destId="{8A7758C0-1993-F94B-80FF-73CD93BDB43F}" srcOrd="0" destOrd="0" presId="urn:microsoft.com/office/officeart/2005/8/layout/list1"/>
    <dgm:cxn modelId="{723F8231-50E3-734D-B348-B5E842541C1D}" srcId="{78FF767D-4752-B64A-A5C8-54BC9ED93F88}" destId="{419C80E3-E285-D44D-8311-4922C4F2ECD7}" srcOrd="0" destOrd="0" parTransId="{D4A29F48-63C8-2E41-95E9-55062268E589}" sibTransId="{7A616ED0-082D-574E-882F-32643253D936}"/>
    <dgm:cxn modelId="{C007EAC3-76BB-114F-9A7E-EC35B3D7FB9B}" type="presOf" srcId="{CBCA661F-7584-9647-93C8-22137C513211}" destId="{43476602-15DB-2B4E-BBA1-7D984B608711}" srcOrd="1" destOrd="0" presId="urn:microsoft.com/office/officeart/2005/8/layout/list1"/>
    <dgm:cxn modelId="{FDA732C7-A36A-434C-B998-C9A496B3D210}" type="presOf" srcId="{E789002A-2503-C943-A6B5-E4AC2BC57135}" destId="{76E1093B-2744-EA45-A061-1CD310F7ADFE}" srcOrd="0" destOrd="1" presId="urn:microsoft.com/office/officeart/2005/8/layout/list1"/>
    <dgm:cxn modelId="{BFFAB539-0282-ED49-AD0C-96FC9C82FB1E}" srcId="{BDD609FB-47E5-8243-A2B9-6747684BAAAB}" destId="{50A4F64A-94DB-124D-B65B-25C9210CE8D0}" srcOrd="0" destOrd="0" parTransId="{A1DBFE18-8C11-C949-9152-2DB5B8D87A2C}" sibTransId="{5CE540D4-D99B-6649-9E25-D786130C6290}"/>
    <dgm:cxn modelId="{071E5B77-A68F-E147-8CA6-89FBE61801C6}" type="presOf" srcId="{C911CC80-1069-FE43-9C29-05C336F2BD8D}" destId="{258666EF-4C6B-5D42-AAEC-04B48C9B28A4}" srcOrd="1" destOrd="0" presId="urn:microsoft.com/office/officeart/2005/8/layout/list1"/>
    <dgm:cxn modelId="{146582FC-1F3E-DC4E-912B-414B807E6C8F}" type="presOf" srcId="{C911CC80-1069-FE43-9C29-05C336F2BD8D}" destId="{AA59D545-67FE-6649-8DBF-AC198B5704CB}" srcOrd="0" destOrd="0" presId="urn:microsoft.com/office/officeart/2005/8/layout/list1"/>
    <dgm:cxn modelId="{1514D7BF-60E6-1745-B2B3-DE445A279D5C}" type="presOf" srcId="{E003E373-E4C5-E94C-9010-7E24FDA6B666}" destId="{C8395AC1-07FB-1E4E-A4DF-5D6508FD9A30}" srcOrd="0" destOrd="0" presId="urn:microsoft.com/office/officeart/2005/8/layout/list1"/>
    <dgm:cxn modelId="{1316F775-997B-904F-901C-44E2F936616A}" type="presOf" srcId="{5F8ED50D-6D1D-2745-AE7E-4062D36C742C}" destId="{8637715E-BAC0-5846-BE51-067C6FA07FB9}" srcOrd="1" destOrd="0" presId="urn:microsoft.com/office/officeart/2005/8/layout/list1"/>
    <dgm:cxn modelId="{93331683-7E41-104F-93C5-DE6370144CE4}" srcId="{4CC66C45-6EE9-DD41-B580-5FE7020D6069}" destId="{BDD609FB-47E5-8243-A2B9-6747684BAAAB}" srcOrd="2" destOrd="0" parTransId="{D66BB7F7-0E42-1540-A8F0-5F2CEABBD54D}" sibTransId="{B3DAFB4B-2993-1A41-AAC4-B664709A4E9B}"/>
    <dgm:cxn modelId="{EB77BA54-62BB-E446-B28D-D8454AAAF2C8}" srcId="{DB106ED6-1D1D-1648-B253-B52C77B80B85}" destId="{E003E373-E4C5-E94C-9010-7E24FDA6B666}" srcOrd="0" destOrd="0" parTransId="{B6F7F9E3-D331-604F-965D-A695A200B66A}" sibTransId="{8C54536F-843E-2F47-ACE6-D2201351C94B}"/>
    <dgm:cxn modelId="{19DF2F86-1F2F-B04C-BD19-6C148C6C1536}" type="presOf" srcId="{4CC66C45-6EE9-DD41-B580-5FE7020D6069}" destId="{18515B46-672D-9E4B-A62C-F66D4579E3F5}" srcOrd="0" destOrd="0" presId="urn:microsoft.com/office/officeart/2005/8/layout/list1"/>
    <dgm:cxn modelId="{76EAABB6-9643-E54C-940F-78C76500CEE0}" srcId="{C265AFB9-7033-914D-A9CF-C8D69F724BD0}" destId="{D7EA96F6-9915-E844-BF40-F486251E069D}" srcOrd="1" destOrd="0" parTransId="{71C78CB4-29BE-C242-A8F0-0AD718FEB29A}" sibTransId="{42D5C1F8-FB32-574B-9DCE-AC5DA70D3173}"/>
    <dgm:cxn modelId="{14F6F1FB-8E49-814F-B3E0-B8F8FB79D2DE}" type="presOf" srcId="{7AC3DC75-4BE5-A642-B13C-EB82FC02FC48}" destId="{5905D439-7C68-A741-88D0-5F3C57870CDA}" srcOrd="1" destOrd="0" presId="urn:microsoft.com/office/officeart/2005/8/layout/list1"/>
    <dgm:cxn modelId="{36FF8CE7-6383-264C-83B8-FBE0409660D6}" type="presOf" srcId="{BDD609FB-47E5-8243-A2B9-6747684BAAAB}" destId="{D18739CE-E57F-8F4A-BF85-206BC890A922}" srcOrd="0" destOrd="0" presId="urn:microsoft.com/office/officeart/2005/8/layout/list1"/>
    <dgm:cxn modelId="{404A3133-1FA3-B94B-AC0D-3CB0D58627FE}" type="presOf" srcId="{DB106ED6-1D1D-1648-B253-B52C77B80B85}" destId="{4CC12F17-D3F4-7746-A2DE-63E7E71D6994}" srcOrd="0" destOrd="0" presId="urn:microsoft.com/office/officeart/2005/8/layout/list1"/>
    <dgm:cxn modelId="{454454AF-E939-D94D-AF4C-F26A4D346A8C}" srcId="{4CC66C45-6EE9-DD41-B580-5FE7020D6069}" destId="{13D47D4E-1110-C344-9EE3-922C75B257D4}" srcOrd="3" destOrd="0" parTransId="{57E9A080-CC6E-7947-8C12-6F47D598D5B0}" sibTransId="{3207F6C3-AB26-D044-B180-D775AD33F53E}"/>
    <dgm:cxn modelId="{400DB701-323F-4842-8B0B-42F598258B20}" srcId="{4CC66C45-6EE9-DD41-B580-5FE7020D6069}" destId="{DB106ED6-1D1D-1648-B253-B52C77B80B85}" srcOrd="0" destOrd="0" parTransId="{B13A059D-3A1B-264C-B260-D4D0CA99AE1A}" sibTransId="{364763A3-1D01-F740-8FC6-87ADA70D0FB5}"/>
    <dgm:cxn modelId="{6F1FD4BF-2409-E94D-A65E-6D161E45732B}" type="presOf" srcId="{F1CF7AD6-98D5-FC43-BCB6-EBABABBC6B92}" destId="{89B25460-84A6-7B49-8E1D-04C9A6FF712A}" srcOrd="0" destOrd="0" presId="urn:microsoft.com/office/officeart/2005/8/layout/list1"/>
    <dgm:cxn modelId="{41220939-186C-E84B-9571-419227FB7860}" srcId="{13D47D4E-1110-C344-9EE3-922C75B257D4}" destId="{F1CF7AD6-98D5-FC43-BCB6-EBABABBC6B92}" srcOrd="0" destOrd="0" parTransId="{6857B70A-C930-F04B-8767-3B158D0E46A0}" sibTransId="{6C6F1D7B-4446-8043-8C15-E573434AA00D}"/>
    <dgm:cxn modelId="{83E0BC5C-FECF-1344-B03C-4ECA42EB9B38}" type="presOf" srcId="{49C39A1F-05D0-5848-A689-AD4B509F8EB7}" destId="{EB242656-C070-0341-85FE-C7CA5A92CEC1}" srcOrd="0" destOrd="0" presId="urn:microsoft.com/office/officeart/2005/8/layout/list1"/>
    <dgm:cxn modelId="{3DF66A69-80C7-7540-A96D-61932EDB8BB3}" srcId="{4CC66C45-6EE9-DD41-B580-5FE7020D6069}" destId="{78FF767D-4752-B64A-A5C8-54BC9ED93F88}" srcOrd="5" destOrd="0" parTransId="{3B0D3C19-F438-FA4D-B47A-786ACE5E465D}" sibTransId="{EFF69931-ECCF-F740-82FA-72601AD47AAC}"/>
    <dgm:cxn modelId="{9090C8BD-BB78-6A4E-B54C-DF773FAE0672}" type="presOf" srcId="{78FF767D-4752-B64A-A5C8-54BC9ED93F88}" destId="{00AF7DFB-17C3-604A-89C9-0F540913EE79}" srcOrd="0" destOrd="0" presId="urn:microsoft.com/office/officeart/2005/8/layout/list1"/>
    <dgm:cxn modelId="{B81ED057-F323-9546-BF3D-D10DB7D2A883}" type="presOf" srcId="{78FF767D-4752-B64A-A5C8-54BC9ED93F88}" destId="{F1140602-778D-F54B-BD98-687A0A9B3E80}" srcOrd="1" destOrd="0" presId="urn:microsoft.com/office/officeart/2005/8/layout/list1"/>
    <dgm:cxn modelId="{89466D2B-5D6B-2147-A92B-06B1F5208629}" srcId="{4CC66C45-6EE9-DD41-B580-5FE7020D6069}" destId="{7AC3DC75-4BE5-A642-B13C-EB82FC02FC48}" srcOrd="4" destOrd="0" parTransId="{0B75C62B-F9FD-6341-9743-41AC56005DCE}" sibTransId="{D0827D6E-6E6F-A24F-A300-72FF27379398}"/>
    <dgm:cxn modelId="{37FAC60B-5511-6648-A8F3-376DDB9BAC0D}" type="presOf" srcId="{C265AFB9-7033-914D-A9CF-C8D69F724BD0}" destId="{60519D8D-C6F5-C44C-8315-57B4D16792A3}" srcOrd="0" destOrd="0" presId="urn:microsoft.com/office/officeart/2005/8/layout/list1"/>
    <dgm:cxn modelId="{6ED5460D-80C3-9244-9219-7CE7B77C4DBB}" type="presOf" srcId="{50A4F64A-94DB-124D-B65B-25C9210CE8D0}" destId="{51A49FF6-50B4-BD48-81D3-B273A8846BEB}" srcOrd="0" destOrd="0" presId="urn:microsoft.com/office/officeart/2005/8/layout/list1"/>
    <dgm:cxn modelId="{6951496A-CD3F-324E-ABCC-4B55DA0F7736}" type="presOf" srcId="{75A6A2BC-6022-5A41-8E14-9B803A19A6EB}" destId="{76E1093B-2744-EA45-A061-1CD310F7ADFE}" srcOrd="0" destOrd="0" presId="urn:microsoft.com/office/officeart/2005/8/layout/list1"/>
    <dgm:cxn modelId="{1762E92B-D86D-A84E-BC5D-3B8CE0ECF1E4}" srcId="{4CC66C45-6EE9-DD41-B580-5FE7020D6069}" destId="{CBCA661F-7584-9647-93C8-22137C513211}" srcOrd="6" destOrd="0" parTransId="{085309B0-A84F-1D46-AE41-462BF04F5BDC}" sibTransId="{E9DC628B-52F7-5A4C-A527-217F5E6B63E1}"/>
    <dgm:cxn modelId="{001F5DED-98F3-FF4E-8819-6063887E0CA1}" srcId="{CBCA661F-7584-9647-93C8-22137C513211}" destId="{49C39A1F-05D0-5848-A689-AD4B509F8EB7}" srcOrd="0" destOrd="0" parTransId="{73089449-93F9-7940-9D3D-9D7A3ACF1A32}" sibTransId="{21F7C9F8-AFD3-6044-AD72-0CA991EB2E9B}"/>
    <dgm:cxn modelId="{3B3095D0-6F70-244D-9E47-93A3273A8AC2}" srcId="{4CC66C45-6EE9-DD41-B580-5FE7020D6069}" destId="{C911CC80-1069-FE43-9C29-05C336F2BD8D}" srcOrd="7" destOrd="0" parTransId="{626F8FDA-D9B7-F649-82AC-B62759A7E26D}" sibTransId="{196521D0-F2A9-6545-9C46-2040D2BFC445}"/>
    <dgm:cxn modelId="{A0535206-9227-D844-9F11-35E331A4F816}" srcId="{4CC66C45-6EE9-DD41-B580-5FE7020D6069}" destId="{C265AFB9-7033-914D-A9CF-C8D69F724BD0}" srcOrd="8" destOrd="0" parTransId="{D57B5CDD-8F42-6641-9C82-87A0F05E5934}" sibTransId="{EBD479FE-F995-874F-87EA-3D003CA5EE70}"/>
    <dgm:cxn modelId="{7C324728-F31A-A540-905C-4799D0E144DD}" type="presOf" srcId="{BDD609FB-47E5-8243-A2B9-6747684BAAAB}" destId="{7C155DD9-F749-9B4E-9FB5-F80E7F109D13}" srcOrd="1" destOrd="0" presId="urn:microsoft.com/office/officeart/2005/8/layout/list1"/>
    <dgm:cxn modelId="{9ADC1182-37E7-C74F-8ABA-18090D4E2241}" type="presOf" srcId="{419C80E3-E285-D44D-8311-4922C4F2ECD7}" destId="{9DA07174-427C-CC49-B11F-E152B4D3F1C9}" srcOrd="0" destOrd="0" presId="urn:microsoft.com/office/officeart/2005/8/layout/list1"/>
    <dgm:cxn modelId="{B39AC44F-AD96-E741-8157-DD835BC70F16}" srcId="{7AC3DC75-4BE5-A642-B13C-EB82FC02FC48}" destId="{E789002A-2503-C943-A6B5-E4AC2BC57135}" srcOrd="1" destOrd="0" parTransId="{3B8D96A4-7099-6E40-9DA2-A99BF0C9E304}" sibTransId="{3996EA26-737E-3E43-BC10-B2EF2A3F16BF}"/>
    <dgm:cxn modelId="{1B3B128F-BC9B-6547-AF51-71B5CA81C510}" type="presOf" srcId="{7AC3DC75-4BE5-A642-B13C-EB82FC02FC48}" destId="{5F21C102-33EC-1E40-BF67-1F800D98BDFC}" srcOrd="0" destOrd="0" presId="urn:microsoft.com/office/officeart/2005/8/layout/list1"/>
    <dgm:cxn modelId="{342B8A98-139E-8940-BC3F-C073BB16E658}" srcId="{C911CC80-1069-FE43-9C29-05C336F2BD8D}" destId="{160E0F84-995C-EF42-B51B-B2757A392311}" srcOrd="0" destOrd="0" parTransId="{2EB017FD-2FB3-FC42-9A6E-26B8C18740AB}" sibTransId="{B9A8CDF8-A442-DF48-9143-61615647859B}"/>
    <dgm:cxn modelId="{D737A2E2-E756-0A4D-9AA9-29DF03322079}" srcId="{5F8ED50D-6D1D-2745-AE7E-4062D36C742C}" destId="{8FF4696D-E073-D247-B23F-40D5A1ABEAE9}" srcOrd="0" destOrd="0" parTransId="{B52103AE-07C7-424F-B7F9-04348EC0E0A1}" sibTransId="{E04BD953-ED6B-F449-9147-C4484AE5D6B7}"/>
    <dgm:cxn modelId="{149B21A4-0806-CB44-911C-780A0956BF7C}" type="presOf" srcId="{CBCA661F-7584-9647-93C8-22137C513211}" destId="{9A565DA5-8C6B-1848-B061-D79BF77DFDBB}" srcOrd="0" destOrd="0" presId="urn:microsoft.com/office/officeart/2005/8/layout/list1"/>
    <dgm:cxn modelId="{4DAACBD4-9603-044E-AD36-49E1CA28C866}" type="presOf" srcId="{5F8ED50D-6D1D-2745-AE7E-4062D36C742C}" destId="{8AAEED41-9A4E-5E41-A935-F951AA8E2B82}" srcOrd="0" destOrd="0" presId="urn:microsoft.com/office/officeart/2005/8/layout/list1"/>
    <dgm:cxn modelId="{EB871989-8863-CA45-BCE9-A14BD500A54F}" type="presOf" srcId="{160E0F84-995C-EF42-B51B-B2757A392311}" destId="{A78FE3AC-C2BD-7341-88F1-08D549E80246}" srcOrd="0" destOrd="0" presId="urn:microsoft.com/office/officeart/2005/8/layout/list1"/>
    <dgm:cxn modelId="{9D162AA1-4411-B044-BD4F-FBF21E7B4BA0}" type="presOf" srcId="{13D47D4E-1110-C344-9EE3-922C75B257D4}" destId="{38212C82-CE9D-7040-B7B1-D3A4EF4E525F}" srcOrd="0" destOrd="0" presId="urn:microsoft.com/office/officeart/2005/8/layout/list1"/>
    <dgm:cxn modelId="{00BBC677-0EB7-124B-A7BE-D0C73CB5E4E1}" type="presOf" srcId="{C265AFB9-7033-914D-A9CF-C8D69F724BD0}" destId="{3B106449-4C32-0542-9224-456EF0E2E9F9}" srcOrd="1" destOrd="0" presId="urn:microsoft.com/office/officeart/2005/8/layout/list1"/>
    <dgm:cxn modelId="{22E66A8B-FC8C-0147-BAFB-4347D86E1036}" srcId="{C265AFB9-7033-914D-A9CF-C8D69F724BD0}" destId="{11F93150-3404-AD43-93E3-2FBA6485EC13}" srcOrd="0" destOrd="0" parTransId="{05A7B819-ADFF-0F4D-A1EB-DA0FDAA422BE}" sibTransId="{887EB750-267F-3F41-99F0-AA6715EFFEF3}"/>
    <dgm:cxn modelId="{FEF84F4B-5EE6-7D41-BA04-C2D418DF1EAB}" type="presOf" srcId="{D7EA96F6-9915-E844-BF40-F486251E069D}" destId="{8A7758C0-1993-F94B-80FF-73CD93BDB43F}" srcOrd="0" destOrd="1" presId="urn:microsoft.com/office/officeart/2005/8/layout/list1"/>
    <dgm:cxn modelId="{61BA5096-7D70-7B4C-BD7A-00A9D86E49D3}" type="presOf" srcId="{DB106ED6-1D1D-1648-B253-B52C77B80B85}" destId="{315DCB7D-89AD-EF4A-94EC-03830AA49C6D}" srcOrd="1" destOrd="0" presId="urn:microsoft.com/office/officeart/2005/8/layout/list1"/>
    <dgm:cxn modelId="{68C7373B-9C56-B64F-B1F4-90280BF20EB1}" type="presParOf" srcId="{18515B46-672D-9E4B-A62C-F66D4579E3F5}" destId="{C68191EF-AA6C-A545-B876-56F2C512B759}" srcOrd="0" destOrd="0" presId="urn:microsoft.com/office/officeart/2005/8/layout/list1"/>
    <dgm:cxn modelId="{4A540769-5872-0643-847B-702658B7CA4A}" type="presParOf" srcId="{C68191EF-AA6C-A545-B876-56F2C512B759}" destId="{4CC12F17-D3F4-7746-A2DE-63E7E71D6994}" srcOrd="0" destOrd="0" presId="urn:microsoft.com/office/officeart/2005/8/layout/list1"/>
    <dgm:cxn modelId="{73DB85EA-2C19-7249-8035-E57E370DB8F4}" type="presParOf" srcId="{C68191EF-AA6C-A545-B876-56F2C512B759}" destId="{315DCB7D-89AD-EF4A-94EC-03830AA49C6D}" srcOrd="1" destOrd="0" presId="urn:microsoft.com/office/officeart/2005/8/layout/list1"/>
    <dgm:cxn modelId="{783F7134-6C29-4448-83C7-7DC28DDC8627}" type="presParOf" srcId="{18515B46-672D-9E4B-A62C-F66D4579E3F5}" destId="{60379ED1-C741-4C4B-A102-AB64B2643212}" srcOrd="1" destOrd="0" presId="urn:microsoft.com/office/officeart/2005/8/layout/list1"/>
    <dgm:cxn modelId="{E6A532A5-9A86-4B4C-8A3D-D3D5B7480CB0}" type="presParOf" srcId="{18515B46-672D-9E4B-A62C-F66D4579E3F5}" destId="{C8395AC1-07FB-1E4E-A4DF-5D6508FD9A30}" srcOrd="2" destOrd="0" presId="urn:microsoft.com/office/officeart/2005/8/layout/list1"/>
    <dgm:cxn modelId="{0CD9F927-AA22-C848-8C5C-1C010AD077AF}" type="presParOf" srcId="{18515B46-672D-9E4B-A62C-F66D4579E3F5}" destId="{C0700BE0-532E-F444-9BDC-44F028EA1A52}" srcOrd="3" destOrd="0" presId="urn:microsoft.com/office/officeart/2005/8/layout/list1"/>
    <dgm:cxn modelId="{48C4E40C-00C0-314C-8A75-2880EB8E0F29}" type="presParOf" srcId="{18515B46-672D-9E4B-A62C-F66D4579E3F5}" destId="{D107DA6A-CF55-FA49-8D77-2559E37490CD}" srcOrd="4" destOrd="0" presId="urn:microsoft.com/office/officeart/2005/8/layout/list1"/>
    <dgm:cxn modelId="{417FF7D8-7D50-364C-9265-6C3CE84E6087}" type="presParOf" srcId="{D107DA6A-CF55-FA49-8D77-2559E37490CD}" destId="{8AAEED41-9A4E-5E41-A935-F951AA8E2B82}" srcOrd="0" destOrd="0" presId="urn:microsoft.com/office/officeart/2005/8/layout/list1"/>
    <dgm:cxn modelId="{3E2F9997-9885-9348-9E78-FE5514254C9F}" type="presParOf" srcId="{D107DA6A-CF55-FA49-8D77-2559E37490CD}" destId="{8637715E-BAC0-5846-BE51-067C6FA07FB9}" srcOrd="1" destOrd="0" presId="urn:microsoft.com/office/officeart/2005/8/layout/list1"/>
    <dgm:cxn modelId="{34A343DC-4A1E-E944-9BC1-CDBD5B5CD820}" type="presParOf" srcId="{18515B46-672D-9E4B-A62C-F66D4579E3F5}" destId="{F996A4B7-46A3-ED40-8B32-23C83CAF4BDD}" srcOrd="5" destOrd="0" presId="urn:microsoft.com/office/officeart/2005/8/layout/list1"/>
    <dgm:cxn modelId="{977CA60A-0EB4-8E42-B602-826F617D4E13}" type="presParOf" srcId="{18515B46-672D-9E4B-A62C-F66D4579E3F5}" destId="{C14A0273-9F7D-1446-8A98-F0EFDA56239F}" srcOrd="6" destOrd="0" presId="urn:microsoft.com/office/officeart/2005/8/layout/list1"/>
    <dgm:cxn modelId="{D9472690-F66F-5F48-BF8C-B7492CB972F6}" type="presParOf" srcId="{18515B46-672D-9E4B-A62C-F66D4579E3F5}" destId="{32CA9EC8-1BBB-3548-83A6-9EBBE8D5D3D3}" srcOrd="7" destOrd="0" presId="urn:microsoft.com/office/officeart/2005/8/layout/list1"/>
    <dgm:cxn modelId="{155D4DC5-D624-F44F-8786-A9153CCB4118}" type="presParOf" srcId="{18515B46-672D-9E4B-A62C-F66D4579E3F5}" destId="{6C02B5EC-67E6-EA47-B66A-9CE74EAA2E63}" srcOrd="8" destOrd="0" presId="urn:microsoft.com/office/officeart/2005/8/layout/list1"/>
    <dgm:cxn modelId="{0649CB66-5386-7B4C-9F43-26E4097ADCED}" type="presParOf" srcId="{6C02B5EC-67E6-EA47-B66A-9CE74EAA2E63}" destId="{D18739CE-E57F-8F4A-BF85-206BC890A922}" srcOrd="0" destOrd="0" presId="urn:microsoft.com/office/officeart/2005/8/layout/list1"/>
    <dgm:cxn modelId="{3A846D43-97B0-CA4E-8CDC-A90B448B4F0A}" type="presParOf" srcId="{6C02B5EC-67E6-EA47-B66A-9CE74EAA2E63}" destId="{7C155DD9-F749-9B4E-9FB5-F80E7F109D13}" srcOrd="1" destOrd="0" presId="urn:microsoft.com/office/officeart/2005/8/layout/list1"/>
    <dgm:cxn modelId="{971BE227-C9A8-1344-BE71-E9093C2FC9F3}" type="presParOf" srcId="{18515B46-672D-9E4B-A62C-F66D4579E3F5}" destId="{8F8D5A9A-AA99-D44F-9933-6E214DC4CA8A}" srcOrd="9" destOrd="0" presId="urn:microsoft.com/office/officeart/2005/8/layout/list1"/>
    <dgm:cxn modelId="{8E30489B-8F6D-3445-A0B2-905E31AB2E91}" type="presParOf" srcId="{18515B46-672D-9E4B-A62C-F66D4579E3F5}" destId="{51A49FF6-50B4-BD48-81D3-B273A8846BEB}" srcOrd="10" destOrd="0" presId="urn:microsoft.com/office/officeart/2005/8/layout/list1"/>
    <dgm:cxn modelId="{2C608082-D87E-8D44-823E-1B170AC4462D}" type="presParOf" srcId="{18515B46-672D-9E4B-A62C-F66D4579E3F5}" destId="{01AD9C11-9ECC-544E-B025-DBEA55E5AB70}" srcOrd="11" destOrd="0" presId="urn:microsoft.com/office/officeart/2005/8/layout/list1"/>
    <dgm:cxn modelId="{117942FD-8AF1-3F4A-A733-BA38FA93E362}" type="presParOf" srcId="{18515B46-672D-9E4B-A62C-F66D4579E3F5}" destId="{C5410669-7F4F-084D-8AB6-4A38FC8AD151}" srcOrd="12" destOrd="0" presId="urn:microsoft.com/office/officeart/2005/8/layout/list1"/>
    <dgm:cxn modelId="{8D908B62-034F-C446-AF4F-FD2FE48F55C2}" type="presParOf" srcId="{C5410669-7F4F-084D-8AB6-4A38FC8AD151}" destId="{38212C82-CE9D-7040-B7B1-D3A4EF4E525F}" srcOrd="0" destOrd="0" presId="urn:microsoft.com/office/officeart/2005/8/layout/list1"/>
    <dgm:cxn modelId="{666CB35B-2DE4-1D4D-8777-11E7ED1A32A9}" type="presParOf" srcId="{C5410669-7F4F-084D-8AB6-4A38FC8AD151}" destId="{6ED97A61-026D-3248-A084-25E68EE22DB9}" srcOrd="1" destOrd="0" presId="urn:microsoft.com/office/officeart/2005/8/layout/list1"/>
    <dgm:cxn modelId="{83E434E3-69D4-2E46-927E-B1F3DA523AD9}" type="presParOf" srcId="{18515B46-672D-9E4B-A62C-F66D4579E3F5}" destId="{15528EE9-89E7-3C40-A606-8CC1C342B504}" srcOrd="13" destOrd="0" presId="urn:microsoft.com/office/officeart/2005/8/layout/list1"/>
    <dgm:cxn modelId="{600E7F73-EDA3-9844-9FDC-D3DDCFEF89EF}" type="presParOf" srcId="{18515B46-672D-9E4B-A62C-F66D4579E3F5}" destId="{89B25460-84A6-7B49-8E1D-04C9A6FF712A}" srcOrd="14" destOrd="0" presId="urn:microsoft.com/office/officeart/2005/8/layout/list1"/>
    <dgm:cxn modelId="{003B8C2E-26F1-4A4F-BC11-5B9EAFAD9D39}" type="presParOf" srcId="{18515B46-672D-9E4B-A62C-F66D4579E3F5}" destId="{2B93FCD8-BFAF-D846-A050-9FE923D99246}" srcOrd="15" destOrd="0" presId="urn:microsoft.com/office/officeart/2005/8/layout/list1"/>
    <dgm:cxn modelId="{D62D1684-8A56-764D-98E5-79B103334434}" type="presParOf" srcId="{18515B46-672D-9E4B-A62C-F66D4579E3F5}" destId="{F773B349-C98E-1E45-A6B2-D15704E93FE2}" srcOrd="16" destOrd="0" presId="urn:microsoft.com/office/officeart/2005/8/layout/list1"/>
    <dgm:cxn modelId="{6AEF4467-7CB6-4245-9BEB-DC5BD74489FF}" type="presParOf" srcId="{F773B349-C98E-1E45-A6B2-D15704E93FE2}" destId="{5F21C102-33EC-1E40-BF67-1F800D98BDFC}" srcOrd="0" destOrd="0" presId="urn:microsoft.com/office/officeart/2005/8/layout/list1"/>
    <dgm:cxn modelId="{ECFD0FED-011D-8A4B-878D-F3EAA4F82E98}" type="presParOf" srcId="{F773B349-C98E-1E45-A6B2-D15704E93FE2}" destId="{5905D439-7C68-A741-88D0-5F3C57870CDA}" srcOrd="1" destOrd="0" presId="urn:microsoft.com/office/officeart/2005/8/layout/list1"/>
    <dgm:cxn modelId="{CC5ABA73-0937-6D4F-9A28-2489A34AB365}" type="presParOf" srcId="{18515B46-672D-9E4B-A62C-F66D4579E3F5}" destId="{9F29C21C-2F3D-2D4F-9ABC-23DDE0126FAA}" srcOrd="17" destOrd="0" presId="urn:microsoft.com/office/officeart/2005/8/layout/list1"/>
    <dgm:cxn modelId="{66A272BC-C06D-C244-B38C-12BB50449F3D}" type="presParOf" srcId="{18515B46-672D-9E4B-A62C-F66D4579E3F5}" destId="{76E1093B-2744-EA45-A061-1CD310F7ADFE}" srcOrd="18" destOrd="0" presId="urn:microsoft.com/office/officeart/2005/8/layout/list1"/>
    <dgm:cxn modelId="{8CEF2260-9D20-4243-9D09-594A454E5830}" type="presParOf" srcId="{18515B46-672D-9E4B-A62C-F66D4579E3F5}" destId="{93FB0D99-9B94-1248-B715-47F335466DB7}" srcOrd="19" destOrd="0" presId="urn:microsoft.com/office/officeart/2005/8/layout/list1"/>
    <dgm:cxn modelId="{BB3C6282-7807-F34F-AC55-D88C28657845}" type="presParOf" srcId="{18515B46-672D-9E4B-A62C-F66D4579E3F5}" destId="{D177DD56-CBA7-CF46-BDAB-9AE0B4F449F0}" srcOrd="20" destOrd="0" presId="urn:microsoft.com/office/officeart/2005/8/layout/list1"/>
    <dgm:cxn modelId="{3638087B-E260-454F-A9B0-E21E8F059FC5}" type="presParOf" srcId="{D177DD56-CBA7-CF46-BDAB-9AE0B4F449F0}" destId="{00AF7DFB-17C3-604A-89C9-0F540913EE79}" srcOrd="0" destOrd="0" presId="urn:microsoft.com/office/officeart/2005/8/layout/list1"/>
    <dgm:cxn modelId="{561E8310-8494-0A44-A261-42844B0D50F5}" type="presParOf" srcId="{D177DD56-CBA7-CF46-BDAB-9AE0B4F449F0}" destId="{F1140602-778D-F54B-BD98-687A0A9B3E80}" srcOrd="1" destOrd="0" presId="urn:microsoft.com/office/officeart/2005/8/layout/list1"/>
    <dgm:cxn modelId="{4227D63D-C354-F441-B89E-819CFCE99B46}" type="presParOf" srcId="{18515B46-672D-9E4B-A62C-F66D4579E3F5}" destId="{8A721029-3E25-594F-8926-C7030D5C509C}" srcOrd="21" destOrd="0" presId="urn:microsoft.com/office/officeart/2005/8/layout/list1"/>
    <dgm:cxn modelId="{45768F2D-FF14-EC41-AC04-0719481E551B}" type="presParOf" srcId="{18515B46-672D-9E4B-A62C-F66D4579E3F5}" destId="{9DA07174-427C-CC49-B11F-E152B4D3F1C9}" srcOrd="22" destOrd="0" presId="urn:microsoft.com/office/officeart/2005/8/layout/list1"/>
    <dgm:cxn modelId="{540AECF1-F572-5B41-B6CE-D8673E57429F}" type="presParOf" srcId="{18515B46-672D-9E4B-A62C-F66D4579E3F5}" destId="{B50A575F-2F77-CD4D-B9FA-C0A26D0E5C0D}" srcOrd="23" destOrd="0" presId="urn:microsoft.com/office/officeart/2005/8/layout/list1"/>
    <dgm:cxn modelId="{A1642793-EA60-3646-BBD6-9F9343DC10DD}" type="presParOf" srcId="{18515B46-672D-9E4B-A62C-F66D4579E3F5}" destId="{26886EA6-8D3D-C64F-BBF6-ACD4878EA679}" srcOrd="24" destOrd="0" presId="urn:microsoft.com/office/officeart/2005/8/layout/list1"/>
    <dgm:cxn modelId="{EF1C4295-F367-594A-8176-11693F87C299}" type="presParOf" srcId="{26886EA6-8D3D-C64F-BBF6-ACD4878EA679}" destId="{9A565DA5-8C6B-1848-B061-D79BF77DFDBB}" srcOrd="0" destOrd="0" presId="urn:microsoft.com/office/officeart/2005/8/layout/list1"/>
    <dgm:cxn modelId="{7FCDAE60-EA98-E247-B6C8-BC1F94A4BA23}" type="presParOf" srcId="{26886EA6-8D3D-C64F-BBF6-ACD4878EA679}" destId="{43476602-15DB-2B4E-BBA1-7D984B608711}" srcOrd="1" destOrd="0" presId="urn:microsoft.com/office/officeart/2005/8/layout/list1"/>
    <dgm:cxn modelId="{1836AE8E-F0F2-B84F-ABA1-502F7EADD324}" type="presParOf" srcId="{18515B46-672D-9E4B-A62C-F66D4579E3F5}" destId="{A95BC560-C6E4-D74B-B7EC-F4DADE7B5454}" srcOrd="25" destOrd="0" presId="urn:microsoft.com/office/officeart/2005/8/layout/list1"/>
    <dgm:cxn modelId="{7689ACD6-2FEF-294A-8258-F696B1AFA2BB}" type="presParOf" srcId="{18515B46-672D-9E4B-A62C-F66D4579E3F5}" destId="{EB242656-C070-0341-85FE-C7CA5A92CEC1}" srcOrd="26" destOrd="0" presId="urn:microsoft.com/office/officeart/2005/8/layout/list1"/>
    <dgm:cxn modelId="{162DCFA6-1680-0C49-B9D6-7E1812AAC5F5}" type="presParOf" srcId="{18515B46-672D-9E4B-A62C-F66D4579E3F5}" destId="{3B1053EA-D4E0-8342-99C5-ABB0C8E1D3C4}" srcOrd="27" destOrd="0" presId="urn:microsoft.com/office/officeart/2005/8/layout/list1"/>
    <dgm:cxn modelId="{CFA9465E-0C12-C14B-89F0-A66483F722FB}" type="presParOf" srcId="{18515B46-672D-9E4B-A62C-F66D4579E3F5}" destId="{F033486D-67BF-D84F-9CB9-334D8F14677A}" srcOrd="28" destOrd="0" presId="urn:microsoft.com/office/officeart/2005/8/layout/list1"/>
    <dgm:cxn modelId="{CA94E467-150C-F249-9C89-B1E4465A7631}" type="presParOf" srcId="{F033486D-67BF-D84F-9CB9-334D8F14677A}" destId="{AA59D545-67FE-6649-8DBF-AC198B5704CB}" srcOrd="0" destOrd="0" presId="urn:microsoft.com/office/officeart/2005/8/layout/list1"/>
    <dgm:cxn modelId="{B847E95A-93A5-EB4A-B26F-42A418520B2A}" type="presParOf" srcId="{F033486D-67BF-D84F-9CB9-334D8F14677A}" destId="{258666EF-4C6B-5D42-AAEC-04B48C9B28A4}" srcOrd="1" destOrd="0" presId="urn:microsoft.com/office/officeart/2005/8/layout/list1"/>
    <dgm:cxn modelId="{25FE6705-DAFF-F948-941D-24BEDD8495D5}" type="presParOf" srcId="{18515B46-672D-9E4B-A62C-F66D4579E3F5}" destId="{C509EC1E-D006-6140-975A-32F9981FE071}" srcOrd="29" destOrd="0" presId="urn:microsoft.com/office/officeart/2005/8/layout/list1"/>
    <dgm:cxn modelId="{158ABB72-E2D3-7C44-BAEA-0B4FD6A065BE}" type="presParOf" srcId="{18515B46-672D-9E4B-A62C-F66D4579E3F5}" destId="{A78FE3AC-C2BD-7341-88F1-08D549E80246}" srcOrd="30" destOrd="0" presId="urn:microsoft.com/office/officeart/2005/8/layout/list1"/>
    <dgm:cxn modelId="{322BC31E-4946-F44A-9B5B-0D2A4D54638C}" type="presParOf" srcId="{18515B46-672D-9E4B-A62C-F66D4579E3F5}" destId="{0431D63D-74B7-F847-A50F-23F268489912}" srcOrd="31" destOrd="0" presId="urn:microsoft.com/office/officeart/2005/8/layout/list1"/>
    <dgm:cxn modelId="{40850226-3701-DB41-BE90-EFE266A28DF6}" type="presParOf" srcId="{18515B46-672D-9E4B-A62C-F66D4579E3F5}" destId="{F3BDBAA1-2BE9-904D-B09F-7AC361904719}" srcOrd="32" destOrd="0" presId="urn:microsoft.com/office/officeart/2005/8/layout/list1"/>
    <dgm:cxn modelId="{A348EA6A-A2F2-B141-9556-FA998E4C1F5C}" type="presParOf" srcId="{F3BDBAA1-2BE9-904D-B09F-7AC361904719}" destId="{60519D8D-C6F5-C44C-8315-57B4D16792A3}" srcOrd="0" destOrd="0" presId="urn:microsoft.com/office/officeart/2005/8/layout/list1"/>
    <dgm:cxn modelId="{927BC25C-B6F9-DF4E-8A67-771EE8DD90C0}" type="presParOf" srcId="{F3BDBAA1-2BE9-904D-B09F-7AC361904719}" destId="{3B106449-4C32-0542-9224-456EF0E2E9F9}" srcOrd="1" destOrd="0" presId="urn:microsoft.com/office/officeart/2005/8/layout/list1"/>
    <dgm:cxn modelId="{699854FF-CF96-7C4F-8F41-F81D05224E33}" type="presParOf" srcId="{18515B46-672D-9E4B-A62C-F66D4579E3F5}" destId="{25C9A17F-9C79-914A-BC5E-6AD4F49A4361}" srcOrd="33" destOrd="0" presId="urn:microsoft.com/office/officeart/2005/8/layout/list1"/>
    <dgm:cxn modelId="{03C34A74-6F4E-8546-ACF6-6119FBC67EA9}" type="presParOf" srcId="{18515B46-672D-9E4B-A62C-F66D4579E3F5}" destId="{8A7758C0-1993-F94B-80FF-73CD93BDB43F}" srcOrd="3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5.xml><?xml version="1.0" encoding="utf-8"?>
<dgm:dataModel xmlns:dgm="http://schemas.openxmlformats.org/drawingml/2006/diagram" xmlns:a="http://schemas.openxmlformats.org/drawingml/2006/main">
  <dgm:ptLst>
    <dgm:pt modelId="{4CC66C45-6EE9-DD41-B580-5FE7020D6069}" type="doc">
      <dgm:prSet loTypeId="urn:microsoft.com/office/officeart/2005/8/layout/list1" loCatId="" qsTypeId="urn:microsoft.com/office/officeart/2005/8/quickstyle/simple4" qsCatId="simple" csTypeId="urn:microsoft.com/office/officeart/2005/8/colors/accent2_2" csCatId="accent2" phldr="1"/>
      <dgm:spPr/>
      <dgm:t>
        <a:bodyPr/>
        <a:lstStyle/>
        <a:p>
          <a:endParaRPr lang="it-IT"/>
        </a:p>
      </dgm:t>
    </dgm:pt>
    <dgm:pt modelId="{5F8ED50D-6D1D-2745-AE7E-4062D36C742C}">
      <dgm:prSet phldrT="[Text]" custT="1"/>
      <dgm:spPr/>
      <dgm:t>
        <a:bodyPr/>
        <a:lstStyle/>
        <a:p>
          <a:r>
            <a:rPr lang="it-IT" sz="1600" b="1" dirty="0">
              <a:solidFill>
                <a:srgbClr val="FFFF00"/>
              </a:solidFill>
            </a:rPr>
            <a:t>Utilizzo di materiale e attrezzatura</a:t>
          </a:r>
        </a:p>
      </dgm:t>
    </dgm:pt>
    <dgm:pt modelId="{1B441462-59BA-D844-B86B-F6F34F29DFC9}" type="parTrans" cxnId="{CB240449-B795-BE43-89CD-B63B53848DF6}">
      <dgm:prSet/>
      <dgm:spPr/>
      <dgm:t>
        <a:bodyPr/>
        <a:lstStyle/>
        <a:p>
          <a:endParaRPr lang="it-IT" sz="1400"/>
        </a:p>
      </dgm:t>
    </dgm:pt>
    <dgm:pt modelId="{E34BEFF6-4DD0-DD4F-80D3-14B504653EE9}" type="sibTrans" cxnId="{CB240449-B795-BE43-89CD-B63B53848DF6}">
      <dgm:prSet/>
      <dgm:spPr/>
      <dgm:t>
        <a:bodyPr/>
        <a:lstStyle/>
        <a:p>
          <a:endParaRPr lang="it-IT" sz="1400"/>
        </a:p>
      </dgm:t>
    </dgm:pt>
    <dgm:pt modelId="{BDD609FB-47E5-8243-A2B9-6747684BAAAB}">
      <dgm:prSet phldrT="[Text]" custT="1"/>
      <dgm:spPr/>
      <dgm:t>
        <a:bodyPr/>
        <a:lstStyle/>
        <a:p>
          <a:r>
            <a:rPr lang="it-IT" sz="1800" b="1" dirty="0">
              <a:solidFill>
                <a:srgbClr val="FFFF00"/>
              </a:solidFill>
            </a:rPr>
            <a:t>Utilizzo di servizi telematici</a:t>
          </a:r>
        </a:p>
      </dgm:t>
    </dgm:pt>
    <dgm:pt modelId="{D66BB7F7-0E42-1540-A8F0-5F2CEABBD54D}" type="parTrans" cxnId="{93331683-7E41-104F-93C5-DE6370144CE4}">
      <dgm:prSet/>
      <dgm:spPr/>
      <dgm:t>
        <a:bodyPr/>
        <a:lstStyle/>
        <a:p>
          <a:endParaRPr lang="it-IT" sz="1400"/>
        </a:p>
      </dgm:t>
    </dgm:pt>
    <dgm:pt modelId="{B3DAFB4B-2993-1A41-AAC4-B664709A4E9B}" type="sibTrans" cxnId="{93331683-7E41-104F-93C5-DE6370144CE4}">
      <dgm:prSet/>
      <dgm:spPr/>
      <dgm:t>
        <a:bodyPr/>
        <a:lstStyle/>
        <a:p>
          <a:endParaRPr lang="it-IT" sz="1400"/>
        </a:p>
      </dgm:t>
    </dgm:pt>
    <dgm:pt modelId="{13D47D4E-1110-C344-9EE3-922C75B257D4}">
      <dgm:prSet phldrT="[Text]" custT="1"/>
      <dgm:spPr/>
      <dgm:t>
        <a:bodyPr/>
        <a:lstStyle/>
        <a:p>
          <a:r>
            <a:rPr lang="it-IT" sz="1800" b="1" dirty="0">
              <a:solidFill>
                <a:srgbClr val="FFFF00"/>
              </a:solidFill>
            </a:rPr>
            <a:t>Utilizzo di linee telefoniche</a:t>
          </a:r>
        </a:p>
      </dgm:t>
    </dgm:pt>
    <dgm:pt modelId="{57E9A080-CC6E-7947-8C12-6F47D598D5B0}" type="parTrans" cxnId="{454454AF-E939-D94D-AF4C-F26A4D346A8C}">
      <dgm:prSet/>
      <dgm:spPr/>
      <dgm:t>
        <a:bodyPr/>
        <a:lstStyle/>
        <a:p>
          <a:endParaRPr lang="it-IT" sz="1400"/>
        </a:p>
      </dgm:t>
    </dgm:pt>
    <dgm:pt modelId="{3207F6C3-AB26-D044-B180-D775AD33F53E}" type="sibTrans" cxnId="{454454AF-E939-D94D-AF4C-F26A4D346A8C}">
      <dgm:prSet/>
      <dgm:spPr/>
      <dgm:t>
        <a:bodyPr/>
        <a:lstStyle/>
        <a:p>
          <a:endParaRPr lang="it-IT" sz="1400"/>
        </a:p>
      </dgm:t>
    </dgm:pt>
    <dgm:pt modelId="{7AC3DC75-4BE5-A642-B13C-EB82FC02FC48}">
      <dgm:prSet phldrT="[Text]" custT="1"/>
      <dgm:spPr/>
      <dgm:t>
        <a:bodyPr/>
        <a:lstStyle/>
        <a:p>
          <a:r>
            <a:rPr lang="it-IT" sz="1400" dirty="0"/>
            <a:t>Utilizzo del titolo e della posizione</a:t>
          </a:r>
        </a:p>
      </dgm:t>
    </dgm:pt>
    <dgm:pt modelId="{0B75C62B-F9FD-6341-9743-41AC56005DCE}" type="parTrans" cxnId="{89466D2B-5D6B-2147-A92B-06B1F5208629}">
      <dgm:prSet/>
      <dgm:spPr/>
      <dgm:t>
        <a:bodyPr/>
        <a:lstStyle/>
        <a:p>
          <a:endParaRPr lang="it-IT" sz="1400"/>
        </a:p>
      </dgm:t>
    </dgm:pt>
    <dgm:pt modelId="{D0827D6E-6E6F-A24F-A300-72FF27379398}" type="sibTrans" cxnId="{89466D2B-5D6B-2147-A92B-06B1F5208629}">
      <dgm:prSet/>
      <dgm:spPr/>
      <dgm:t>
        <a:bodyPr/>
        <a:lstStyle/>
        <a:p>
          <a:endParaRPr lang="it-IT" sz="1400"/>
        </a:p>
      </dgm:t>
    </dgm:pt>
    <dgm:pt modelId="{78FF767D-4752-B64A-A5C8-54BC9ED93F88}">
      <dgm:prSet phldrT="[Text]" custT="1"/>
      <dgm:spPr/>
      <dgm:t>
        <a:bodyPr/>
        <a:lstStyle/>
        <a:p>
          <a:r>
            <a:rPr lang="it-IT" sz="1400" dirty="0"/>
            <a:t>Utilizzo del tempo di lavoro</a:t>
          </a:r>
        </a:p>
      </dgm:t>
    </dgm:pt>
    <dgm:pt modelId="{3B0D3C19-F438-FA4D-B47A-786ACE5E465D}" type="parTrans" cxnId="{3DF66A69-80C7-7540-A96D-61932EDB8BB3}">
      <dgm:prSet/>
      <dgm:spPr/>
      <dgm:t>
        <a:bodyPr/>
        <a:lstStyle/>
        <a:p>
          <a:endParaRPr lang="it-IT" sz="1400"/>
        </a:p>
      </dgm:t>
    </dgm:pt>
    <dgm:pt modelId="{EFF69931-ECCF-F740-82FA-72601AD47AAC}" type="sibTrans" cxnId="{3DF66A69-80C7-7540-A96D-61932EDB8BB3}">
      <dgm:prSet/>
      <dgm:spPr/>
      <dgm:t>
        <a:bodyPr/>
        <a:lstStyle/>
        <a:p>
          <a:endParaRPr lang="it-IT" sz="1400"/>
        </a:p>
      </dgm:t>
    </dgm:pt>
    <dgm:pt modelId="{C265AFB9-7033-914D-A9CF-C8D69F724BD0}">
      <dgm:prSet phldrT="[Text]" custT="1"/>
      <dgm:spPr/>
      <dgm:t>
        <a:bodyPr/>
        <a:lstStyle/>
        <a:p>
          <a:r>
            <a:rPr lang="it-IT" sz="1400" dirty="0"/>
            <a:t>Utilizzo delle informazioni </a:t>
          </a:r>
        </a:p>
      </dgm:t>
    </dgm:pt>
    <dgm:pt modelId="{D57B5CDD-8F42-6641-9C82-87A0F05E5934}" type="parTrans" cxnId="{A0535206-9227-D844-9F11-35E331A4F816}">
      <dgm:prSet/>
      <dgm:spPr/>
      <dgm:t>
        <a:bodyPr/>
        <a:lstStyle/>
        <a:p>
          <a:endParaRPr lang="it-IT" sz="1400"/>
        </a:p>
      </dgm:t>
    </dgm:pt>
    <dgm:pt modelId="{EBD479FE-F995-874F-87EA-3D003CA5EE70}" type="sibTrans" cxnId="{A0535206-9227-D844-9F11-35E331A4F816}">
      <dgm:prSet/>
      <dgm:spPr/>
      <dgm:t>
        <a:bodyPr/>
        <a:lstStyle/>
        <a:p>
          <a:endParaRPr lang="it-IT" sz="1400"/>
        </a:p>
      </dgm:t>
    </dgm:pt>
    <dgm:pt modelId="{8FF4696D-E073-D247-B23F-40D5A1ABEAE9}">
      <dgm:prSet phldrT="[Text]" custT="1"/>
      <dgm:spPr/>
      <dgm:t>
        <a:bodyPr/>
        <a:lstStyle/>
        <a:p>
          <a:r>
            <a:rPr lang="it-IT" sz="1400" dirty="0"/>
            <a:t>Articolo 11 comma 3</a:t>
          </a:r>
        </a:p>
      </dgm:t>
    </dgm:pt>
    <dgm:pt modelId="{B52103AE-07C7-424F-B7F9-04348EC0E0A1}" type="parTrans" cxnId="{D737A2E2-E756-0A4D-9AA9-29DF03322079}">
      <dgm:prSet/>
      <dgm:spPr/>
      <dgm:t>
        <a:bodyPr/>
        <a:lstStyle/>
        <a:p>
          <a:endParaRPr lang="it-IT" sz="1400"/>
        </a:p>
      </dgm:t>
    </dgm:pt>
    <dgm:pt modelId="{E04BD953-ED6B-F449-9147-C4484AE5D6B7}" type="sibTrans" cxnId="{D737A2E2-E756-0A4D-9AA9-29DF03322079}">
      <dgm:prSet/>
      <dgm:spPr/>
      <dgm:t>
        <a:bodyPr/>
        <a:lstStyle/>
        <a:p>
          <a:endParaRPr lang="it-IT" sz="1400"/>
        </a:p>
      </dgm:t>
    </dgm:pt>
    <dgm:pt modelId="{C911CC80-1069-FE43-9C29-05C336F2BD8D}">
      <dgm:prSet phldrT="[Text]" custT="1"/>
      <dgm:spPr/>
      <dgm:t>
        <a:bodyPr/>
        <a:lstStyle/>
        <a:p>
          <a:r>
            <a:rPr lang="it-IT" sz="1400" dirty="0"/>
            <a:t>Utilizzo dei permessi lavorativi</a:t>
          </a:r>
        </a:p>
      </dgm:t>
    </dgm:pt>
    <dgm:pt modelId="{626F8FDA-D9B7-F649-82AC-B62759A7E26D}" type="parTrans" cxnId="{3B3095D0-6F70-244D-9E47-93A3273A8AC2}">
      <dgm:prSet/>
      <dgm:spPr/>
      <dgm:t>
        <a:bodyPr/>
        <a:lstStyle/>
        <a:p>
          <a:endParaRPr lang="it-IT" sz="1400"/>
        </a:p>
      </dgm:t>
    </dgm:pt>
    <dgm:pt modelId="{196521D0-F2A9-6545-9C46-2040D2BFC445}" type="sibTrans" cxnId="{3B3095D0-6F70-244D-9E47-93A3273A8AC2}">
      <dgm:prSet/>
      <dgm:spPr/>
      <dgm:t>
        <a:bodyPr/>
        <a:lstStyle/>
        <a:p>
          <a:endParaRPr lang="it-IT" sz="1400"/>
        </a:p>
      </dgm:t>
    </dgm:pt>
    <dgm:pt modelId="{50A4F64A-94DB-124D-B65B-25C9210CE8D0}">
      <dgm:prSet phldrT="[Text]" custT="1"/>
      <dgm:spPr/>
      <dgm:t>
        <a:bodyPr/>
        <a:lstStyle/>
        <a:p>
          <a:r>
            <a:rPr lang="it-IT" sz="1400" dirty="0"/>
            <a:t>Articolo 11 comma 3</a:t>
          </a:r>
        </a:p>
      </dgm:t>
    </dgm:pt>
    <dgm:pt modelId="{A1DBFE18-8C11-C949-9152-2DB5B8D87A2C}" type="parTrans" cxnId="{BFFAB539-0282-ED49-AD0C-96FC9C82FB1E}">
      <dgm:prSet/>
      <dgm:spPr/>
      <dgm:t>
        <a:bodyPr/>
        <a:lstStyle/>
        <a:p>
          <a:endParaRPr lang="it-IT" sz="1400"/>
        </a:p>
      </dgm:t>
    </dgm:pt>
    <dgm:pt modelId="{5CE540D4-D99B-6649-9E25-D786130C6290}" type="sibTrans" cxnId="{BFFAB539-0282-ED49-AD0C-96FC9C82FB1E}">
      <dgm:prSet/>
      <dgm:spPr/>
      <dgm:t>
        <a:bodyPr/>
        <a:lstStyle/>
        <a:p>
          <a:endParaRPr lang="it-IT" sz="1400"/>
        </a:p>
      </dgm:t>
    </dgm:pt>
    <dgm:pt modelId="{F1CF7AD6-98D5-FC43-BCB6-EBABABBC6B92}">
      <dgm:prSet phldrT="[Text]" custT="1"/>
      <dgm:spPr/>
      <dgm:t>
        <a:bodyPr/>
        <a:lstStyle/>
        <a:p>
          <a:r>
            <a:rPr lang="it-IT" sz="1400" dirty="0"/>
            <a:t>Articolo 11 comma 3</a:t>
          </a:r>
        </a:p>
      </dgm:t>
    </dgm:pt>
    <dgm:pt modelId="{6857B70A-C930-F04B-8767-3B158D0E46A0}" type="parTrans" cxnId="{41220939-186C-E84B-9571-419227FB7860}">
      <dgm:prSet/>
      <dgm:spPr/>
      <dgm:t>
        <a:bodyPr/>
        <a:lstStyle/>
        <a:p>
          <a:endParaRPr lang="it-IT" sz="1400"/>
        </a:p>
      </dgm:t>
    </dgm:pt>
    <dgm:pt modelId="{6C6F1D7B-4446-8043-8C15-E573434AA00D}" type="sibTrans" cxnId="{41220939-186C-E84B-9571-419227FB7860}">
      <dgm:prSet/>
      <dgm:spPr/>
      <dgm:t>
        <a:bodyPr/>
        <a:lstStyle/>
        <a:p>
          <a:endParaRPr lang="it-IT" sz="1400"/>
        </a:p>
      </dgm:t>
    </dgm:pt>
    <dgm:pt modelId="{75A6A2BC-6022-5A41-8E14-9B803A19A6EB}">
      <dgm:prSet phldrT="[Text]" custT="1"/>
      <dgm:spPr/>
      <dgm:t>
        <a:bodyPr/>
        <a:lstStyle/>
        <a:p>
          <a:r>
            <a:rPr lang="it-IT" sz="1400" dirty="0"/>
            <a:t>Articolo 10</a:t>
          </a:r>
        </a:p>
      </dgm:t>
    </dgm:pt>
    <dgm:pt modelId="{46840D5A-8C06-084F-A95C-189E5838ABF0}" type="parTrans" cxnId="{BB5EDFF6-3240-FC49-A1E4-72E355471819}">
      <dgm:prSet/>
      <dgm:spPr/>
      <dgm:t>
        <a:bodyPr/>
        <a:lstStyle/>
        <a:p>
          <a:endParaRPr lang="it-IT" sz="1400"/>
        </a:p>
      </dgm:t>
    </dgm:pt>
    <dgm:pt modelId="{1418B448-EC46-304C-8873-3AFC6A64BE75}" type="sibTrans" cxnId="{BB5EDFF6-3240-FC49-A1E4-72E355471819}">
      <dgm:prSet/>
      <dgm:spPr/>
      <dgm:t>
        <a:bodyPr/>
        <a:lstStyle/>
        <a:p>
          <a:endParaRPr lang="it-IT" sz="1400"/>
        </a:p>
      </dgm:t>
    </dgm:pt>
    <dgm:pt modelId="{419C80E3-E285-D44D-8311-4922C4F2ECD7}">
      <dgm:prSet phldrT="[Text]" custT="1"/>
      <dgm:spPr/>
      <dgm:t>
        <a:bodyPr/>
        <a:lstStyle/>
        <a:p>
          <a:r>
            <a:rPr lang="it-IT" sz="1400" dirty="0"/>
            <a:t>Articolo 11 comma 1</a:t>
          </a:r>
        </a:p>
      </dgm:t>
    </dgm:pt>
    <dgm:pt modelId="{D4A29F48-63C8-2E41-95E9-55062268E589}" type="parTrans" cxnId="{723F8231-50E3-734D-B348-B5E842541C1D}">
      <dgm:prSet/>
      <dgm:spPr/>
      <dgm:t>
        <a:bodyPr/>
        <a:lstStyle/>
        <a:p>
          <a:endParaRPr lang="it-IT" sz="1400"/>
        </a:p>
      </dgm:t>
    </dgm:pt>
    <dgm:pt modelId="{7A616ED0-082D-574E-882F-32643253D936}" type="sibTrans" cxnId="{723F8231-50E3-734D-B348-B5E842541C1D}">
      <dgm:prSet/>
      <dgm:spPr/>
      <dgm:t>
        <a:bodyPr/>
        <a:lstStyle/>
        <a:p>
          <a:endParaRPr lang="it-IT" sz="1400"/>
        </a:p>
      </dgm:t>
    </dgm:pt>
    <dgm:pt modelId="{160E0F84-995C-EF42-B51B-B2757A392311}">
      <dgm:prSet phldrT="[Text]" custT="1"/>
      <dgm:spPr/>
      <dgm:t>
        <a:bodyPr/>
        <a:lstStyle/>
        <a:p>
          <a:r>
            <a:rPr lang="it-IT" sz="1400" dirty="0"/>
            <a:t>Articolo 11 comma 2</a:t>
          </a:r>
        </a:p>
      </dgm:t>
    </dgm:pt>
    <dgm:pt modelId="{2EB017FD-2FB3-FC42-9A6E-26B8C18740AB}" type="parTrans" cxnId="{342B8A98-139E-8940-BC3F-C073BB16E658}">
      <dgm:prSet/>
      <dgm:spPr/>
      <dgm:t>
        <a:bodyPr/>
        <a:lstStyle/>
        <a:p>
          <a:endParaRPr lang="it-IT" sz="1400"/>
        </a:p>
      </dgm:t>
    </dgm:pt>
    <dgm:pt modelId="{B9A8CDF8-A442-DF48-9143-61615647859B}" type="sibTrans" cxnId="{342B8A98-139E-8940-BC3F-C073BB16E658}">
      <dgm:prSet/>
      <dgm:spPr/>
      <dgm:t>
        <a:bodyPr/>
        <a:lstStyle/>
        <a:p>
          <a:endParaRPr lang="it-IT" sz="1400"/>
        </a:p>
      </dgm:t>
    </dgm:pt>
    <dgm:pt modelId="{11F93150-3404-AD43-93E3-2FBA6485EC13}">
      <dgm:prSet phldrT="[Text]" custT="1"/>
      <dgm:spPr/>
      <dgm:t>
        <a:bodyPr/>
        <a:lstStyle/>
        <a:p>
          <a:r>
            <a:rPr lang="it-IT" sz="1400" dirty="0"/>
            <a:t>Articolo 3 comma 3</a:t>
          </a:r>
        </a:p>
      </dgm:t>
    </dgm:pt>
    <dgm:pt modelId="{05A7B819-ADFF-0F4D-A1EB-DA0FDAA422BE}" type="parTrans" cxnId="{22E66A8B-FC8C-0147-BAFB-4347D86E1036}">
      <dgm:prSet/>
      <dgm:spPr/>
      <dgm:t>
        <a:bodyPr/>
        <a:lstStyle/>
        <a:p>
          <a:endParaRPr lang="it-IT" sz="1400"/>
        </a:p>
      </dgm:t>
    </dgm:pt>
    <dgm:pt modelId="{887EB750-267F-3F41-99F0-AA6715EFFEF3}" type="sibTrans" cxnId="{22E66A8B-FC8C-0147-BAFB-4347D86E1036}">
      <dgm:prSet/>
      <dgm:spPr/>
      <dgm:t>
        <a:bodyPr/>
        <a:lstStyle/>
        <a:p>
          <a:endParaRPr lang="it-IT" sz="1400"/>
        </a:p>
      </dgm:t>
    </dgm:pt>
    <dgm:pt modelId="{CBCA661F-7584-9647-93C8-22137C513211}">
      <dgm:prSet phldrT="[Text]" custT="1"/>
      <dgm:spPr/>
      <dgm:t>
        <a:bodyPr/>
        <a:lstStyle/>
        <a:p>
          <a:r>
            <a:rPr lang="it-IT" sz="1400" dirty="0"/>
            <a:t>Utilizzo del tempo di lavoro altrui</a:t>
          </a:r>
        </a:p>
      </dgm:t>
    </dgm:pt>
    <dgm:pt modelId="{085309B0-A84F-1D46-AE41-462BF04F5BDC}" type="parTrans" cxnId="{1762E92B-D86D-A84E-BC5D-3B8CE0ECF1E4}">
      <dgm:prSet/>
      <dgm:spPr/>
      <dgm:t>
        <a:bodyPr/>
        <a:lstStyle/>
        <a:p>
          <a:endParaRPr lang="it-IT"/>
        </a:p>
      </dgm:t>
    </dgm:pt>
    <dgm:pt modelId="{E9DC628B-52F7-5A4C-A527-217F5E6B63E1}" type="sibTrans" cxnId="{1762E92B-D86D-A84E-BC5D-3B8CE0ECF1E4}">
      <dgm:prSet/>
      <dgm:spPr/>
      <dgm:t>
        <a:bodyPr/>
        <a:lstStyle/>
        <a:p>
          <a:endParaRPr lang="it-IT"/>
        </a:p>
      </dgm:t>
    </dgm:pt>
    <dgm:pt modelId="{49C39A1F-05D0-5848-A689-AD4B509F8EB7}">
      <dgm:prSet phldrT="[Text]" custT="1"/>
      <dgm:spPr/>
      <dgm:t>
        <a:bodyPr/>
        <a:lstStyle/>
        <a:p>
          <a:r>
            <a:rPr lang="it-IT" sz="1400" dirty="0"/>
            <a:t>Articolo 11 comma 1</a:t>
          </a:r>
        </a:p>
      </dgm:t>
    </dgm:pt>
    <dgm:pt modelId="{73089449-93F9-7940-9D3D-9D7A3ACF1A32}" type="parTrans" cxnId="{001F5DED-98F3-FF4E-8819-6063887E0CA1}">
      <dgm:prSet/>
      <dgm:spPr/>
      <dgm:t>
        <a:bodyPr/>
        <a:lstStyle/>
        <a:p>
          <a:endParaRPr lang="it-IT"/>
        </a:p>
      </dgm:t>
    </dgm:pt>
    <dgm:pt modelId="{21F7C9F8-AFD3-6044-AD72-0CA991EB2E9B}" type="sibTrans" cxnId="{001F5DED-98F3-FF4E-8819-6063887E0CA1}">
      <dgm:prSet/>
      <dgm:spPr/>
      <dgm:t>
        <a:bodyPr/>
        <a:lstStyle/>
        <a:p>
          <a:endParaRPr lang="it-IT"/>
        </a:p>
      </dgm:t>
    </dgm:pt>
    <dgm:pt modelId="{DB106ED6-1D1D-1648-B253-B52C77B80B85}">
      <dgm:prSet phldrT="[Text]" custT="1"/>
      <dgm:spPr/>
      <dgm:t>
        <a:bodyPr/>
        <a:lstStyle/>
        <a:p>
          <a:r>
            <a:rPr lang="it-IT" sz="1400" dirty="0"/>
            <a:t>Utilizzo delle risorse pubbliche</a:t>
          </a:r>
        </a:p>
      </dgm:t>
    </dgm:pt>
    <dgm:pt modelId="{B13A059D-3A1B-264C-B260-D4D0CA99AE1A}" type="parTrans" cxnId="{400DB701-323F-4842-8B0B-42F598258B20}">
      <dgm:prSet/>
      <dgm:spPr/>
      <dgm:t>
        <a:bodyPr/>
        <a:lstStyle/>
        <a:p>
          <a:endParaRPr lang="it-IT"/>
        </a:p>
      </dgm:t>
    </dgm:pt>
    <dgm:pt modelId="{364763A3-1D01-F740-8FC6-87ADA70D0FB5}" type="sibTrans" cxnId="{400DB701-323F-4842-8B0B-42F598258B20}">
      <dgm:prSet/>
      <dgm:spPr/>
      <dgm:t>
        <a:bodyPr/>
        <a:lstStyle/>
        <a:p>
          <a:endParaRPr lang="it-IT"/>
        </a:p>
      </dgm:t>
    </dgm:pt>
    <dgm:pt modelId="{E003E373-E4C5-E94C-9010-7E24FDA6B666}">
      <dgm:prSet phldrT="[Text]" custT="1"/>
      <dgm:spPr/>
      <dgm:t>
        <a:bodyPr/>
        <a:lstStyle/>
        <a:p>
          <a:r>
            <a:rPr lang="it-IT" sz="1400" dirty="0"/>
            <a:t>Articolo 3 comma 4</a:t>
          </a:r>
        </a:p>
      </dgm:t>
    </dgm:pt>
    <dgm:pt modelId="{B6F7F9E3-D331-604F-965D-A695A200B66A}" type="parTrans" cxnId="{EB77BA54-62BB-E446-B28D-D8454AAAF2C8}">
      <dgm:prSet/>
      <dgm:spPr/>
      <dgm:t>
        <a:bodyPr/>
        <a:lstStyle/>
        <a:p>
          <a:endParaRPr lang="it-IT"/>
        </a:p>
      </dgm:t>
    </dgm:pt>
    <dgm:pt modelId="{8C54536F-843E-2F47-ACE6-D2201351C94B}" type="sibTrans" cxnId="{EB77BA54-62BB-E446-B28D-D8454AAAF2C8}">
      <dgm:prSet/>
      <dgm:spPr/>
      <dgm:t>
        <a:bodyPr/>
        <a:lstStyle/>
        <a:p>
          <a:endParaRPr lang="it-IT"/>
        </a:p>
      </dgm:t>
    </dgm:pt>
    <dgm:pt modelId="{D7EA96F6-9915-E844-BF40-F486251E069D}">
      <dgm:prSet phldrT="[Text]" custT="1"/>
      <dgm:spPr/>
      <dgm:t>
        <a:bodyPr/>
        <a:lstStyle/>
        <a:p>
          <a:r>
            <a:rPr lang="it-IT" sz="1400" dirty="0"/>
            <a:t>Articolo 12 comma 5</a:t>
          </a:r>
        </a:p>
      </dgm:t>
    </dgm:pt>
    <dgm:pt modelId="{71C78CB4-29BE-C242-A8F0-0AD718FEB29A}" type="parTrans" cxnId="{76EAABB6-9643-E54C-940F-78C76500CEE0}">
      <dgm:prSet/>
      <dgm:spPr/>
      <dgm:t>
        <a:bodyPr/>
        <a:lstStyle/>
        <a:p>
          <a:endParaRPr lang="it-IT"/>
        </a:p>
      </dgm:t>
    </dgm:pt>
    <dgm:pt modelId="{42D5C1F8-FB32-574B-9DCE-AC5DA70D3173}" type="sibTrans" cxnId="{76EAABB6-9643-E54C-940F-78C76500CEE0}">
      <dgm:prSet/>
      <dgm:spPr/>
      <dgm:t>
        <a:bodyPr/>
        <a:lstStyle/>
        <a:p>
          <a:endParaRPr lang="it-IT"/>
        </a:p>
      </dgm:t>
    </dgm:pt>
    <dgm:pt modelId="{E789002A-2503-C943-A6B5-E4AC2BC57135}">
      <dgm:prSet phldrT="[Text]" custT="1"/>
      <dgm:spPr/>
      <dgm:t>
        <a:bodyPr/>
        <a:lstStyle/>
        <a:p>
          <a:r>
            <a:rPr lang="it-IT" sz="1400" dirty="0"/>
            <a:t>Articolo 5 comma 2</a:t>
          </a:r>
        </a:p>
      </dgm:t>
    </dgm:pt>
    <dgm:pt modelId="{3B8D96A4-7099-6E40-9DA2-A99BF0C9E304}" type="parTrans" cxnId="{B39AC44F-AD96-E741-8157-DD835BC70F16}">
      <dgm:prSet/>
      <dgm:spPr/>
      <dgm:t>
        <a:bodyPr/>
        <a:lstStyle/>
        <a:p>
          <a:endParaRPr lang="it-IT"/>
        </a:p>
      </dgm:t>
    </dgm:pt>
    <dgm:pt modelId="{3996EA26-737E-3E43-BC10-B2EF2A3F16BF}" type="sibTrans" cxnId="{B39AC44F-AD96-E741-8157-DD835BC70F16}">
      <dgm:prSet/>
      <dgm:spPr/>
      <dgm:t>
        <a:bodyPr/>
        <a:lstStyle/>
        <a:p>
          <a:endParaRPr lang="it-IT"/>
        </a:p>
      </dgm:t>
    </dgm:pt>
    <dgm:pt modelId="{18515B46-672D-9E4B-A62C-F66D4579E3F5}" type="pres">
      <dgm:prSet presAssocID="{4CC66C45-6EE9-DD41-B580-5FE7020D6069}" presName="linear" presStyleCnt="0">
        <dgm:presLayoutVars>
          <dgm:dir/>
          <dgm:animLvl val="lvl"/>
          <dgm:resizeHandles val="exact"/>
        </dgm:presLayoutVars>
      </dgm:prSet>
      <dgm:spPr/>
    </dgm:pt>
    <dgm:pt modelId="{C68191EF-AA6C-A545-B876-56F2C512B759}" type="pres">
      <dgm:prSet presAssocID="{DB106ED6-1D1D-1648-B253-B52C77B80B85}" presName="parentLin" presStyleCnt="0"/>
      <dgm:spPr/>
    </dgm:pt>
    <dgm:pt modelId="{4CC12F17-D3F4-7746-A2DE-63E7E71D6994}" type="pres">
      <dgm:prSet presAssocID="{DB106ED6-1D1D-1648-B253-B52C77B80B85}" presName="parentLeftMargin" presStyleLbl="node1" presStyleIdx="0" presStyleCnt="9"/>
      <dgm:spPr/>
    </dgm:pt>
    <dgm:pt modelId="{315DCB7D-89AD-EF4A-94EC-03830AA49C6D}" type="pres">
      <dgm:prSet presAssocID="{DB106ED6-1D1D-1648-B253-B52C77B80B85}" presName="parentText" presStyleLbl="node1" presStyleIdx="0" presStyleCnt="9">
        <dgm:presLayoutVars>
          <dgm:chMax val="0"/>
          <dgm:bulletEnabled val="1"/>
        </dgm:presLayoutVars>
      </dgm:prSet>
      <dgm:spPr/>
    </dgm:pt>
    <dgm:pt modelId="{60379ED1-C741-4C4B-A102-AB64B2643212}" type="pres">
      <dgm:prSet presAssocID="{DB106ED6-1D1D-1648-B253-B52C77B80B85}" presName="negativeSpace" presStyleCnt="0"/>
      <dgm:spPr/>
    </dgm:pt>
    <dgm:pt modelId="{C8395AC1-07FB-1E4E-A4DF-5D6508FD9A30}" type="pres">
      <dgm:prSet presAssocID="{DB106ED6-1D1D-1648-B253-B52C77B80B85}" presName="childText" presStyleLbl="conFgAcc1" presStyleIdx="0" presStyleCnt="9">
        <dgm:presLayoutVars>
          <dgm:bulletEnabled val="1"/>
        </dgm:presLayoutVars>
      </dgm:prSet>
      <dgm:spPr/>
    </dgm:pt>
    <dgm:pt modelId="{C0700BE0-532E-F444-9BDC-44F028EA1A52}" type="pres">
      <dgm:prSet presAssocID="{364763A3-1D01-F740-8FC6-87ADA70D0FB5}" presName="spaceBetweenRectangles" presStyleCnt="0"/>
      <dgm:spPr/>
    </dgm:pt>
    <dgm:pt modelId="{D107DA6A-CF55-FA49-8D77-2559E37490CD}" type="pres">
      <dgm:prSet presAssocID="{5F8ED50D-6D1D-2745-AE7E-4062D36C742C}" presName="parentLin" presStyleCnt="0"/>
      <dgm:spPr/>
    </dgm:pt>
    <dgm:pt modelId="{8AAEED41-9A4E-5E41-A935-F951AA8E2B82}" type="pres">
      <dgm:prSet presAssocID="{5F8ED50D-6D1D-2745-AE7E-4062D36C742C}" presName="parentLeftMargin" presStyleLbl="node1" presStyleIdx="0" presStyleCnt="9"/>
      <dgm:spPr/>
    </dgm:pt>
    <dgm:pt modelId="{8637715E-BAC0-5846-BE51-067C6FA07FB9}" type="pres">
      <dgm:prSet presAssocID="{5F8ED50D-6D1D-2745-AE7E-4062D36C742C}" presName="parentText" presStyleLbl="node1" presStyleIdx="1" presStyleCnt="9">
        <dgm:presLayoutVars>
          <dgm:chMax val="0"/>
          <dgm:bulletEnabled val="1"/>
        </dgm:presLayoutVars>
      </dgm:prSet>
      <dgm:spPr/>
    </dgm:pt>
    <dgm:pt modelId="{F996A4B7-46A3-ED40-8B32-23C83CAF4BDD}" type="pres">
      <dgm:prSet presAssocID="{5F8ED50D-6D1D-2745-AE7E-4062D36C742C}" presName="negativeSpace" presStyleCnt="0"/>
      <dgm:spPr/>
    </dgm:pt>
    <dgm:pt modelId="{C14A0273-9F7D-1446-8A98-F0EFDA56239F}" type="pres">
      <dgm:prSet presAssocID="{5F8ED50D-6D1D-2745-AE7E-4062D36C742C}" presName="childText" presStyleLbl="conFgAcc1" presStyleIdx="1" presStyleCnt="9">
        <dgm:presLayoutVars>
          <dgm:bulletEnabled val="1"/>
        </dgm:presLayoutVars>
      </dgm:prSet>
      <dgm:spPr/>
    </dgm:pt>
    <dgm:pt modelId="{32CA9EC8-1BBB-3548-83A6-9EBBE8D5D3D3}" type="pres">
      <dgm:prSet presAssocID="{E34BEFF6-4DD0-DD4F-80D3-14B504653EE9}" presName="spaceBetweenRectangles" presStyleCnt="0"/>
      <dgm:spPr/>
    </dgm:pt>
    <dgm:pt modelId="{6C02B5EC-67E6-EA47-B66A-9CE74EAA2E63}" type="pres">
      <dgm:prSet presAssocID="{BDD609FB-47E5-8243-A2B9-6747684BAAAB}" presName="parentLin" presStyleCnt="0"/>
      <dgm:spPr/>
    </dgm:pt>
    <dgm:pt modelId="{D18739CE-E57F-8F4A-BF85-206BC890A922}" type="pres">
      <dgm:prSet presAssocID="{BDD609FB-47E5-8243-A2B9-6747684BAAAB}" presName="parentLeftMargin" presStyleLbl="node1" presStyleIdx="1" presStyleCnt="9"/>
      <dgm:spPr/>
    </dgm:pt>
    <dgm:pt modelId="{7C155DD9-F749-9B4E-9FB5-F80E7F109D13}" type="pres">
      <dgm:prSet presAssocID="{BDD609FB-47E5-8243-A2B9-6747684BAAAB}" presName="parentText" presStyleLbl="node1" presStyleIdx="2" presStyleCnt="9">
        <dgm:presLayoutVars>
          <dgm:chMax val="0"/>
          <dgm:bulletEnabled val="1"/>
        </dgm:presLayoutVars>
      </dgm:prSet>
      <dgm:spPr/>
    </dgm:pt>
    <dgm:pt modelId="{8F8D5A9A-AA99-D44F-9933-6E214DC4CA8A}" type="pres">
      <dgm:prSet presAssocID="{BDD609FB-47E5-8243-A2B9-6747684BAAAB}" presName="negativeSpace" presStyleCnt="0"/>
      <dgm:spPr/>
    </dgm:pt>
    <dgm:pt modelId="{51A49FF6-50B4-BD48-81D3-B273A8846BEB}" type="pres">
      <dgm:prSet presAssocID="{BDD609FB-47E5-8243-A2B9-6747684BAAAB}" presName="childText" presStyleLbl="conFgAcc1" presStyleIdx="2" presStyleCnt="9">
        <dgm:presLayoutVars>
          <dgm:bulletEnabled val="1"/>
        </dgm:presLayoutVars>
      </dgm:prSet>
      <dgm:spPr/>
    </dgm:pt>
    <dgm:pt modelId="{01AD9C11-9ECC-544E-B025-DBEA55E5AB70}" type="pres">
      <dgm:prSet presAssocID="{B3DAFB4B-2993-1A41-AAC4-B664709A4E9B}" presName="spaceBetweenRectangles" presStyleCnt="0"/>
      <dgm:spPr/>
    </dgm:pt>
    <dgm:pt modelId="{C5410669-7F4F-084D-8AB6-4A38FC8AD151}" type="pres">
      <dgm:prSet presAssocID="{13D47D4E-1110-C344-9EE3-922C75B257D4}" presName="parentLin" presStyleCnt="0"/>
      <dgm:spPr/>
    </dgm:pt>
    <dgm:pt modelId="{38212C82-CE9D-7040-B7B1-D3A4EF4E525F}" type="pres">
      <dgm:prSet presAssocID="{13D47D4E-1110-C344-9EE3-922C75B257D4}" presName="parentLeftMargin" presStyleLbl="node1" presStyleIdx="2" presStyleCnt="9"/>
      <dgm:spPr/>
    </dgm:pt>
    <dgm:pt modelId="{6ED97A61-026D-3248-A084-25E68EE22DB9}" type="pres">
      <dgm:prSet presAssocID="{13D47D4E-1110-C344-9EE3-922C75B257D4}" presName="parentText" presStyleLbl="node1" presStyleIdx="3" presStyleCnt="9">
        <dgm:presLayoutVars>
          <dgm:chMax val="0"/>
          <dgm:bulletEnabled val="1"/>
        </dgm:presLayoutVars>
      </dgm:prSet>
      <dgm:spPr/>
    </dgm:pt>
    <dgm:pt modelId="{15528EE9-89E7-3C40-A606-8CC1C342B504}" type="pres">
      <dgm:prSet presAssocID="{13D47D4E-1110-C344-9EE3-922C75B257D4}" presName="negativeSpace" presStyleCnt="0"/>
      <dgm:spPr/>
    </dgm:pt>
    <dgm:pt modelId="{89B25460-84A6-7B49-8E1D-04C9A6FF712A}" type="pres">
      <dgm:prSet presAssocID="{13D47D4E-1110-C344-9EE3-922C75B257D4}" presName="childText" presStyleLbl="conFgAcc1" presStyleIdx="3" presStyleCnt="9">
        <dgm:presLayoutVars>
          <dgm:bulletEnabled val="1"/>
        </dgm:presLayoutVars>
      </dgm:prSet>
      <dgm:spPr/>
    </dgm:pt>
    <dgm:pt modelId="{2B93FCD8-BFAF-D846-A050-9FE923D99246}" type="pres">
      <dgm:prSet presAssocID="{3207F6C3-AB26-D044-B180-D775AD33F53E}" presName="spaceBetweenRectangles" presStyleCnt="0"/>
      <dgm:spPr/>
    </dgm:pt>
    <dgm:pt modelId="{F773B349-C98E-1E45-A6B2-D15704E93FE2}" type="pres">
      <dgm:prSet presAssocID="{7AC3DC75-4BE5-A642-B13C-EB82FC02FC48}" presName="parentLin" presStyleCnt="0"/>
      <dgm:spPr/>
    </dgm:pt>
    <dgm:pt modelId="{5F21C102-33EC-1E40-BF67-1F800D98BDFC}" type="pres">
      <dgm:prSet presAssocID="{7AC3DC75-4BE5-A642-B13C-EB82FC02FC48}" presName="parentLeftMargin" presStyleLbl="node1" presStyleIdx="3" presStyleCnt="9"/>
      <dgm:spPr/>
    </dgm:pt>
    <dgm:pt modelId="{5905D439-7C68-A741-88D0-5F3C57870CDA}" type="pres">
      <dgm:prSet presAssocID="{7AC3DC75-4BE5-A642-B13C-EB82FC02FC48}" presName="parentText" presStyleLbl="node1" presStyleIdx="4" presStyleCnt="9">
        <dgm:presLayoutVars>
          <dgm:chMax val="0"/>
          <dgm:bulletEnabled val="1"/>
        </dgm:presLayoutVars>
      </dgm:prSet>
      <dgm:spPr/>
    </dgm:pt>
    <dgm:pt modelId="{9F29C21C-2F3D-2D4F-9ABC-23DDE0126FAA}" type="pres">
      <dgm:prSet presAssocID="{7AC3DC75-4BE5-A642-B13C-EB82FC02FC48}" presName="negativeSpace" presStyleCnt="0"/>
      <dgm:spPr/>
    </dgm:pt>
    <dgm:pt modelId="{76E1093B-2744-EA45-A061-1CD310F7ADFE}" type="pres">
      <dgm:prSet presAssocID="{7AC3DC75-4BE5-A642-B13C-EB82FC02FC48}" presName="childText" presStyleLbl="conFgAcc1" presStyleIdx="4" presStyleCnt="9">
        <dgm:presLayoutVars>
          <dgm:bulletEnabled val="1"/>
        </dgm:presLayoutVars>
      </dgm:prSet>
      <dgm:spPr/>
    </dgm:pt>
    <dgm:pt modelId="{93FB0D99-9B94-1248-B715-47F335466DB7}" type="pres">
      <dgm:prSet presAssocID="{D0827D6E-6E6F-A24F-A300-72FF27379398}" presName="spaceBetweenRectangles" presStyleCnt="0"/>
      <dgm:spPr/>
    </dgm:pt>
    <dgm:pt modelId="{D177DD56-CBA7-CF46-BDAB-9AE0B4F449F0}" type="pres">
      <dgm:prSet presAssocID="{78FF767D-4752-B64A-A5C8-54BC9ED93F88}" presName="parentLin" presStyleCnt="0"/>
      <dgm:spPr/>
    </dgm:pt>
    <dgm:pt modelId="{00AF7DFB-17C3-604A-89C9-0F540913EE79}" type="pres">
      <dgm:prSet presAssocID="{78FF767D-4752-B64A-A5C8-54BC9ED93F88}" presName="parentLeftMargin" presStyleLbl="node1" presStyleIdx="4" presStyleCnt="9"/>
      <dgm:spPr/>
    </dgm:pt>
    <dgm:pt modelId="{F1140602-778D-F54B-BD98-687A0A9B3E80}" type="pres">
      <dgm:prSet presAssocID="{78FF767D-4752-B64A-A5C8-54BC9ED93F88}" presName="parentText" presStyleLbl="node1" presStyleIdx="5" presStyleCnt="9">
        <dgm:presLayoutVars>
          <dgm:chMax val="0"/>
          <dgm:bulletEnabled val="1"/>
        </dgm:presLayoutVars>
      </dgm:prSet>
      <dgm:spPr/>
    </dgm:pt>
    <dgm:pt modelId="{8A721029-3E25-594F-8926-C7030D5C509C}" type="pres">
      <dgm:prSet presAssocID="{78FF767D-4752-B64A-A5C8-54BC9ED93F88}" presName="negativeSpace" presStyleCnt="0"/>
      <dgm:spPr/>
    </dgm:pt>
    <dgm:pt modelId="{9DA07174-427C-CC49-B11F-E152B4D3F1C9}" type="pres">
      <dgm:prSet presAssocID="{78FF767D-4752-B64A-A5C8-54BC9ED93F88}" presName="childText" presStyleLbl="conFgAcc1" presStyleIdx="5" presStyleCnt="9">
        <dgm:presLayoutVars>
          <dgm:bulletEnabled val="1"/>
        </dgm:presLayoutVars>
      </dgm:prSet>
      <dgm:spPr/>
    </dgm:pt>
    <dgm:pt modelId="{B50A575F-2F77-CD4D-B9FA-C0A26D0E5C0D}" type="pres">
      <dgm:prSet presAssocID="{EFF69931-ECCF-F740-82FA-72601AD47AAC}" presName="spaceBetweenRectangles" presStyleCnt="0"/>
      <dgm:spPr/>
    </dgm:pt>
    <dgm:pt modelId="{26886EA6-8D3D-C64F-BBF6-ACD4878EA679}" type="pres">
      <dgm:prSet presAssocID="{CBCA661F-7584-9647-93C8-22137C513211}" presName="parentLin" presStyleCnt="0"/>
      <dgm:spPr/>
    </dgm:pt>
    <dgm:pt modelId="{9A565DA5-8C6B-1848-B061-D79BF77DFDBB}" type="pres">
      <dgm:prSet presAssocID="{CBCA661F-7584-9647-93C8-22137C513211}" presName="parentLeftMargin" presStyleLbl="node1" presStyleIdx="5" presStyleCnt="9"/>
      <dgm:spPr/>
    </dgm:pt>
    <dgm:pt modelId="{43476602-15DB-2B4E-BBA1-7D984B608711}" type="pres">
      <dgm:prSet presAssocID="{CBCA661F-7584-9647-93C8-22137C513211}" presName="parentText" presStyleLbl="node1" presStyleIdx="6" presStyleCnt="9">
        <dgm:presLayoutVars>
          <dgm:chMax val="0"/>
          <dgm:bulletEnabled val="1"/>
        </dgm:presLayoutVars>
      </dgm:prSet>
      <dgm:spPr/>
    </dgm:pt>
    <dgm:pt modelId="{A95BC560-C6E4-D74B-B7EC-F4DADE7B5454}" type="pres">
      <dgm:prSet presAssocID="{CBCA661F-7584-9647-93C8-22137C513211}" presName="negativeSpace" presStyleCnt="0"/>
      <dgm:spPr/>
    </dgm:pt>
    <dgm:pt modelId="{EB242656-C070-0341-85FE-C7CA5A92CEC1}" type="pres">
      <dgm:prSet presAssocID="{CBCA661F-7584-9647-93C8-22137C513211}" presName="childText" presStyleLbl="conFgAcc1" presStyleIdx="6" presStyleCnt="9">
        <dgm:presLayoutVars>
          <dgm:bulletEnabled val="1"/>
        </dgm:presLayoutVars>
      </dgm:prSet>
      <dgm:spPr/>
    </dgm:pt>
    <dgm:pt modelId="{3B1053EA-D4E0-8342-99C5-ABB0C8E1D3C4}" type="pres">
      <dgm:prSet presAssocID="{E9DC628B-52F7-5A4C-A527-217F5E6B63E1}" presName="spaceBetweenRectangles" presStyleCnt="0"/>
      <dgm:spPr/>
    </dgm:pt>
    <dgm:pt modelId="{F033486D-67BF-D84F-9CB9-334D8F14677A}" type="pres">
      <dgm:prSet presAssocID="{C911CC80-1069-FE43-9C29-05C336F2BD8D}" presName="parentLin" presStyleCnt="0"/>
      <dgm:spPr/>
    </dgm:pt>
    <dgm:pt modelId="{AA59D545-67FE-6649-8DBF-AC198B5704CB}" type="pres">
      <dgm:prSet presAssocID="{C911CC80-1069-FE43-9C29-05C336F2BD8D}" presName="parentLeftMargin" presStyleLbl="node1" presStyleIdx="6" presStyleCnt="9"/>
      <dgm:spPr/>
    </dgm:pt>
    <dgm:pt modelId="{258666EF-4C6B-5D42-AAEC-04B48C9B28A4}" type="pres">
      <dgm:prSet presAssocID="{C911CC80-1069-FE43-9C29-05C336F2BD8D}" presName="parentText" presStyleLbl="node1" presStyleIdx="7" presStyleCnt="9">
        <dgm:presLayoutVars>
          <dgm:chMax val="0"/>
          <dgm:bulletEnabled val="1"/>
        </dgm:presLayoutVars>
      </dgm:prSet>
      <dgm:spPr/>
    </dgm:pt>
    <dgm:pt modelId="{C509EC1E-D006-6140-975A-32F9981FE071}" type="pres">
      <dgm:prSet presAssocID="{C911CC80-1069-FE43-9C29-05C336F2BD8D}" presName="negativeSpace" presStyleCnt="0"/>
      <dgm:spPr/>
    </dgm:pt>
    <dgm:pt modelId="{A78FE3AC-C2BD-7341-88F1-08D549E80246}" type="pres">
      <dgm:prSet presAssocID="{C911CC80-1069-FE43-9C29-05C336F2BD8D}" presName="childText" presStyleLbl="conFgAcc1" presStyleIdx="7" presStyleCnt="9">
        <dgm:presLayoutVars>
          <dgm:bulletEnabled val="1"/>
        </dgm:presLayoutVars>
      </dgm:prSet>
      <dgm:spPr/>
    </dgm:pt>
    <dgm:pt modelId="{0431D63D-74B7-F847-A50F-23F268489912}" type="pres">
      <dgm:prSet presAssocID="{196521D0-F2A9-6545-9C46-2040D2BFC445}" presName="spaceBetweenRectangles" presStyleCnt="0"/>
      <dgm:spPr/>
    </dgm:pt>
    <dgm:pt modelId="{F3BDBAA1-2BE9-904D-B09F-7AC361904719}" type="pres">
      <dgm:prSet presAssocID="{C265AFB9-7033-914D-A9CF-C8D69F724BD0}" presName="parentLin" presStyleCnt="0"/>
      <dgm:spPr/>
    </dgm:pt>
    <dgm:pt modelId="{60519D8D-C6F5-C44C-8315-57B4D16792A3}" type="pres">
      <dgm:prSet presAssocID="{C265AFB9-7033-914D-A9CF-C8D69F724BD0}" presName="parentLeftMargin" presStyleLbl="node1" presStyleIdx="7" presStyleCnt="9"/>
      <dgm:spPr/>
    </dgm:pt>
    <dgm:pt modelId="{3B106449-4C32-0542-9224-456EF0E2E9F9}" type="pres">
      <dgm:prSet presAssocID="{C265AFB9-7033-914D-A9CF-C8D69F724BD0}" presName="parentText" presStyleLbl="node1" presStyleIdx="8" presStyleCnt="9">
        <dgm:presLayoutVars>
          <dgm:chMax val="0"/>
          <dgm:bulletEnabled val="1"/>
        </dgm:presLayoutVars>
      </dgm:prSet>
      <dgm:spPr/>
    </dgm:pt>
    <dgm:pt modelId="{25C9A17F-9C79-914A-BC5E-6AD4F49A4361}" type="pres">
      <dgm:prSet presAssocID="{C265AFB9-7033-914D-A9CF-C8D69F724BD0}" presName="negativeSpace" presStyleCnt="0"/>
      <dgm:spPr/>
    </dgm:pt>
    <dgm:pt modelId="{8A7758C0-1993-F94B-80FF-73CD93BDB43F}" type="pres">
      <dgm:prSet presAssocID="{C265AFB9-7033-914D-A9CF-C8D69F724BD0}" presName="childText" presStyleLbl="conFgAcc1" presStyleIdx="8" presStyleCnt="9">
        <dgm:presLayoutVars>
          <dgm:bulletEnabled val="1"/>
        </dgm:presLayoutVars>
      </dgm:prSet>
      <dgm:spPr/>
    </dgm:pt>
  </dgm:ptLst>
  <dgm:cxnLst>
    <dgm:cxn modelId="{BB5EDFF6-3240-FC49-A1E4-72E355471819}" srcId="{7AC3DC75-4BE5-A642-B13C-EB82FC02FC48}" destId="{75A6A2BC-6022-5A41-8E14-9B803A19A6EB}" srcOrd="0" destOrd="0" parTransId="{46840D5A-8C06-084F-A95C-189E5838ABF0}" sibTransId="{1418B448-EC46-304C-8873-3AFC6A64BE75}"/>
    <dgm:cxn modelId="{CB240449-B795-BE43-89CD-B63B53848DF6}" srcId="{4CC66C45-6EE9-DD41-B580-5FE7020D6069}" destId="{5F8ED50D-6D1D-2745-AE7E-4062D36C742C}" srcOrd="1" destOrd="0" parTransId="{1B441462-59BA-D844-B86B-F6F34F29DFC9}" sibTransId="{E34BEFF6-4DD0-DD4F-80D3-14B504653EE9}"/>
    <dgm:cxn modelId="{723F8231-50E3-734D-B348-B5E842541C1D}" srcId="{78FF767D-4752-B64A-A5C8-54BC9ED93F88}" destId="{419C80E3-E285-D44D-8311-4922C4F2ECD7}" srcOrd="0" destOrd="0" parTransId="{D4A29F48-63C8-2E41-95E9-55062268E589}" sibTransId="{7A616ED0-082D-574E-882F-32643253D936}"/>
    <dgm:cxn modelId="{CE8CDED3-795F-E843-83E9-83166E443CA1}" type="presOf" srcId="{C911CC80-1069-FE43-9C29-05C336F2BD8D}" destId="{AA59D545-67FE-6649-8DBF-AC198B5704CB}" srcOrd="0" destOrd="0" presId="urn:microsoft.com/office/officeart/2005/8/layout/list1"/>
    <dgm:cxn modelId="{9885C630-2400-034B-853F-FBDDC4C863A3}" type="presOf" srcId="{7AC3DC75-4BE5-A642-B13C-EB82FC02FC48}" destId="{5F21C102-33EC-1E40-BF67-1F800D98BDFC}" srcOrd="0" destOrd="0" presId="urn:microsoft.com/office/officeart/2005/8/layout/list1"/>
    <dgm:cxn modelId="{69A1D457-E730-A84C-8F33-53C1D829C70E}" type="presOf" srcId="{78FF767D-4752-B64A-A5C8-54BC9ED93F88}" destId="{F1140602-778D-F54B-BD98-687A0A9B3E80}" srcOrd="1" destOrd="0" presId="urn:microsoft.com/office/officeart/2005/8/layout/list1"/>
    <dgm:cxn modelId="{BFFAB539-0282-ED49-AD0C-96FC9C82FB1E}" srcId="{BDD609FB-47E5-8243-A2B9-6747684BAAAB}" destId="{50A4F64A-94DB-124D-B65B-25C9210CE8D0}" srcOrd="0" destOrd="0" parTransId="{A1DBFE18-8C11-C949-9152-2DB5B8D87A2C}" sibTransId="{5CE540D4-D99B-6649-9E25-D786130C6290}"/>
    <dgm:cxn modelId="{93331683-7E41-104F-93C5-DE6370144CE4}" srcId="{4CC66C45-6EE9-DD41-B580-5FE7020D6069}" destId="{BDD609FB-47E5-8243-A2B9-6747684BAAAB}" srcOrd="2" destOrd="0" parTransId="{D66BB7F7-0E42-1540-A8F0-5F2CEABBD54D}" sibTransId="{B3DAFB4B-2993-1A41-AAC4-B664709A4E9B}"/>
    <dgm:cxn modelId="{EB77BA54-62BB-E446-B28D-D8454AAAF2C8}" srcId="{DB106ED6-1D1D-1648-B253-B52C77B80B85}" destId="{E003E373-E4C5-E94C-9010-7E24FDA6B666}" srcOrd="0" destOrd="0" parTransId="{B6F7F9E3-D331-604F-965D-A695A200B66A}" sibTransId="{8C54536F-843E-2F47-ACE6-D2201351C94B}"/>
    <dgm:cxn modelId="{76EAABB6-9643-E54C-940F-78C76500CEE0}" srcId="{C265AFB9-7033-914D-A9CF-C8D69F724BD0}" destId="{D7EA96F6-9915-E844-BF40-F486251E069D}" srcOrd="1" destOrd="0" parTransId="{71C78CB4-29BE-C242-A8F0-0AD718FEB29A}" sibTransId="{42D5C1F8-FB32-574B-9DCE-AC5DA70D3173}"/>
    <dgm:cxn modelId="{D2149B22-89C4-C743-BA07-411C06D73701}" type="presOf" srcId="{78FF767D-4752-B64A-A5C8-54BC9ED93F88}" destId="{00AF7DFB-17C3-604A-89C9-0F540913EE79}" srcOrd="0" destOrd="0" presId="urn:microsoft.com/office/officeart/2005/8/layout/list1"/>
    <dgm:cxn modelId="{B2B4750E-7642-AE4F-810B-9FE171D0D448}" type="presOf" srcId="{BDD609FB-47E5-8243-A2B9-6747684BAAAB}" destId="{D18739CE-E57F-8F4A-BF85-206BC890A922}" srcOrd="0" destOrd="0" presId="urn:microsoft.com/office/officeart/2005/8/layout/list1"/>
    <dgm:cxn modelId="{9B67BBD8-5808-314A-BED6-47D29801AE82}" type="presOf" srcId="{E003E373-E4C5-E94C-9010-7E24FDA6B666}" destId="{C8395AC1-07FB-1E4E-A4DF-5D6508FD9A30}" srcOrd="0" destOrd="0" presId="urn:microsoft.com/office/officeart/2005/8/layout/list1"/>
    <dgm:cxn modelId="{639AD4BD-3733-524D-87F4-9C45455CA992}" type="presOf" srcId="{5F8ED50D-6D1D-2745-AE7E-4062D36C742C}" destId="{8AAEED41-9A4E-5E41-A935-F951AA8E2B82}" srcOrd="0" destOrd="0" presId="urn:microsoft.com/office/officeart/2005/8/layout/list1"/>
    <dgm:cxn modelId="{72482355-B618-0245-80E1-175F371C5CD8}" type="presOf" srcId="{CBCA661F-7584-9647-93C8-22137C513211}" destId="{43476602-15DB-2B4E-BBA1-7D984B608711}" srcOrd="1" destOrd="0" presId="urn:microsoft.com/office/officeart/2005/8/layout/list1"/>
    <dgm:cxn modelId="{5FC2FBB3-83BC-794D-BAA7-4C7712DC0A37}" type="presOf" srcId="{F1CF7AD6-98D5-FC43-BCB6-EBABABBC6B92}" destId="{89B25460-84A6-7B49-8E1D-04C9A6FF712A}" srcOrd="0" destOrd="0" presId="urn:microsoft.com/office/officeart/2005/8/layout/list1"/>
    <dgm:cxn modelId="{454454AF-E939-D94D-AF4C-F26A4D346A8C}" srcId="{4CC66C45-6EE9-DD41-B580-5FE7020D6069}" destId="{13D47D4E-1110-C344-9EE3-922C75B257D4}" srcOrd="3" destOrd="0" parTransId="{57E9A080-CC6E-7947-8C12-6F47D598D5B0}" sibTransId="{3207F6C3-AB26-D044-B180-D775AD33F53E}"/>
    <dgm:cxn modelId="{80BFAFB6-CAFD-D943-B11A-3737519A071F}" type="presOf" srcId="{DB106ED6-1D1D-1648-B253-B52C77B80B85}" destId="{4CC12F17-D3F4-7746-A2DE-63E7E71D6994}" srcOrd="0" destOrd="0" presId="urn:microsoft.com/office/officeart/2005/8/layout/list1"/>
    <dgm:cxn modelId="{400DB701-323F-4842-8B0B-42F598258B20}" srcId="{4CC66C45-6EE9-DD41-B580-5FE7020D6069}" destId="{DB106ED6-1D1D-1648-B253-B52C77B80B85}" srcOrd="0" destOrd="0" parTransId="{B13A059D-3A1B-264C-B260-D4D0CA99AE1A}" sibTransId="{364763A3-1D01-F740-8FC6-87ADA70D0FB5}"/>
    <dgm:cxn modelId="{41220939-186C-E84B-9571-419227FB7860}" srcId="{13D47D4E-1110-C344-9EE3-922C75B257D4}" destId="{F1CF7AD6-98D5-FC43-BCB6-EBABABBC6B92}" srcOrd="0" destOrd="0" parTransId="{6857B70A-C930-F04B-8767-3B158D0E46A0}" sibTransId="{6C6F1D7B-4446-8043-8C15-E573434AA00D}"/>
    <dgm:cxn modelId="{A73AC091-7A2A-9F43-AA15-B33F1C041D42}" type="presOf" srcId="{8FF4696D-E073-D247-B23F-40D5A1ABEAE9}" destId="{C14A0273-9F7D-1446-8A98-F0EFDA56239F}" srcOrd="0" destOrd="0" presId="urn:microsoft.com/office/officeart/2005/8/layout/list1"/>
    <dgm:cxn modelId="{3DF66A69-80C7-7540-A96D-61932EDB8BB3}" srcId="{4CC66C45-6EE9-DD41-B580-5FE7020D6069}" destId="{78FF767D-4752-B64A-A5C8-54BC9ED93F88}" srcOrd="5" destOrd="0" parTransId="{3B0D3C19-F438-FA4D-B47A-786ACE5E465D}" sibTransId="{EFF69931-ECCF-F740-82FA-72601AD47AAC}"/>
    <dgm:cxn modelId="{6A6101A7-9621-8C47-BDC2-3D0EE6F84EF4}" type="presOf" srcId="{50A4F64A-94DB-124D-B65B-25C9210CE8D0}" destId="{51A49FF6-50B4-BD48-81D3-B273A8846BEB}" srcOrd="0" destOrd="0" presId="urn:microsoft.com/office/officeart/2005/8/layout/list1"/>
    <dgm:cxn modelId="{89466D2B-5D6B-2147-A92B-06B1F5208629}" srcId="{4CC66C45-6EE9-DD41-B580-5FE7020D6069}" destId="{7AC3DC75-4BE5-A642-B13C-EB82FC02FC48}" srcOrd="4" destOrd="0" parTransId="{0B75C62B-F9FD-6341-9743-41AC56005DCE}" sibTransId="{D0827D6E-6E6F-A24F-A300-72FF27379398}"/>
    <dgm:cxn modelId="{BD8BE1D2-054D-FB43-AD7D-9AF1F0D31993}" type="presOf" srcId="{C911CC80-1069-FE43-9C29-05C336F2BD8D}" destId="{258666EF-4C6B-5D42-AAEC-04B48C9B28A4}" srcOrd="1" destOrd="0" presId="urn:microsoft.com/office/officeart/2005/8/layout/list1"/>
    <dgm:cxn modelId="{749C211F-C4B3-EF44-97DC-DEA87E395473}" type="presOf" srcId="{13D47D4E-1110-C344-9EE3-922C75B257D4}" destId="{38212C82-CE9D-7040-B7B1-D3A4EF4E525F}" srcOrd="0" destOrd="0" presId="urn:microsoft.com/office/officeart/2005/8/layout/list1"/>
    <dgm:cxn modelId="{240ED8A7-FFC7-2646-AD56-26AB71F5E938}" type="presOf" srcId="{7AC3DC75-4BE5-A642-B13C-EB82FC02FC48}" destId="{5905D439-7C68-A741-88D0-5F3C57870CDA}" srcOrd="1" destOrd="0" presId="urn:microsoft.com/office/officeart/2005/8/layout/list1"/>
    <dgm:cxn modelId="{155F5E70-EACD-F349-A476-41E0BB525A90}" type="presOf" srcId="{BDD609FB-47E5-8243-A2B9-6747684BAAAB}" destId="{7C155DD9-F749-9B4E-9FB5-F80E7F109D13}" srcOrd="1" destOrd="0" presId="urn:microsoft.com/office/officeart/2005/8/layout/list1"/>
    <dgm:cxn modelId="{1762E92B-D86D-A84E-BC5D-3B8CE0ECF1E4}" srcId="{4CC66C45-6EE9-DD41-B580-5FE7020D6069}" destId="{CBCA661F-7584-9647-93C8-22137C513211}" srcOrd="6" destOrd="0" parTransId="{085309B0-A84F-1D46-AE41-462BF04F5BDC}" sibTransId="{E9DC628B-52F7-5A4C-A527-217F5E6B63E1}"/>
    <dgm:cxn modelId="{CF7A1A04-93B1-F147-AF84-035BAFFE09C9}" type="presOf" srcId="{D7EA96F6-9915-E844-BF40-F486251E069D}" destId="{8A7758C0-1993-F94B-80FF-73CD93BDB43F}" srcOrd="0" destOrd="1" presId="urn:microsoft.com/office/officeart/2005/8/layout/list1"/>
    <dgm:cxn modelId="{DAE7B420-75D6-754E-AFA4-9192764442F9}" type="presOf" srcId="{E789002A-2503-C943-A6B5-E4AC2BC57135}" destId="{76E1093B-2744-EA45-A061-1CD310F7ADFE}" srcOrd="0" destOrd="1" presId="urn:microsoft.com/office/officeart/2005/8/layout/list1"/>
    <dgm:cxn modelId="{001F5DED-98F3-FF4E-8819-6063887E0CA1}" srcId="{CBCA661F-7584-9647-93C8-22137C513211}" destId="{49C39A1F-05D0-5848-A689-AD4B509F8EB7}" srcOrd="0" destOrd="0" parTransId="{73089449-93F9-7940-9D3D-9D7A3ACF1A32}" sibTransId="{21F7C9F8-AFD3-6044-AD72-0CA991EB2E9B}"/>
    <dgm:cxn modelId="{3B3095D0-6F70-244D-9E47-93A3273A8AC2}" srcId="{4CC66C45-6EE9-DD41-B580-5FE7020D6069}" destId="{C911CC80-1069-FE43-9C29-05C336F2BD8D}" srcOrd="7" destOrd="0" parTransId="{626F8FDA-D9B7-F649-82AC-B62759A7E26D}" sibTransId="{196521D0-F2A9-6545-9C46-2040D2BFC445}"/>
    <dgm:cxn modelId="{A0535206-9227-D844-9F11-35E331A4F816}" srcId="{4CC66C45-6EE9-DD41-B580-5FE7020D6069}" destId="{C265AFB9-7033-914D-A9CF-C8D69F724BD0}" srcOrd="8" destOrd="0" parTransId="{D57B5CDD-8F42-6641-9C82-87A0F05E5934}" sibTransId="{EBD479FE-F995-874F-87EA-3D003CA5EE70}"/>
    <dgm:cxn modelId="{6B7E6CA9-5E8A-9E42-80E0-A79BBA8966EF}" type="presOf" srcId="{49C39A1F-05D0-5848-A689-AD4B509F8EB7}" destId="{EB242656-C070-0341-85FE-C7CA5A92CEC1}" srcOrd="0" destOrd="0" presId="urn:microsoft.com/office/officeart/2005/8/layout/list1"/>
    <dgm:cxn modelId="{D5CF57BF-76EC-0C47-8493-421B5C4B78B2}" type="presOf" srcId="{160E0F84-995C-EF42-B51B-B2757A392311}" destId="{A78FE3AC-C2BD-7341-88F1-08D549E80246}" srcOrd="0" destOrd="0" presId="urn:microsoft.com/office/officeart/2005/8/layout/list1"/>
    <dgm:cxn modelId="{B39AC44F-AD96-E741-8157-DD835BC70F16}" srcId="{7AC3DC75-4BE5-A642-B13C-EB82FC02FC48}" destId="{E789002A-2503-C943-A6B5-E4AC2BC57135}" srcOrd="1" destOrd="0" parTransId="{3B8D96A4-7099-6E40-9DA2-A99BF0C9E304}" sibTransId="{3996EA26-737E-3E43-BC10-B2EF2A3F16BF}"/>
    <dgm:cxn modelId="{4D74CDF8-5DF6-0D44-B717-F513C3298FC1}" type="presOf" srcId="{11F93150-3404-AD43-93E3-2FBA6485EC13}" destId="{8A7758C0-1993-F94B-80FF-73CD93BDB43F}" srcOrd="0" destOrd="0" presId="urn:microsoft.com/office/officeart/2005/8/layout/list1"/>
    <dgm:cxn modelId="{3980D3AE-7CE2-A742-AFF1-9EE8576D0D6A}" type="presOf" srcId="{DB106ED6-1D1D-1648-B253-B52C77B80B85}" destId="{315DCB7D-89AD-EF4A-94EC-03830AA49C6D}" srcOrd="1" destOrd="0" presId="urn:microsoft.com/office/officeart/2005/8/layout/list1"/>
    <dgm:cxn modelId="{342B8A98-139E-8940-BC3F-C073BB16E658}" srcId="{C911CC80-1069-FE43-9C29-05C336F2BD8D}" destId="{160E0F84-995C-EF42-B51B-B2757A392311}" srcOrd="0" destOrd="0" parTransId="{2EB017FD-2FB3-FC42-9A6E-26B8C18740AB}" sibTransId="{B9A8CDF8-A442-DF48-9143-61615647859B}"/>
    <dgm:cxn modelId="{7CA2F168-A743-3043-B1B9-520B7F3C21C7}" type="presOf" srcId="{5F8ED50D-6D1D-2745-AE7E-4062D36C742C}" destId="{8637715E-BAC0-5846-BE51-067C6FA07FB9}" srcOrd="1" destOrd="0" presId="urn:microsoft.com/office/officeart/2005/8/layout/list1"/>
    <dgm:cxn modelId="{D0D6C3B0-7569-A149-9032-E6C800FB74C5}" type="presOf" srcId="{C265AFB9-7033-914D-A9CF-C8D69F724BD0}" destId="{60519D8D-C6F5-C44C-8315-57B4D16792A3}" srcOrd="0" destOrd="0" presId="urn:microsoft.com/office/officeart/2005/8/layout/list1"/>
    <dgm:cxn modelId="{1456E1DD-9D58-BD46-B798-85298CBB60EB}" type="presOf" srcId="{C265AFB9-7033-914D-A9CF-C8D69F724BD0}" destId="{3B106449-4C32-0542-9224-456EF0E2E9F9}" srcOrd="1" destOrd="0" presId="urn:microsoft.com/office/officeart/2005/8/layout/list1"/>
    <dgm:cxn modelId="{50C75B6B-73C7-BF49-B88C-1B8D84CC31B6}" type="presOf" srcId="{75A6A2BC-6022-5A41-8E14-9B803A19A6EB}" destId="{76E1093B-2744-EA45-A061-1CD310F7ADFE}" srcOrd="0" destOrd="0" presId="urn:microsoft.com/office/officeart/2005/8/layout/list1"/>
    <dgm:cxn modelId="{D737A2E2-E756-0A4D-9AA9-29DF03322079}" srcId="{5F8ED50D-6D1D-2745-AE7E-4062D36C742C}" destId="{8FF4696D-E073-D247-B23F-40D5A1ABEAE9}" srcOrd="0" destOrd="0" parTransId="{B52103AE-07C7-424F-B7F9-04348EC0E0A1}" sibTransId="{E04BD953-ED6B-F449-9147-C4484AE5D6B7}"/>
    <dgm:cxn modelId="{784661F4-3DB7-6C49-8C01-09C63FEDEEC6}" type="presOf" srcId="{4CC66C45-6EE9-DD41-B580-5FE7020D6069}" destId="{18515B46-672D-9E4B-A62C-F66D4579E3F5}" srcOrd="0" destOrd="0" presId="urn:microsoft.com/office/officeart/2005/8/layout/list1"/>
    <dgm:cxn modelId="{8F738211-9DAD-684E-8A7B-04CC4E306D66}" type="presOf" srcId="{13D47D4E-1110-C344-9EE3-922C75B257D4}" destId="{6ED97A61-026D-3248-A084-25E68EE22DB9}" srcOrd="1" destOrd="0" presId="urn:microsoft.com/office/officeart/2005/8/layout/list1"/>
    <dgm:cxn modelId="{B7B5D03A-E36B-824A-A73D-2E90B19E9036}" type="presOf" srcId="{CBCA661F-7584-9647-93C8-22137C513211}" destId="{9A565DA5-8C6B-1848-B061-D79BF77DFDBB}" srcOrd="0" destOrd="0" presId="urn:microsoft.com/office/officeart/2005/8/layout/list1"/>
    <dgm:cxn modelId="{0F0E194A-A8A6-1B4E-89FA-1EEC2575AA1D}" type="presOf" srcId="{419C80E3-E285-D44D-8311-4922C4F2ECD7}" destId="{9DA07174-427C-CC49-B11F-E152B4D3F1C9}" srcOrd="0" destOrd="0" presId="urn:microsoft.com/office/officeart/2005/8/layout/list1"/>
    <dgm:cxn modelId="{22E66A8B-FC8C-0147-BAFB-4347D86E1036}" srcId="{C265AFB9-7033-914D-A9CF-C8D69F724BD0}" destId="{11F93150-3404-AD43-93E3-2FBA6485EC13}" srcOrd="0" destOrd="0" parTransId="{05A7B819-ADFF-0F4D-A1EB-DA0FDAA422BE}" sibTransId="{887EB750-267F-3F41-99F0-AA6715EFFEF3}"/>
    <dgm:cxn modelId="{CEC38C64-B7C8-5544-827C-895BA4F8EFCA}" type="presParOf" srcId="{18515B46-672D-9E4B-A62C-F66D4579E3F5}" destId="{C68191EF-AA6C-A545-B876-56F2C512B759}" srcOrd="0" destOrd="0" presId="urn:microsoft.com/office/officeart/2005/8/layout/list1"/>
    <dgm:cxn modelId="{C68C7636-D92A-D54F-AC1B-6ED80B56468D}" type="presParOf" srcId="{C68191EF-AA6C-A545-B876-56F2C512B759}" destId="{4CC12F17-D3F4-7746-A2DE-63E7E71D6994}" srcOrd="0" destOrd="0" presId="urn:microsoft.com/office/officeart/2005/8/layout/list1"/>
    <dgm:cxn modelId="{09335EED-45E3-8049-BE04-9C6BA8B088AA}" type="presParOf" srcId="{C68191EF-AA6C-A545-B876-56F2C512B759}" destId="{315DCB7D-89AD-EF4A-94EC-03830AA49C6D}" srcOrd="1" destOrd="0" presId="urn:microsoft.com/office/officeart/2005/8/layout/list1"/>
    <dgm:cxn modelId="{D565C26A-D174-3C4E-A914-BE42FC1F1A2A}" type="presParOf" srcId="{18515B46-672D-9E4B-A62C-F66D4579E3F5}" destId="{60379ED1-C741-4C4B-A102-AB64B2643212}" srcOrd="1" destOrd="0" presId="urn:microsoft.com/office/officeart/2005/8/layout/list1"/>
    <dgm:cxn modelId="{7B96D14B-6D52-A84E-80B4-97E6EC9927A6}" type="presParOf" srcId="{18515B46-672D-9E4B-A62C-F66D4579E3F5}" destId="{C8395AC1-07FB-1E4E-A4DF-5D6508FD9A30}" srcOrd="2" destOrd="0" presId="urn:microsoft.com/office/officeart/2005/8/layout/list1"/>
    <dgm:cxn modelId="{45F50646-4CB2-9F47-8824-66936F447416}" type="presParOf" srcId="{18515B46-672D-9E4B-A62C-F66D4579E3F5}" destId="{C0700BE0-532E-F444-9BDC-44F028EA1A52}" srcOrd="3" destOrd="0" presId="urn:microsoft.com/office/officeart/2005/8/layout/list1"/>
    <dgm:cxn modelId="{4368D853-CDA5-A245-991B-91F3D5EAD817}" type="presParOf" srcId="{18515B46-672D-9E4B-A62C-F66D4579E3F5}" destId="{D107DA6A-CF55-FA49-8D77-2559E37490CD}" srcOrd="4" destOrd="0" presId="urn:microsoft.com/office/officeart/2005/8/layout/list1"/>
    <dgm:cxn modelId="{2C3F6E2A-EAFD-4C41-A35B-5F19CA769254}" type="presParOf" srcId="{D107DA6A-CF55-FA49-8D77-2559E37490CD}" destId="{8AAEED41-9A4E-5E41-A935-F951AA8E2B82}" srcOrd="0" destOrd="0" presId="urn:microsoft.com/office/officeart/2005/8/layout/list1"/>
    <dgm:cxn modelId="{4A79CA36-58B4-0643-BFCD-E6881BB97E39}" type="presParOf" srcId="{D107DA6A-CF55-FA49-8D77-2559E37490CD}" destId="{8637715E-BAC0-5846-BE51-067C6FA07FB9}" srcOrd="1" destOrd="0" presId="urn:microsoft.com/office/officeart/2005/8/layout/list1"/>
    <dgm:cxn modelId="{309C3F3F-D60F-A144-A1FC-634FEDD799F7}" type="presParOf" srcId="{18515B46-672D-9E4B-A62C-F66D4579E3F5}" destId="{F996A4B7-46A3-ED40-8B32-23C83CAF4BDD}" srcOrd="5" destOrd="0" presId="urn:microsoft.com/office/officeart/2005/8/layout/list1"/>
    <dgm:cxn modelId="{1465B804-84F9-C04A-B715-4ACDDE28E8B7}" type="presParOf" srcId="{18515B46-672D-9E4B-A62C-F66D4579E3F5}" destId="{C14A0273-9F7D-1446-8A98-F0EFDA56239F}" srcOrd="6" destOrd="0" presId="urn:microsoft.com/office/officeart/2005/8/layout/list1"/>
    <dgm:cxn modelId="{0DF7106A-AC90-7F4F-9F4B-840774C09B45}" type="presParOf" srcId="{18515B46-672D-9E4B-A62C-F66D4579E3F5}" destId="{32CA9EC8-1BBB-3548-83A6-9EBBE8D5D3D3}" srcOrd="7" destOrd="0" presId="urn:microsoft.com/office/officeart/2005/8/layout/list1"/>
    <dgm:cxn modelId="{696742A7-1D54-1944-8740-FEB624E2CBD8}" type="presParOf" srcId="{18515B46-672D-9E4B-A62C-F66D4579E3F5}" destId="{6C02B5EC-67E6-EA47-B66A-9CE74EAA2E63}" srcOrd="8" destOrd="0" presId="urn:microsoft.com/office/officeart/2005/8/layout/list1"/>
    <dgm:cxn modelId="{7FA33E1B-25A9-1841-9186-76704EEE1956}" type="presParOf" srcId="{6C02B5EC-67E6-EA47-B66A-9CE74EAA2E63}" destId="{D18739CE-E57F-8F4A-BF85-206BC890A922}" srcOrd="0" destOrd="0" presId="urn:microsoft.com/office/officeart/2005/8/layout/list1"/>
    <dgm:cxn modelId="{C4A4CAD4-882D-EB48-AD93-049F21C0A02F}" type="presParOf" srcId="{6C02B5EC-67E6-EA47-B66A-9CE74EAA2E63}" destId="{7C155DD9-F749-9B4E-9FB5-F80E7F109D13}" srcOrd="1" destOrd="0" presId="urn:microsoft.com/office/officeart/2005/8/layout/list1"/>
    <dgm:cxn modelId="{D8869B0C-51D5-D04E-8641-19B0883E4952}" type="presParOf" srcId="{18515B46-672D-9E4B-A62C-F66D4579E3F5}" destId="{8F8D5A9A-AA99-D44F-9933-6E214DC4CA8A}" srcOrd="9" destOrd="0" presId="urn:microsoft.com/office/officeart/2005/8/layout/list1"/>
    <dgm:cxn modelId="{5D9EAE3A-7708-FD49-AA83-1001CA832840}" type="presParOf" srcId="{18515B46-672D-9E4B-A62C-F66D4579E3F5}" destId="{51A49FF6-50B4-BD48-81D3-B273A8846BEB}" srcOrd="10" destOrd="0" presId="urn:microsoft.com/office/officeart/2005/8/layout/list1"/>
    <dgm:cxn modelId="{50115773-DFDB-404A-BA07-432AEEF98887}" type="presParOf" srcId="{18515B46-672D-9E4B-A62C-F66D4579E3F5}" destId="{01AD9C11-9ECC-544E-B025-DBEA55E5AB70}" srcOrd="11" destOrd="0" presId="urn:microsoft.com/office/officeart/2005/8/layout/list1"/>
    <dgm:cxn modelId="{B65DD3B3-CDA5-9642-8AAF-8B63E6C9C9AA}" type="presParOf" srcId="{18515B46-672D-9E4B-A62C-F66D4579E3F5}" destId="{C5410669-7F4F-084D-8AB6-4A38FC8AD151}" srcOrd="12" destOrd="0" presId="urn:microsoft.com/office/officeart/2005/8/layout/list1"/>
    <dgm:cxn modelId="{7DB7D853-7861-704C-98DF-6F6BEA40282E}" type="presParOf" srcId="{C5410669-7F4F-084D-8AB6-4A38FC8AD151}" destId="{38212C82-CE9D-7040-B7B1-D3A4EF4E525F}" srcOrd="0" destOrd="0" presId="urn:microsoft.com/office/officeart/2005/8/layout/list1"/>
    <dgm:cxn modelId="{A5D022D8-431C-5F41-B21E-1D93DC98B556}" type="presParOf" srcId="{C5410669-7F4F-084D-8AB6-4A38FC8AD151}" destId="{6ED97A61-026D-3248-A084-25E68EE22DB9}" srcOrd="1" destOrd="0" presId="urn:microsoft.com/office/officeart/2005/8/layout/list1"/>
    <dgm:cxn modelId="{45243960-973E-194E-A30D-EE232B776708}" type="presParOf" srcId="{18515B46-672D-9E4B-A62C-F66D4579E3F5}" destId="{15528EE9-89E7-3C40-A606-8CC1C342B504}" srcOrd="13" destOrd="0" presId="urn:microsoft.com/office/officeart/2005/8/layout/list1"/>
    <dgm:cxn modelId="{8128A45D-46D0-2E44-85F9-14A3F5597D6A}" type="presParOf" srcId="{18515B46-672D-9E4B-A62C-F66D4579E3F5}" destId="{89B25460-84A6-7B49-8E1D-04C9A6FF712A}" srcOrd="14" destOrd="0" presId="urn:microsoft.com/office/officeart/2005/8/layout/list1"/>
    <dgm:cxn modelId="{E4D8DBFD-977D-5643-87CC-8B6565D41988}" type="presParOf" srcId="{18515B46-672D-9E4B-A62C-F66D4579E3F5}" destId="{2B93FCD8-BFAF-D846-A050-9FE923D99246}" srcOrd="15" destOrd="0" presId="urn:microsoft.com/office/officeart/2005/8/layout/list1"/>
    <dgm:cxn modelId="{952D82A3-3C1C-294E-9657-ECEB6B5FD786}" type="presParOf" srcId="{18515B46-672D-9E4B-A62C-F66D4579E3F5}" destId="{F773B349-C98E-1E45-A6B2-D15704E93FE2}" srcOrd="16" destOrd="0" presId="urn:microsoft.com/office/officeart/2005/8/layout/list1"/>
    <dgm:cxn modelId="{8D597F9E-E725-594D-963F-5694D854F11D}" type="presParOf" srcId="{F773B349-C98E-1E45-A6B2-D15704E93FE2}" destId="{5F21C102-33EC-1E40-BF67-1F800D98BDFC}" srcOrd="0" destOrd="0" presId="urn:microsoft.com/office/officeart/2005/8/layout/list1"/>
    <dgm:cxn modelId="{EECA8A7A-DC9C-F646-B5EC-880B5D383E02}" type="presParOf" srcId="{F773B349-C98E-1E45-A6B2-D15704E93FE2}" destId="{5905D439-7C68-A741-88D0-5F3C57870CDA}" srcOrd="1" destOrd="0" presId="urn:microsoft.com/office/officeart/2005/8/layout/list1"/>
    <dgm:cxn modelId="{93962940-1F9B-7E4F-A65F-0607175448AD}" type="presParOf" srcId="{18515B46-672D-9E4B-A62C-F66D4579E3F5}" destId="{9F29C21C-2F3D-2D4F-9ABC-23DDE0126FAA}" srcOrd="17" destOrd="0" presId="urn:microsoft.com/office/officeart/2005/8/layout/list1"/>
    <dgm:cxn modelId="{49DE7221-382C-1548-A9EF-FA4B6CCB0BDC}" type="presParOf" srcId="{18515B46-672D-9E4B-A62C-F66D4579E3F5}" destId="{76E1093B-2744-EA45-A061-1CD310F7ADFE}" srcOrd="18" destOrd="0" presId="urn:microsoft.com/office/officeart/2005/8/layout/list1"/>
    <dgm:cxn modelId="{52E9E7E9-DF42-2347-B704-07EC5CE49F05}" type="presParOf" srcId="{18515B46-672D-9E4B-A62C-F66D4579E3F5}" destId="{93FB0D99-9B94-1248-B715-47F335466DB7}" srcOrd="19" destOrd="0" presId="urn:microsoft.com/office/officeart/2005/8/layout/list1"/>
    <dgm:cxn modelId="{39238E88-30ED-9F4C-84A2-984B3F25CFB4}" type="presParOf" srcId="{18515B46-672D-9E4B-A62C-F66D4579E3F5}" destId="{D177DD56-CBA7-CF46-BDAB-9AE0B4F449F0}" srcOrd="20" destOrd="0" presId="urn:microsoft.com/office/officeart/2005/8/layout/list1"/>
    <dgm:cxn modelId="{D8CCC75D-B0FD-C944-AE96-1C13042BCEF6}" type="presParOf" srcId="{D177DD56-CBA7-CF46-BDAB-9AE0B4F449F0}" destId="{00AF7DFB-17C3-604A-89C9-0F540913EE79}" srcOrd="0" destOrd="0" presId="urn:microsoft.com/office/officeart/2005/8/layout/list1"/>
    <dgm:cxn modelId="{6AAD0801-F71C-B241-B572-77FF9664C582}" type="presParOf" srcId="{D177DD56-CBA7-CF46-BDAB-9AE0B4F449F0}" destId="{F1140602-778D-F54B-BD98-687A0A9B3E80}" srcOrd="1" destOrd="0" presId="urn:microsoft.com/office/officeart/2005/8/layout/list1"/>
    <dgm:cxn modelId="{F684C340-9C30-1947-A2FC-39B09EC34178}" type="presParOf" srcId="{18515B46-672D-9E4B-A62C-F66D4579E3F5}" destId="{8A721029-3E25-594F-8926-C7030D5C509C}" srcOrd="21" destOrd="0" presId="urn:microsoft.com/office/officeart/2005/8/layout/list1"/>
    <dgm:cxn modelId="{748F1BB1-97D3-DD42-97C0-D05075A461C0}" type="presParOf" srcId="{18515B46-672D-9E4B-A62C-F66D4579E3F5}" destId="{9DA07174-427C-CC49-B11F-E152B4D3F1C9}" srcOrd="22" destOrd="0" presId="urn:microsoft.com/office/officeart/2005/8/layout/list1"/>
    <dgm:cxn modelId="{5EA1C2A4-72B9-1940-B1EA-CB7AF0D3868A}" type="presParOf" srcId="{18515B46-672D-9E4B-A62C-F66D4579E3F5}" destId="{B50A575F-2F77-CD4D-B9FA-C0A26D0E5C0D}" srcOrd="23" destOrd="0" presId="urn:microsoft.com/office/officeart/2005/8/layout/list1"/>
    <dgm:cxn modelId="{407EC351-658C-744C-A85C-56517C375944}" type="presParOf" srcId="{18515B46-672D-9E4B-A62C-F66D4579E3F5}" destId="{26886EA6-8D3D-C64F-BBF6-ACD4878EA679}" srcOrd="24" destOrd="0" presId="urn:microsoft.com/office/officeart/2005/8/layout/list1"/>
    <dgm:cxn modelId="{0FAD3ABB-F071-7F44-9502-8C6D1E008D48}" type="presParOf" srcId="{26886EA6-8D3D-C64F-BBF6-ACD4878EA679}" destId="{9A565DA5-8C6B-1848-B061-D79BF77DFDBB}" srcOrd="0" destOrd="0" presId="urn:microsoft.com/office/officeart/2005/8/layout/list1"/>
    <dgm:cxn modelId="{BE38EAAE-8D10-6E47-A459-733C6F62FFF9}" type="presParOf" srcId="{26886EA6-8D3D-C64F-BBF6-ACD4878EA679}" destId="{43476602-15DB-2B4E-BBA1-7D984B608711}" srcOrd="1" destOrd="0" presId="urn:microsoft.com/office/officeart/2005/8/layout/list1"/>
    <dgm:cxn modelId="{887C9246-C4C5-5B4A-8268-F2483F6C699E}" type="presParOf" srcId="{18515B46-672D-9E4B-A62C-F66D4579E3F5}" destId="{A95BC560-C6E4-D74B-B7EC-F4DADE7B5454}" srcOrd="25" destOrd="0" presId="urn:microsoft.com/office/officeart/2005/8/layout/list1"/>
    <dgm:cxn modelId="{6C740432-E24B-FA40-86BB-3AB105D35AC4}" type="presParOf" srcId="{18515B46-672D-9E4B-A62C-F66D4579E3F5}" destId="{EB242656-C070-0341-85FE-C7CA5A92CEC1}" srcOrd="26" destOrd="0" presId="urn:microsoft.com/office/officeart/2005/8/layout/list1"/>
    <dgm:cxn modelId="{CE8D9BE8-1030-8E42-AAC4-DB691002A12D}" type="presParOf" srcId="{18515B46-672D-9E4B-A62C-F66D4579E3F5}" destId="{3B1053EA-D4E0-8342-99C5-ABB0C8E1D3C4}" srcOrd="27" destOrd="0" presId="urn:microsoft.com/office/officeart/2005/8/layout/list1"/>
    <dgm:cxn modelId="{81058093-1186-5C44-8F39-6EF2560CE680}" type="presParOf" srcId="{18515B46-672D-9E4B-A62C-F66D4579E3F5}" destId="{F033486D-67BF-D84F-9CB9-334D8F14677A}" srcOrd="28" destOrd="0" presId="urn:microsoft.com/office/officeart/2005/8/layout/list1"/>
    <dgm:cxn modelId="{EEE8AB84-9A39-3F46-B90B-44CF00BC675C}" type="presParOf" srcId="{F033486D-67BF-D84F-9CB9-334D8F14677A}" destId="{AA59D545-67FE-6649-8DBF-AC198B5704CB}" srcOrd="0" destOrd="0" presId="urn:microsoft.com/office/officeart/2005/8/layout/list1"/>
    <dgm:cxn modelId="{A4D93EE3-B970-3E41-8432-F5B4D1EBAAAD}" type="presParOf" srcId="{F033486D-67BF-D84F-9CB9-334D8F14677A}" destId="{258666EF-4C6B-5D42-AAEC-04B48C9B28A4}" srcOrd="1" destOrd="0" presId="urn:microsoft.com/office/officeart/2005/8/layout/list1"/>
    <dgm:cxn modelId="{B0733DE5-72B6-B445-A082-EADFFB9ED248}" type="presParOf" srcId="{18515B46-672D-9E4B-A62C-F66D4579E3F5}" destId="{C509EC1E-D006-6140-975A-32F9981FE071}" srcOrd="29" destOrd="0" presId="urn:microsoft.com/office/officeart/2005/8/layout/list1"/>
    <dgm:cxn modelId="{24210359-C72F-3C48-9DFD-55377613D159}" type="presParOf" srcId="{18515B46-672D-9E4B-A62C-F66D4579E3F5}" destId="{A78FE3AC-C2BD-7341-88F1-08D549E80246}" srcOrd="30" destOrd="0" presId="urn:microsoft.com/office/officeart/2005/8/layout/list1"/>
    <dgm:cxn modelId="{641F107E-6542-DD43-AD08-3C42950AB7B7}" type="presParOf" srcId="{18515B46-672D-9E4B-A62C-F66D4579E3F5}" destId="{0431D63D-74B7-F847-A50F-23F268489912}" srcOrd="31" destOrd="0" presId="urn:microsoft.com/office/officeart/2005/8/layout/list1"/>
    <dgm:cxn modelId="{ABEA327B-F5CD-DD4B-8DFE-08CA9EA2513D}" type="presParOf" srcId="{18515B46-672D-9E4B-A62C-F66D4579E3F5}" destId="{F3BDBAA1-2BE9-904D-B09F-7AC361904719}" srcOrd="32" destOrd="0" presId="urn:microsoft.com/office/officeart/2005/8/layout/list1"/>
    <dgm:cxn modelId="{36C5D9C2-B262-BF44-885F-62310218B6D8}" type="presParOf" srcId="{F3BDBAA1-2BE9-904D-B09F-7AC361904719}" destId="{60519D8D-C6F5-C44C-8315-57B4D16792A3}" srcOrd="0" destOrd="0" presId="urn:microsoft.com/office/officeart/2005/8/layout/list1"/>
    <dgm:cxn modelId="{FB4B25F8-DCEE-6246-81BE-F499B25A5F06}" type="presParOf" srcId="{F3BDBAA1-2BE9-904D-B09F-7AC361904719}" destId="{3B106449-4C32-0542-9224-456EF0E2E9F9}" srcOrd="1" destOrd="0" presId="urn:microsoft.com/office/officeart/2005/8/layout/list1"/>
    <dgm:cxn modelId="{AE84FEAE-77F8-FF4C-A146-6FEC64C1B00B}" type="presParOf" srcId="{18515B46-672D-9E4B-A62C-F66D4579E3F5}" destId="{25C9A17F-9C79-914A-BC5E-6AD4F49A4361}" srcOrd="33" destOrd="0" presId="urn:microsoft.com/office/officeart/2005/8/layout/list1"/>
    <dgm:cxn modelId="{A08220F8-1EB4-7F43-8C23-61D501F4A2A9}" type="presParOf" srcId="{18515B46-672D-9E4B-A62C-F66D4579E3F5}" destId="{8A7758C0-1993-F94B-80FF-73CD93BDB43F}" srcOrd="3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6.xml><?xml version="1.0" encoding="utf-8"?>
<dgm:dataModel xmlns:dgm="http://schemas.openxmlformats.org/drawingml/2006/diagram" xmlns:a="http://schemas.openxmlformats.org/drawingml/2006/main">
  <dgm:ptLst>
    <dgm:pt modelId="{4CC66C45-6EE9-DD41-B580-5FE7020D6069}" type="doc">
      <dgm:prSet loTypeId="urn:microsoft.com/office/officeart/2005/8/layout/list1" loCatId="" qsTypeId="urn:microsoft.com/office/officeart/2005/8/quickstyle/simple4" qsCatId="simple" csTypeId="urn:microsoft.com/office/officeart/2005/8/colors/accent2_2" csCatId="accent2" phldr="1"/>
      <dgm:spPr/>
      <dgm:t>
        <a:bodyPr/>
        <a:lstStyle/>
        <a:p>
          <a:endParaRPr lang="it-IT"/>
        </a:p>
      </dgm:t>
    </dgm:pt>
    <dgm:pt modelId="{5F8ED50D-6D1D-2745-AE7E-4062D36C742C}">
      <dgm:prSet phldrT="[Text]" custT="1"/>
      <dgm:spPr/>
      <dgm:t>
        <a:bodyPr/>
        <a:lstStyle/>
        <a:p>
          <a:r>
            <a:rPr lang="it-IT" sz="1600" b="1" dirty="0">
              <a:solidFill>
                <a:srgbClr val="FFFF00"/>
              </a:solidFill>
            </a:rPr>
            <a:t>Utilizzo di materiale e attrezzatura</a:t>
          </a:r>
        </a:p>
      </dgm:t>
    </dgm:pt>
    <dgm:pt modelId="{1B441462-59BA-D844-B86B-F6F34F29DFC9}" type="parTrans" cxnId="{CB240449-B795-BE43-89CD-B63B53848DF6}">
      <dgm:prSet/>
      <dgm:spPr/>
      <dgm:t>
        <a:bodyPr/>
        <a:lstStyle/>
        <a:p>
          <a:endParaRPr lang="it-IT" sz="1400"/>
        </a:p>
      </dgm:t>
    </dgm:pt>
    <dgm:pt modelId="{E34BEFF6-4DD0-DD4F-80D3-14B504653EE9}" type="sibTrans" cxnId="{CB240449-B795-BE43-89CD-B63B53848DF6}">
      <dgm:prSet/>
      <dgm:spPr/>
      <dgm:t>
        <a:bodyPr/>
        <a:lstStyle/>
        <a:p>
          <a:endParaRPr lang="it-IT" sz="1400"/>
        </a:p>
      </dgm:t>
    </dgm:pt>
    <dgm:pt modelId="{BDD609FB-47E5-8243-A2B9-6747684BAAAB}">
      <dgm:prSet phldrT="[Text]" custT="1"/>
      <dgm:spPr/>
      <dgm:t>
        <a:bodyPr/>
        <a:lstStyle/>
        <a:p>
          <a:r>
            <a:rPr lang="it-IT" sz="1800" b="1" dirty="0">
              <a:solidFill>
                <a:srgbClr val="FFFF00"/>
              </a:solidFill>
            </a:rPr>
            <a:t>Utilizzo di servizi telematici</a:t>
          </a:r>
        </a:p>
      </dgm:t>
    </dgm:pt>
    <dgm:pt modelId="{D66BB7F7-0E42-1540-A8F0-5F2CEABBD54D}" type="parTrans" cxnId="{93331683-7E41-104F-93C5-DE6370144CE4}">
      <dgm:prSet/>
      <dgm:spPr/>
      <dgm:t>
        <a:bodyPr/>
        <a:lstStyle/>
        <a:p>
          <a:endParaRPr lang="it-IT" sz="1400"/>
        </a:p>
      </dgm:t>
    </dgm:pt>
    <dgm:pt modelId="{B3DAFB4B-2993-1A41-AAC4-B664709A4E9B}" type="sibTrans" cxnId="{93331683-7E41-104F-93C5-DE6370144CE4}">
      <dgm:prSet/>
      <dgm:spPr/>
      <dgm:t>
        <a:bodyPr/>
        <a:lstStyle/>
        <a:p>
          <a:endParaRPr lang="it-IT" sz="1400"/>
        </a:p>
      </dgm:t>
    </dgm:pt>
    <dgm:pt modelId="{13D47D4E-1110-C344-9EE3-922C75B257D4}">
      <dgm:prSet phldrT="[Text]" custT="1"/>
      <dgm:spPr/>
      <dgm:t>
        <a:bodyPr/>
        <a:lstStyle/>
        <a:p>
          <a:r>
            <a:rPr lang="it-IT" sz="1800" b="1" dirty="0">
              <a:solidFill>
                <a:srgbClr val="FFFF00"/>
              </a:solidFill>
            </a:rPr>
            <a:t>Utilizzo di linee telefoniche</a:t>
          </a:r>
        </a:p>
      </dgm:t>
    </dgm:pt>
    <dgm:pt modelId="{57E9A080-CC6E-7947-8C12-6F47D598D5B0}" type="parTrans" cxnId="{454454AF-E939-D94D-AF4C-F26A4D346A8C}">
      <dgm:prSet/>
      <dgm:spPr/>
      <dgm:t>
        <a:bodyPr/>
        <a:lstStyle/>
        <a:p>
          <a:endParaRPr lang="it-IT" sz="1400"/>
        </a:p>
      </dgm:t>
    </dgm:pt>
    <dgm:pt modelId="{3207F6C3-AB26-D044-B180-D775AD33F53E}" type="sibTrans" cxnId="{454454AF-E939-D94D-AF4C-F26A4D346A8C}">
      <dgm:prSet/>
      <dgm:spPr/>
      <dgm:t>
        <a:bodyPr/>
        <a:lstStyle/>
        <a:p>
          <a:endParaRPr lang="it-IT" sz="1400"/>
        </a:p>
      </dgm:t>
    </dgm:pt>
    <dgm:pt modelId="{7AC3DC75-4BE5-A642-B13C-EB82FC02FC48}">
      <dgm:prSet phldrT="[Text]" custT="1"/>
      <dgm:spPr/>
      <dgm:t>
        <a:bodyPr/>
        <a:lstStyle/>
        <a:p>
          <a:r>
            <a:rPr lang="it-IT" sz="1400" dirty="0"/>
            <a:t>Utilizzo del titolo e della posizione</a:t>
          </a:r>
        </a:p>
      </dgm:t>
    </dgm:pt>
    <dgm:pt modelId="{0B75C62B-F9FD-6341-9743-41AC56005DCE}" type="parTrans" cxnId="{89466D2B-5D6B-2147-A92B-06B1F5208629}">
      <dgm:prSet/>
      <dgm:spPr/>
      <dgm:t>
        <a:bodyPr/>
        <a:lstStyle/>
        <a:p>
          <a:endParaRPr lang="it-IT" sz="1400"/>
        </a:p>
      </dgm:t>
    </dgm:pt>
    <dgm:pt modelId="{D0827D6E-6E6F-A24F-A300-72FF27379398}" type="sibTrans" cxnId="{89466D2B-5D6B-2147-A92B-06B1F5208629}">
      <dgm:prSet/>
      <dgm:spPr/>
      <dgm:t>
        <a:bodyPr/>
        <a:lstStyle/>
        <a:p>
          <a:endParaRPr lang="it-IT" sz="1400"/>
        </a:p>
      </dgm:t>
    </dgm:pt>
    <dgm:pt modelId="{78FF767D-4752-B64A-A5C8-54BC9ED93F88}">
      <dgm:prSet phldrT="[Text]" custT="1"/>
      <dgm:spPr/>
      <dgm:t>
        <a:bodyPr/>
        <a:lstStyle/>
        <a:p>
          <a:r>
            <a:rPr lang="it-IT" sz="1400" dirty="0"/>
            <a:t>Utilizzo del tempo di lavoro</a:t>
          </a:r>
        </a:p>
      </dgm:t>
    </dgm:pt>
    <dgm:pt modelId="{3B0D3C19-F438-FA4D-B47A-786ACE5E465D}" type="parTrans" cxnId="{3DF66A69-80C7-7540-A96D-61932EDB8BB3}">
      <dgm:prSet/>
      <dgm:spPr/>
      <dgm:t>
        <a:bodyPr/>
        <a:lstStyle/>
        <a:p>
          <a:endParaRPr lang="it-IT" sz="1400"/>
        </a:p>
      </dgm:t>
    </dgm:pt>
    <dgm:pt modelId="{EFF69931-ECCF-F740-82FA-72601AD47AAC}" type="sibTrans" cxnId="{3DF66A69-80C7-7540-A96D-61932EDB8BB3}">
      <dgm:prSet/>
      <dgm:spPr/>
      <dgm:t>
        <a:bodyPr/>
        <a:lstStyle/>
        <a:p>
          <a:endParaRPr lang="it-IT" sz="1400"/>
        </a:p>
      </dgm:t>
    </dgm:pt>
    <dgm:pt modelId="{C265AFB9-7033-914D-A9CF-C8D69F724BD0}">
      <dgm:prSet phldrT="[Text]" custT="1"/>
      <dgm:spPr/>
      <dgm:t>
        <a:bodyPr/>
        <a:lstStyle/>
        <a:p>
          <a:r>
            <a:rPr lang="it-IT" sz="1400" dirty="0"/>
            <a:t>Utilizzo delle informazioni </a:t>
          </a:r>
        </a:p>
      </dgm:t>
    </dgm:pt>
    <dgm:pt modelId="{D57B5CDD-8F42-6641-9C82-87A0F05E5934}" type="parTrans" cxnId="{A0535206-9227-D844-9F11-35E331A4F816}">
      <dgm:prSet/>
      <dgm:spPr/>
      <dgm:t>
        <a:bodyPr/>
        <a:lstStyle/>
        <a:p>
          <a:endParaRPr lang="it-IT" sz="1400"/>
        </a:p>
      </dgm:t>
    </dgm:pt>
    <dgm:pt modelId="{EBD479FE-F995-874F-87EA-3D003CA5EE70}" type="sibTrans" cxnId="{A0535206-9227-D844-9F11-35E331A4F816}">
      <dgm:prSet/>
      <dgm:spPr/>
      <dgm:t>
        <a:bodyPr/>
        <a:lstStyle/>
        <a:p>
          <a:endParaRPr lang="it-IT" sz="1400"/>
        </a:p>
      </dgm:t>
    </dgm:pt>
    <dgm:pt modelId="{8FF4696D-E073-D247-B23F-40D5A1ABEAE9}">
      <dgm:prSet phldrT="[Text]" custT="1"/>
      <dgm:spPr/>
      <dgm:t>
        <a:bodyPr/>
        <a:lstStyle/>
        <a:p>
          <a:r>
            <a:rPr lang="it-IT" sz="1400" dirty="0"/>
            <a:t>Articolo 11 comma 3</a:t>
          </a:r>
        </a:p>
      </dgm:t>
    </dgm:pt>
    <dgm:pt modelId="{B52103AE-07C7-424F-B7F9-04348EC0E0A1}" type="parTrans" cxnId="{D737A2E2-E756-0A4D-9AA9-29DF03322079}">
      <dgm:prSet/>
      <dgm:spPr/>
      <dgm:t>
        <a:bodyPr/>
        <a:lstStyle/>
        <a:p>
          <a:endParaRPr lang="it-IT" sz="1400"/>
        </a:p>
      </dgm:t>
    </dgm:pt>
    <dgm:pt modelId="{E04BD953-ED6B-F449-9147-C4484AE5D6B7}" type="sibTrans" cxnId="{D737A2E2-E756-0A4D-9AA9-29DF03322079}">
      <dgm:prSet/>
      <dgm:spPr/>
      <dgm:t>
        <a:bodyPr/>
        <a:lstStyle/>
        <a:p>
          <a:endParaRPr lang="it-IT" sz="1400"/>
        </a:p>
      </dgm:t>
    </dgm:pt>
    <dgm:pt modelId="{C911CC80-1069-FE43-9C29-05C336F2BD8D}">
      <dgm:prSet phldrT="[Text]" custT="1"/>
      <dgm:spPr/>
      <dgm:t>
        <a:bodyPr/>
        <a:lstStyle/>
        <a:p>
          <a:r>
            <a:rPr lang="it-IT" sz="1400" dirty="0"/>
            <a:t>Utilizzo dei permessi lavorativi</a:t>
          </a:r>
        </a:p>
      </dgm:t>
    </dgm:pt>
    <dgm:pt modelId="{626F8FDA-D9B7-F649-82AC-B62759A7E26D}" type="parTrans" cxnId="{3B3095D0-6F70-244D-9E47-93A3273A8AC2}">
      <dgm:prSet/>
      <dgm:spPr/>
      <dgm:t>
        <a:bodyPr/>
        <a:lstStyle/>
        <a:p>
          <a:endParaRPr lang="it-IT" sz="1400"/>
        </a:p>
      </dgm:t>
    </dgm:pt>
    <dgm:pt modelId="{196521D0-F2A9-6545-9C46-2040D2BFC445}" type="sibTrans" cxnId="{3B3095D0-6F70-244D-9E47-93A3273A8AC2}">
      <dgm:prSet/>
      <dgm:spPr/>
      <dgm:t>
        <a:bodyPr/>
        <a:lstStyle/>
        <a:p>
          <a:endParaRPr lang="it-IT" sz="1400"/>
        </a:p>
      </dgm:t>
    </dgm:pt>
    <dgm:pt modelId="{50A4F64A-94DB-124D-B65B-25C9210CE8D0}">
      <dgm:prSet phldrT="[Text]" custT="1"/>
      <dgm:spPr/>
      <dgm:t>
        <a:bodyPr/>
        <a:lstStyle/>
        <a:p>
          <a:r>
            <a:rPr lang="it-IT" sz="1400" dirty="0"/>
            <a:t>Articolo 11 comma 3</a:t>
          </a:r>
        </a:p>
      </dgm:t>
    </dgm:pt>
    <dgm:pt modelId="{A1DBFE18-8C11-C949-9152-2DB5B8D87A2C}" type="parTrans" cxnId="{BFFAB539-0282-ED49-AD0C-96FC9C82FB1E}">
      <dgm:prSet/>
      <dgm:spPr/>
      <dgm:t>
        <a:bodyPr/>
        <a:lstStyle/>
        <a:p>
          <a:endParaRPr lang="it-IT" sz="1400"/>
        </a:p>
      </dgm:t>
    </dgm:pt>
    <dgm:pt modelId="{5CE540D4-D99B-6649-9E25-D786130C6290}" type="sibTrans" cxnId="{BFFAB539-0282-ED49-AD0C-96FC9C82FB1E}">
      <dgm:prSet/>
      <dgm:spPr/>
      <dgm:t>
        <a:bodyPr/>
        <a:lstStyle/>
        <a:p>
          <a:endParaRPr lang="it-IT" sz="1400"/>
        </a:p>
      </dgm:t>
    </dgm:pt>
    <dgm:pt modelId="{F1CF7AD6-98D5-FC43-BCB6-EBABABBC6B92}">
      <dgm:prSet phldrT="[Text]" custT="1"/>
      <dgm:spPr/>
      <dgm:t>
        <a:bodyPr/>
        <a:lstStyle/>
        <a:p>
          <a:r>
            <a:rPr lang="it-IT" sz="1400" dirty="0"/>
            <a:t>Articolo 11 comma 3</a:t>
          </a:r>
        </a:p>
      </dgm:t>
    </dgm:pt>
    <dgm:pt modelId="{6857B70A-C930-F04B-8767-3B158D0E46A0}" type="parTrans" cxnId="{41220939-186C-E84B-9571-419227FB7860}">
      <dgm:prSet/>
      <dgm:spPr/>
      <dgm:t>
        <a:bodyPr/>
        <a:lstStyle/>
        <a:p>
          <a:endParaRPr lang="it-IT" sz="1400"/>
        </a:p>
      </dgm:t>
    </dgm:pt>
    <dgm:pt modelId="{6C6F1D7B-4446-8043-8C15-E573434AA00D}" type="sibTrans" cxnId="{41220939-186C-E84B-9571-419227FB7860}">
      <dgm:prSet/>
      <dgm:spPr/>
      <dgm:t>
        <a:bodyPr/>
        <a:lstStyle/>
        <a:p>
          <a:endParaRPr lang="it-IT" sz="1400"/>
        </a:p>
      </dgm:t>
    </dgm:pt>
    <dgm:pt modelId="{75A6A2BC-6022-5A41-8E14-9B803A19A6EB}">
      <dgm:prSet phldrT="[Text]" custT="1"/>
      <dgm:spPr/>
      <dgm:t>
        <a:bodyPr/>
        <a:lstStyle/>
        <a:p>
          <a:r>
            <a:rPr lang="it-IT" sz="1400" dirty="0"/>
            <a:t>Articolo 10</a:t>
          </a:r>
        </a:p>
      </dgm:t>
    </dgm:pt>
    <dgm:pt modelId="{46840D5A-8C06-084F-A95C-189E5838ABF0}" type="parTrans" cxnId="{BB5EDFF6-3240-FC49-A1E4-72E355471819}">
      <dgm:prSet/>
      <dgm:spPr/>
      <dgm:t>
        <a:bodyPr/>
        <a:lstStyle/>
        <a:p>
          <a:endParaRPr lang="it-IT" sz="1400"/>
        </a:p>
      </dgm:t>
    </dgm:pt>
    <dgm:pt modelId="{1418B448-EC46-304C-8873-3AFC6A64BE75}" type="sibTrans" cxnId="{BB5EDFF6-3240-FC49-A1E4-72E355471819}">
      <dgm:prSet/>
      <dgm:spPr/>
      <dgm:t>
        <a:bodyPr/>
        <a:lstStyle/>
        <a:p>
          <a:endParaRPr lang="it-IT" sz="1400"/>
        </a:p>
      </dgm:t>
    </dgm:pt>
    <dgm:pt modelId="{419C80E3-E285-D44D-8311-4922C4F2ECD7}">
      <dgm:prSet phldrT="[Text]" custT="1"/>
      <dgm:spPr/>
      <dgm:t>
        <a:bodyPr/>
        <a:lstStyle/>
        <a:p>
          <a:r>
            <a:rPr lang="it-IT" sz="1400" dirty="0"/>
            <a:t>Articolo 11 comma 1</a:t>
          </a:r>
        </a:p>
      </dgm:t>
    </dgm:pt>
    <dgm:pt modelId="{D4A29F48-63C8-2E41-95E9-55062268E589}" type="parTrans" cxnId="{723F8231-50E3-734D-B348-B5E842541C1D}">
      <dgm:prSet/>
      <dgm:spPr/>
      <dgm:t>
        <a:bodyPr/>
        <a:lstStyle/>
        <a:p>
          <a:endParaRPr lang="it-IT" sz="1400"/>
        </a:p>
      </dgm:t>
    </dgm:pt>
    <dgm:pt modelId="{7A616ED0-082D-574E-882F-32643253D936}" type="sibTrans" cxnId="{723F8231-50E3-734D-B348-B5E842541C1D}">
      <dgm:prSet/>
      <dgm:spPr/>
      <dgm:t>
        <a:bodyPr/>
        <a:lstStyle/>
        <a:p>
          <a:endParaRPr lang="it-IT" sz="1400"/>
        </a:p>
      </dgm:t>
    </dgm:pt>
    <dgm:pt modelId="{160E0F84-995C-EF42-B51B-B2757A392311}">
      <dgm:prSet phldrT="[Text]" custT="1"/>
      <dgm:spPr/>
      <dgm:t>
        <a:bodyPr/>
        <a:lstStyle/>
        <a:p>
          <a:r>
            <a:rPr lang="it-IT" sz="1400" dirty="0"/>
            <a:t>Articolo 11 comma 2</a:t>
          </a:r>
        </a:p>
      </dgm:t>
    </dgm:pt>
    <dgm:pt modelId="{2EB017FD-2FB3-FC42-9A6E-26B8C18740AB}" type="parTrans" cxnId="{342B8A98-139E-8940-BC3F-C073BB16E658}">
      <dgm:prSet/>
      <dgm:spPr/>
      <dgm:t>
        <a:bodyPr/>
        <a:lstStyle/>
        <a:p>
          <a:endParaRPr lang="it-IT" sz="1400"/>
        </a:p>
      </dgm:t>
    </dgm:pt>
    <dgm:pt modelId="{B9A8CDF8-A442-DF48-9143-61615647859B}" type="sibTrans" cxnId="{342B8A98-139E-8940-BC3F-C073BB16E658}">
      <dgm:prSet/>
      <dgm:spPr/>
      <dgm:t>
        <a:bodyPr/>
        <a:lstStyle/>
        <a:p>
          <a:endParaRPr lang="it-IT" sz="1400"/>
        </a:p>
      </dgm:t>
    </dgm:pt>
    <dgm:pt modelId="{11F93150-3404-AD43-93E3-2FBA6485EC13}">
      <dgm:prSet phldrT="[Text]" custT="1"/>
      <dgm:spPr/>
      <dgm:t>
        <a:bodyPr/>
        <a:lstStyle/>
        <a:p>
          <a:r>
            <a:rPr lang="it-IT" sz="1400" dirty="0"/>
            <a:t>Articolo 3 comma 3</a:t>
          </a:r>
        </a:p>
      </dgm:t>
    </dgm:pt>
    <dgm:pt modelId="{05A7B819-ADFF-0F4D-A1EB-DA0FDAA422BE}" type="parTrans" cxnId="{22E66A8B-FC8C-0147-BAFB-4347D86E1036}">
      <dgm:prSet/>
      <dgm:spPr/>
      <dgm:t>
        <a:bodyPr/>
        <a:lstStyle/>
        <a:p>
          <a:endParaRPr lang="it-IT" sz="1400"/>
        </a:p>
      </dgm:t>
    </dgm:pt>
    <dgm:pt modelId="{887EB750-267F-3F41-99F0-AA6715EFFEF3}" type="sibTrans" cxnId="{22E66A8B-FC8C-0147-BAFB-4347D86E1036}">
      <dgm:prSet/>
      <dgm:spPr/>
      <dgm:t>
        <a:bodyPr/>
        <a:lstStyle/>
        <a:p>
          <a:endParaRPr lang="it-IT" sz="1400"/>
        </a:p>
      </dgm:t>
    </dgm:pt>
    <dgm:pt modelId="{CBCA661F-7584-9647-93C8-22137C513211}">
      <dgm:prSet phldrT="[Text]" custT="1"/>
      <dgm:spPr/>
      <dgm:t>
        <a:bodyPr/>
        <a:lstStyle/>
        <a:p>
          <a:r>
            <a:rPr lang="it-IT" sz="1400" dirty="0"/>
            <a:t>Utilizzo del tempo di lavoro altrui</a:t>
          </a:r>
        </a:p>
      </dgm:t>
    </dgm:pt>
    <dgm:pt modelId="{085309B0-A84F-1D46-AE41-462BF04F5BDC}" type="parTrans" cxnId="{1762E92B-D86D-A84E-BC5D-3B8CE0ECF1E4}">
      <dgm:prSet/>
      <dgm:spPr/>
      <dgm:t>
        <a:bodyPr/>
        <a:lstStyle/>
        <a:p>
          <a:endParaRPr lang="it-IT"/>
        </a:p>
      </dgm:t>
    </dgm:pt>
    <dgm:pt modelId="{E9DC628B-52F7-5A4C-A527-217F5E6B63E1}" type="sibTrans" cxnId="{1762E92B-D86D-A84E-BC5D-3B8CE0ECF1E4}">
      <dgm:prSet/>
      <dgm:spPr/>
      <dgm:t>
        <a:bodyPr/>
        <a:lstStyle/>
        <a:p>
          <a:endParaRPr lang="it-IT"/>
        </a:p>
      </dgm:t>
    </dgm:pt>
    <dgm:pt modelId="{49C39A1F-05D0-5848-A689-AD4B509F8EB7}">
      <dgm:prSet phldrT="[Text]" custT="1"/>
      <dgm:spPr/>
      <dgm:t>
        <a:bodyPr/>
        <a:lstStyle/>
        <a:p>
          <a:r>
            <a:rPr lang="it-IT" sz="1400" dirty="0"/>
            <a:t>Articolo 11 comma 1</a:t>
          </a:r>
        </a:p>
      </dgm:t>
    </dgm:pt>
    <dgm:pt modelId="{73089449-93F9-7940-9D3D-9D7A3ACF1A32}" type="parTrans" cxnId="{001F5DED-98F3-FF4E-8819-6063887E0CA1}">
      <dgm:prSet/>
      <dgm:spPr/>
      <dgm:t>
        <a:bodyPr/>
        <a:lstStyle/>
        <a:p>
          <a:endParaRPr lang="it-IT"/>
        </a:p>
      </dgm:t>
    </dgm:pt>
    <dgm:pt modelId="{21F7C9F8-AFD3-6044-AD72-0CA991EB2E9B}" type="sibTrans" cxnId="{001F5DED-98F3-FF4E-8819-6063887E0CA1}">
      <dgm:prSet/>
      <dgm:spPr/>
      <dgm:t>
        <a:bodyPr/>
        <a:lstStyle/>
        <a:p>
          <a:endParaRPr lang="it-IT"/>
        </a:p>
      </dgm:t>
    </dgm:pt>
    <dgm:pt modelId="{DB106ED6-1D1D-1648-B253-B52C77B80B85}">
      <dgm:prSet phldrT="[Text]" custT="1"/>
      <dgm:spPr/>
      <dgm:t>
        <a:bodyPr/>
        <a:lstStyle/>
        <a:p>
          <a:r>
            <a:rPr lang="it-IT" sz="1400" dirty="0"/>
            <a:t>Utilizzo delle risorse pubbliche</a:t>
          </a:r>
        </a:p>
      </dgm:t>
    </dgm:pt>
    <dgm:pt modelId="{B13A059D-3A1B-264C-B260-D4D0CA99AE1A}" type="parTrans" cxnId="{400DB701-323F-4842-8B0B-42F598258B20}">
      <dgm:prSet/>
      <dgm:spPr/>
      <dgm:t>
        <a:bodyPr/>
        <a:lstStyle/>
        <a:p>
          <a:endParaRPr lang="it-IT"/>
        </a:p>
      </dgm:t>
    </dgm:pt>
    <dgm:pt modelId="{364763A3-1D01-F740-8FC6-87ADA70D0FB5}" type="sibTrans" cxnId="{400DB701-323F-4842-8B0B-42F598258B20}">
      <dgm:prSet/>
      <dgm:spPr/>
      <dgm:t>
        <a:bodyPr/>
        <a:lstStyle/>
        <a:p>
          <a:endParaRPr lang="it-IT"/>
        </a:p>
      </dgm:t>
    </dgm:pt>
    <dgm:pt modelId="{E003E373-E4C5-E94C-9010-7E24FDA6B666}">
      <dgm:prSet phldrT="[Text]" custT="1"/>
      <dgm:spPr/>
      <dgm:t>
        <a:bodyPr/>
        <a:lstStyle/>
        <a:p>
          <a:r>
            <a:rPr lang="it-IT" sz="1400" dirty="0"/>
            <a:t>Articolo 3 comma 4</a:t>
          </a:r>
        </a:p>
      </dgm:t>
    </dgm:pt>
    <dgm:pt modelId="{B6F7F9E3-D331-604F-965D-A695A200B66A}" type="parTrans" cxnId="{EB77BA54-62BB-E446-B28D-D8454AAAF2C8}">
      <dgm:prSet/>
      <dgm:spPr/>
      <dgm:t>
        <a:bodyPr/>
        <a:lstStyle/>
        <a:p>
          <a:endParaRPr lang="it-IT"/>
        </a:p>
      </dgm:t>
    </dgm:pt>
    <dgm:pt modelId="{8C54536F-843E-2F47-ACE6-D2201351C94B}" type="sibTrans" cxnId="{EB77BA54-62BB-E446-B28D-D8454AAAF2C8}">
      <dgm:prSet/>
      <dgm:spPr/>
      <dgm:t>
        <a:bodyPr/>
        <a:lstStyle/>
        <a:p>
          <a:endParaRPr lang="it-IT"/>
        </a:p>
      </dgm:t>
    </dgm:pt>
    <dgm:pt modelId="{D7EA96F6-9915-E844-BF40-F486251E069D}">
      <dgm:prSet phldrT="[Text]" custT="1"/>
      <dgm:spPr/>
      <dgm:t>
        <a:bodyPr/>
        <a:lstStyle/>
        <a:p>
          <a:r>
            <a:rPr lang="it-IT" sz="1400" dirty="0"/>
            <a:t>Articolo 12 comma 5</a:t>
          </a:r>
        </a:p>
      </dgm:t>
    </dgm:pt>
    <dgm:pt modelId="{71C78CB4-29BE-C242-A8F0-0AD718FEB29A}" type="parTrans" cxnId="{76EAABB6-9643-E54C-940F-78C76500CEE0}">
      <dgm:prSet/>
      <dgm:spPr/>
      <dgm:t>
        <a:bodyPr/>
        <a:lstStyle/>
        <a:p>
          <a:endParaRPr lang="it-IT"/>
        </a:p>
      </dgm:t>
    </dgm:pt>
    <dgm:pt modelId="{42D5C1F8-FB32-574B-9DCE-AC5DA70D3173}" type="sibTrans" cxnId="{76EAABB6-9643-E54C-940F-78C76500CEE0}">
      <dgm:prSet/>
      <dgm:spPr/>
      <dgm:t>
        <a:bodyPr/>
        <a:lstStyle/>
        <a:p>
          <a:endParaRPr lang="it-IT"/>
        </a:p>
      </dgm:t>
    </dgm:pt>
    <dgm:pt modelId="{E789002A-2503-C943-A6B5-E4AC2BC57135}">
      <dgm:prSet phldrT="[Text]" custT="1"/>
      <dgm:spPr/>
      <dgm:t>
        <a:bodyPr/>
        <a:lstStyle/>
        <a:p>
          <a:r>
            <a:rPr lang="it-IT" sz="1400" dirty="0"/>
            <a:t>Articolo 5 comma 2</a:t>
          </a:r>
        </a:p>
      </dgm:t>
    </dgm:pt>
    <dgm:pt modelId="{3B8D96A4-7099-6E40-9DA2-A99BF0C9E304}" type="parTrans" cxnId="{B39AC44F-AD96-E741-8157-DD835BC70F16}">
      <dgm:prSet/>
      <dgm:spPr/>
      <dgm:t>
        <a:bodyPr/>
        <a:lstStyle/>
        <a:p>
          <a:endParaRPr lang="it-IT"/>
        </a:p>
      </dgm:t>
    </dgm:pt>
    <dgm:pt modelId="{3996EA26-737E-3E43-BC10-B2EF2A3F16BF}" type="sibTrans" cxnId="{B39AC44F-AD96-E741-8157-DD835BC70F16}">
      <dgm:prSet/>
      <dgm:spPr/>
      <dgm:t>
        <a:bodyPr/>
        <a:lstStyle/>
        <a:p>
          <a:endParaRPr lang="it-IT"/>
        </a:p>
      </dgm:t>
    </dgm:pt>
    <dgm:pt modelId="{18515B46-672D-9E4B-A62C-F66D4579E3F5}" type="pres">
      <dgm:prSet presAssocID="{4CC66C45-6EE9-DD41-B580-5FE7020D6069}" presName="linear" presStyleCnt="0">
        <dgm:presLayoutVars>
          <dgm:dir/>
          <dgm:animLvl val="lvl"/>
          <dgm:resizeHandles val="exact"/>
        </dgm:presLayoutVars>
      </dgm:prSet>
      <dgm:spPr/>
    </dgm:pt>
    <dgm:pt modelId="{C68191EF-AA6C-A545-B876-56F2C512B759}" type="pres">
      <dgm:prSet presAssocID="{DB106ED6-1D1D-1648-B253-B52C77B80B85}" presName="parentLin" presStyleCnt="0"/>
      <dgm:spPr/>
    </dgm:pt>
    <dgm:pt modelId="{4CC12F17-D3F4-7746-A2DE-63E7E71D6994}" type="pres">
      <dgm:prSet presAssocID="{DB106ED6-1D1D-1648-B253-B52C77B80B85}" presName="parentLeftMargin" presStyleLbl="node1" presStyleIdx="0" presStyleCnt="9"/>
      <dgm:spPr/>
    </dgm:pt>
    <dgm:pt modelId="{315DCB7D-89AD-EF4A-94EC-03830AA49C6D}" type="pres">
      <dgm:prSet presAssocID="{DB106ED6-1D1D-1648-B253-B52C77B80B85}" presName="parentText" presStyleLbl="node1" presStyleIdx="0" presStyleCnt="9">
        <dgm:presLayoutVars>
          <dgm:chMax val="0"/>
          <dgm:bulletEnabled val="1"/>
        </dgm:presLayoutVars>
      </dgm:prSet>
      <dgm:spPr/>
    </dgm:pt>
    <dgm:pt modelId="{60379ED1-C741-4C4B-A102-AB64B2643212}" type="pres">
      <dgm:prSet presAssocID="{DB106ED6-1D1D-1648-B253-B52C77B80B85}" presName="negativeSpace" presStyleCnt="0"/>
      <dgm:spPr/>
    </dgm:pt>
    <dgm:pt modelId="{C8395AC1-07FB-1E4E-A4DF-5D6508FD9A30}" type="pres">
      <dgm:prSet presAssocID="{DB106ED6-1D1D-1648-B253-B52C77B80B85}" presName="childText" presStyleLbl="conFgAcc1" presStyleIdx="0" presStyleCnt="9">
        <dgm:presLayoutVars>
          <dgm:bulletEnabled val="1"/>
        </dgm:presLayoutVars>
      </dgm:prSet>
      <dgm:spPr/>
    </dgm:pt>
    <dgm:pt modelId="{C0700BE0-532E-F444-9BDC-44F028EA1A52}" type="pres">
      <dgm:prSet presAssocID="{364763A3-1D01-F740-8FC6-87ADA70D0FB5}" presName="spaceBetweenRectangles" presStyleCnt="0"/>
      <dgm:spPr/>
    </dgm:pt>
    <dgm:pt modelId="{D107DA6A-CF55-FA49-8D77-2559E37490CD}" type="pres">
      <dgm:prSet presAssocID="{5F8ED50D-6D1D-2745-AE7E-4062D36C742C}" presName="parentLin" presStyleCnt="0"/>
      <dgm:spPr/>
    </dgm:pt>
    <dgm:pt modelId="{8AAEED41-9A4E-5E41-A935-F951AA8E2B82}" type="pres">
      <dgm:prSet presAssocID="{5F8ED50D-6D1D-2745-AE7E-4062D36C742C}" presName="parentLeftMargin" presStyleLbl="node1" presStyleIdx="0" presStyleCnt="9"/>
      <dgm:spPr/>
    </dgm:pt>
    <dgm:pt modelId="{8637715E-BAC0-5846-BE51-067C6FA07FB9}" type="pres">
      <dgm:prSet presAssocID="{5F8ED50D-6D1D-2745-AE7E-4062D36C742C}" presName="parentText" presStyleLbl="node1" presStyleIdx="1" presStyleCnt="9">
        <dgm:presLayoutVars>
          <dgm:chMax val="0"/>
          <dgm:bulletEnabled val="1"/>
        </dgm:presLayoutVars>
      </dgm:prSet>
      <dgm:spPr/>
    </dgm:pt>
    <dgm:pt modelId="{F996A4B7-46A3-ED40-8B32-23C83CAF4BDD}" type="pres">
      <dgm:prSet presAssocID="{5F8ED50D-6D1D-2745-AE7E-4062D36C742C}" presName="negativeSpace" presStyleCnt="0"/>
      <dgm:spPr/>
    </dgm:pt>
    <dgm:pt modelId="{C14A0273-9F7D-1446-8A98-F0EFDA56239F}" type="pres">
      <dgm:prSet presAssocID="{5F8ED50D-6D1D-2745-AE7E-4062D36C742C}" presName="childText" presStyleLbl="conFgAcc1" presStyleIdx="1" presStyleCnt="9">
        <dgm:presLayoutVars>
          <dgm:bulletEnabled val="1"/>
        </dgm:presLayoutVars>
      </dgm:prSet>
      <dgm:spPr/>
    </dgm:pt>
    <dgm:pt modelId="{32CA9EC8-1BBB-3548-83A6-9EBBE8D5D3D3}" type="pres">
      <dgm:prSet presAssocID="{E34BEFF6-4DD0-DD4F-80D3-14B504653EE9}" presName="spaceBetweenRectangles" presStyleCnt="0"/>
      <dgm:spPr/>
    </dgm:pt>
    <dgm:pt modelId="{6C02B5EC-67E6-EA47-B66A-9CE74EAA2E63}" type="pres">
      <dgm:prSet presAssocID="{BDD609FB-47E5-8243-A2B9-6747684BAAAB}" presName="parentLin" presStyleCnt="0"/>
      <dgm:spPr/>
    </dgm:pt>
    <dgm:pt modelId="{D18739CE-E57F-8F4A-BF85-206BC890A922}" type="pres">
      <dgm:prSet presAssocID="{BDD609FB-47E5-8243-A2B9-6747684BAAAB}" presName="parentLeftMargin" presStyleLbl="node1" presStyleIdx="1" presStyleCnt="9"/>
      <dgm:spPr/>
    </dgm:pt>
    <dgm:pt modelId="{7C155DD9-F749-9B4E-9FB5-F80E7F109D13}" type="pres">
      <dgm:prSet presAssocID="{BDD609FB-47E5-8243-A2B9-6747684BAAAB}" presName="parentText" presStyleLbl="node1" presStyleIdx="2" presStyleCnt="9">
        <dgm:presLayoutVars>
          <dgm:chMax val="0"/>
          <dgm:bulletEnabled val="1"/>
        </dgm:presLayoutVars>
      </dgm:prSet>
      <dgm:spPr/>
    </dgm:pt>
    <dgm:pt modelId="{8F8D5A9A-AA99-D44F-9933-6E214DC4CA8A}" type="pres">
      <dgm:prSet presAssocID="{BDD609FB-47E5-8243-A2B9-6747684BAAAB}" presName="negativeSpace" presStyleCnt="0"/>
      <dgm:spPr/>
    </dgm:pt>
    <dgm:pt modelId="{51A49FF6-50B4-BD48-81D3-B273A8846BEB}" type="pres">
      <dgm:prSet presAssocID="{BDD609FB-47E5-8243-A2B9-6747684BAAAB}" presName="childText" presStyleLbl="conFgAcc1" presStyleIdx="2" presStyleCnt="9">
        <dgm:presLayoutVars>
          <dgm:bulletEnabled val="1"/>
        </dgm:presLayoutVars>
      </dgm:prSet>
      <dgm:spPr/>
    </dgm:pt>
    <dgm:pt modelId="{01AD9C11-9ECC-544E-B025-DBEA55E5AB70}" type="pres">
      <dgm:prSet presAssocID="{B3DAFB4B-2993-1A41-AAC4-B664709A4E9B}" presName="spaceBetweenRectangles" presStyleCnt="0"/>
      <dgm:spPr/>
    </dgm:pt>
    <dgm:pt modelId="{C5410669-7F4F-084D-8AB6-4A38FC8AD151}" type="pres">
      <dgm:prSet presAssocID="{13D47D4E-1110-C344-9EE3-922C75B257D4}" presName="parentLin" presStyleCnt="0"/>
      <dgm:spPr/>
    </dgm:pt>
    <dgm:pt modelId="{38212C82-CE9D-7040-B7B1-D3A4EF4E525F}" type="pres">
      <dgm:prSet presAssocID="{13D47D4E-1110-C344-9EE3-922C75B257D4}" presName="parentLeftMargin" presStyleLbl="node1" presStyleIdx="2" presStyleCnt="9"/>
      <dgm:spPr/>
    </dgm:pt>
    <dgm:pt modelId="{6ED97A61-026D-3248-A084-25E68EE22DB9}" type="pres">
      <dgm:prSet presAssocID="{13D47D4E-1110-C344-9EE3-922C75B257D4}" presName="parentText" presStyleLbl="node1" presStyleIdx="3" presStyleCnt="9">
        <dgm:presLayoutVars>
          <dgm:chMax val="0"/>
          <dgm:bulletEnabled val="1"/>
        </dgm:presLayoutVars>
      </dgm:prSet>
      <dgm:spPr/>
    </dgm:pt>
    <dgm:pt modelId="{15528EE9-89E7-3C40-A606-8CC1C342B504}" type="pres">
      <dgm:prSet presAssocID="{13D47D4E-1110-C344-9EE3-922C75B257D4}" presName="negativeSpace" presStyleCnt="0"/>
      <dgm:spPr/>
    </dgm:pt>
    <dgm:pt modelId="{89B25460-84A6-7B49-8E1D-04C9A6FF712A}" type="pres">
      <dgm:prSet presAssocID="{13D47D4E-1110-C344-9EE3-922C75B257D4}" presName="childText" presStyleLbl="conFgAcc1" presStyleIdx="3" presStyleCnt="9">
        <dgm:presLayoutVars>
          <dgm:bulletEnabled val="1"/>
        </dgm:presLayoutVars>
      </dgm:prSet>
      <dgm:spPr/>
    </dgm:pt>
    <dgm:pt modelId="{2B93FCD8-BFAF-D846-A050-9FE923D99246}" type="pres">
      <dgm:prSet presAssocID="{3207F6C3-AB26-D044-B180-D775AD33F53E}" presName="spaceBetweenRectangles" presStyleCnt="0"/>
      <dgm:spPr/>
    </dgm:pt>
    <dgm:pt modelId="{F773B349-C98E-1E45-A6B2-D15704E93FE2}" type="pres">
      <dgm:prSet presAssocID="{7AC3DC75-4BE5-A642-B13C-EB82FC02FC48}" presName="parentLin" presStyleCnt="0"/>
      <dgm:spPr/>
    </dgm:pt>
    <dgm:pt modelId="{5F21C102-33EC-1E40-BF67-1F800D98BDFC}" type="pres">
      <dgm:prSet presAssocID="{7AC3DC75-4BE5-A642-B13C-EB82FC02FC48}" presName="parentLeftMargin" presStyleLbl="node1" presStyleIdx="3" presStyleCnt="9"/>
      <dgm:spPr/>
    </dgm:pt>
    <dgm:pt modelId="{5905D439-7C68-A741-88D0-5F3C57870CDA}" type="pres">
      <dgm:prSet presAssocID="{7AC3DC75-4BE5-A642-B13C-EB82FC02FC48}" presName="parentText" presStyleLbl="node1" presStyleIdx="4" presStyleCnt="9">
        <dgm:presLayoutVars>
          <dgm:chMax val="0"/>
          <dgm:bulletEnabled val="1"/>
        </dgm:presLayoutVars>
      </dgm:prSet>
      <dgm:spPr/>
    </dgm:pt>
    <dgm:pt modelId="{9F29C21C-2F3D-2D4F-9ABC-23DDE0126FAA}" type="pres">
      <dgm:prSet presAssocID="{7AC3DC75-4BE5-A642-B13C-EB82FC02FC48}" presName="negativeSpace" presStyleCnt="0"/>
      <dgm:spPr/>
    </dgm:pt>
    <dgm:pt modelId="{76E1093B-2744-EA45-A061-1CD310F7ADFE}" type="pres">
      <dgm:prSet presAssocID="{7AC3DC75-4BE5-A642-B13C-EB82FC02FC48}" presName="childText" presStyleLbl="conFgAcc1" presStyleIdx="4" presStyleCnt="9">
        <dgm:presLayoutVars>
          <dgm:bulletEnabled val="1"/>
        </dgm:presLayoutVars>
      </dgm:prSet>
      <dgm:spPr/>
    </dgm:pt>
    <dgm:pt modelId="{93FB0D99-9B94-1248-B715-47F335466DB7}" type="pres">
      <dgm:prSet presAssocID="{D0827D6E-6E6F-A24F-A300-72FF27379398}" presName="spaceBetweenRectangles" presStyleCnt="0"/>
      <dgm:spPr/>
    </dgm:pt>
    <dgm:pt modelId="{D177DD56-CBA7-CF46-BDAB-9AE0B4F449F0}" type="pres">
      <dgm:prSet presAssocID="{78FF767D-4752-B64A-A5C8-54BC9ED93F88}" presName="parentLin" presStyleCnt="0"/>
      <dgm:spPr/>
    </dgm:pt>
    <dgm:pt modelId="{00AF7DFB-17C3-604A-89C9-0F540913EE79}" type="pres">
      <dgm:prSet presAssocID="{78FF767D-4752-B64A-A5C8-54BC9ED93F88}" presName="parentLeftMargin" presStyleLbl="node1" presStyleIdx="4" presStyleCnt="9"/>
      <dgm:spPr/>
    </dgm:pt>
    <dgm:pt modelId="{F1140602-778D-F54B-BD98-687A0A9B3E80}" type="pres">
      <dgm:prSet presAssocID="{78FF767D-4752-B64A-A5C8-54BC9ED93F88}" presName="parentText" presStyleLbl="node1" presStyleIdx="5" presStyleCnt="9">
        <dgm:presLayoutVars>
          <dgm:chMax val="0"/>
          <dgm:bulletEnabled val="1"/>
        </dgm:presLayoutVars>
      </dgm:prSet>
      <dgm:spPr/>
    </dgm:pt>
    <dgm:pt modelId="{8A721029-3E25-594F-8926-C7030D5C509C}" type="pres">
      <dgm:prSet presAssocID="{78FF767D-4752-B64A-A5C8-54BC9ED93F88}" presName="negativeSpace" presStyleCnt="0"/>
      <dgm:spPr/>
    </dgm:pt>
    <dgm:pt modelId="{9DA07174-427C-CC49-B11F-E152B4D3F1C9}" type="pres">
      <dgm:prSet presAssocID="{78FF767D-4752-B64A-A5C8-54BC9ED93F88}" presName="childText" presStyleLbl="conFgAcc1" presStyleIdx="5" presStyleCnt="9">
        <dgm:presLayoutVars>
          <dgm:bulletEnabled val="1"/>
        </dgm:presLayoutVars>
      </dgm:prSet>
      <dgm:spPr/>
    </dgm:pt>
    <dgm:pt modelId="{B50A575F-2F77-CD4D-B9FA-C0A26D0E5C0D}" type="pres">
      <dgm:prSet presAssocID="{EFF69931-ECCF-F740-82FA-72601AD47AAC}" presName="spaceBetweenRectangles" presStyleCnt="0"/>
      <dgm:spPr/>
    </dgm:pt>
    <dgm:pt modelId="{26886EA6-8D3D-C64F-BBF6-ACD4878EA679}" type="pres">
      <dgm:prSet presAssocID="{CBCA661F-7584-9647-93C8-22137C513211}" presName="parentLin" presStyleCnt="0"/>
      <dgm:spPr/>
    </dgm:pt>
    <dgm:pt modelId="{9A565DA5-8C6B-1848-B061-D79BF77DFDBB}" type="pres">
      <dgm:prSet presAssocID="{CBCA661F-7584-9647-93C8-22137C513211}" presName="parentLeftMargin" presStyleLbl="node1" presStyleIdx="5" presStyleCnt="9"/>
      <dgm:spPr/>
    </dgm:pt>
    <dgm:pt modelId="{43476602-15DB-2B4E-BBA1-7D984B608711}" type="pres">
      <dgm:prSet presAssocID="{CBCA661F-7584-9647-93C8-22137C513211}" presName="parentText" presStyleLbl="node1" presStyleIdx="6" presStyleCnt="9">
        <dgm:presLayoutVars>
          <dgm:chMax val="0"/>
          <dgm:bulletEnabled val="1"/>
        </dgm:presLayoutVars>
      </dgm:prSet>
      <dgm:spPr/>
    </dgm:pt>
    <dgm:pt modelId="{A95BC560-C6E4-D74B-B7EC-F4DADE7B5454}" type="pres">
      <dgm:prSet presAssocID="{CBCA661F-7584-9647-93C8-22137C513211}" presName="negativeSpace" presStyleCnt="0"/>
      <dgm:spPr/>
    </dgm:pt>
    <dgm:pt modelId="{EB242656-C070-0341-85FE-C7CA5A92CEC1}" type="pres">
      <dgm:prSet presAssocID="{CBCA661F-7584-9647-93C8-22137C513211}" presName="childText" presStyleLbl="conFgAcc1" presStyleIdx="6" presStyleCnt="9">
        <dgm:presLayoutVars>
          <dgm:bulletEnabled val="1"/>
        </dgm:presLayoutVars>
      </dgm:prSet>
      <dgm:spPr/>
    </dgm:pt>
    <dgm:pt modelId="{3B1053EA-D4E0-8342-99C5-ABB0C8E1D3C4}" type="pres">
      <dgm:prSet presAssocID="{E9DC628B-52F7-5A4C-A527-217F5E6B63E1}" presName="spaceBetweenRectangles" presStyleCnt="0"/>
      <dgm:spPr/>
    </dgm:pt>
    <dgm:pt modelId="{F033486D-67BF-D84F-9CB9-334D8F14677A}" type="pres">
      <dgm:prSet presAssocID="{C911CC80-1069-FE43-9C29-05C336F2BD8D}" presName="parentLin" presStyleCnt="0"/>
      <dgm:spPr/>
    </dgm:pt>
    <dgm:pt modelId="{AA59D545-67FE-6649-8DBF-AC198B5704CB}" type="pres">
      <dgm:prSet presAssocID="{C911CC80-1069-FE43-9C29-05C336F2BD8D}" presName="parentLeftMargin" presStyleLbl="node1" presStyleIdx="6" presStyleCnt="9"/>
      <dgm:spPr/>
    </dgm:pt>
    <dgm:pt modelId="{258666EF-4C6B-5D42-AAEC-04B48C9B28A4}" type="pres">
      <dgm:prSet presAssocID="{C911CC80-1069-FE43-9C29-05C336F2BD8D}" presName="parentText" presStyleLbl="node1" presStyleIdx="7" presStyleCnt="9">
        <dgm:presLayoutVars>
          <dgm:chMax val="0"/>
          <dgm:bulletEnabled val="1"/>
        </dgm:presLayoutVars>
      </dgm:prSet>
      <dgm:spPr/>
    </dgm:pt>
    <dgm:pt modelId="{C509EC1E-D006-6140-975A-32F9981FE071}" type="pres">
      <dgm:prSet presAssocID="{C911CC80-1069-FE43-9C29-05C336F2BD8D}" presName="negativeSpace" presStyleCnt="0"/>
      <dgm:spPr/>
    </dgm:pt>
    <dgm:pt modelId="{A78FE3AC-C2BD-7341-88F1-08D549E80246}" type="pres">
      <dgm:prSet presAssocID="{C911CC80-1069-FE43-9C29-05C336F2BD8D}" presName="childText" presStyleLbl="conFgAcc1" presStyleIdx="7" presStyleCnt="9">
        <dgm:presLayoutVars>
          <dgm:bulletEnabled val="1"/>
        </dgm:presLayoutVars>
      </dgm:prSet>
      <dgm:spPr/>
    </dgm:pt>
    <dgm:pt modelId="{0431D63D-74B7-F847-A50F-23F268489912}" type="pres">
      <dgm:prSet presAssocID="{196521D0-F2A9-6545-9C46-2040D2BFC445}" presName="spaceBetweenRectangles" presStyleCnt="0"/>
      <dgm:spPr/>
    </dgm:pt>
    <dgm:pt modelId="{F3BDBAA1-2BE9-904D-B09F-7AC361904719}" type="pres">
      <dgm:prSet presAssocID="{C265AFB9-7033-914D-A9CF-C8D69F724BD0}" presName="parentLin" presStyleCnt="0"/>
      <dgm:spPr/>
    </dgm:pt>
    <dgm:pt modelId="{60519D8D-C6F5-C44C-8315-57B4D16792A3}" type="pres">
      <dgm:prSet presAssocID="{C265AFB9-7033-914D-A9CF-C8D69F724BD0}" presName="parentLeftMargin" presStyleLbl="node1" presStyleIdx="7" presStyleCnt="9"/>
      <dgm:spPr/>
    </dgm:pt>
    <dgm:pt modelId="{3B106449-4C32-0542-9224-456EF0E2E9F9}" type="pres">
      <dgm:prSet presAssocID="{C265AFB9-7033-914D-A9CF-C8D69F724BD0}" presName="parentText" presStyleLbl="node1" presStyleIdx="8" presStyleCnt="9">
        <dgm:presLayoutVars>
          <dgm:chMax val="0"/>
          <dgm:bulletEnabled val="1"/>
        </dgm:presLayoutVars>
      </dgm:prSet>
      <dgm:spPr/>
    </dgm:pt>
    <dgm:pt modelId="{25C9A17F-9C79-914A-BC5E-6AD4F49A4361}" type="pres">
      <dgm:prSet presAssocID="{C265AFB9-7033-914D-A9CF-C8D69F724BD0}" presName="negativeSpace" presStyleCnt="0"/>
      <dgm:spPr/>
    </dgm:pt>
    <dgm:pt modelId="{8A7758C0-1993-F94B-80FF-73CD93BDB43F}" type="pres">
      <dgm:prSet presAssocID="{C265AFB9-7033-914D-A9CF-C8D69F724BD0}" presName="childText" presStyleLbl="conFgAcc1" presStyleIdx="8" presStyleCnt="9">
        <dgm:presLayoutVars>
          <dgm:bulletEnabled val="1"/>
        </dgm:presLayoutVars>
      </dgm:prSet>
      <dgm:spPr/>
    </dgm:pt>
  </dgm:ptLst>
  <dgm:cxnLst>
    <dgm:cxn modelId="{BB5EDFF6-3240-FC49-A1E4-72E355471819}" srcId="{7AC3DC75-4BE5-A642-B13C-EB82FC02FC48}" destId="{75A6A2BC-6022-5A41-8E14-9B803A19A6EB}" srcOrd="0" destOrd="0" parTransId="{46840D5A-8C06-084F-A95C-189E5838ABF0}" sibTransId="{1418B448-EC46-304C-8873-3AFC6A64BE75}"/>
    <dgm:cxn modelId="{ACCBB363-F8F5-B04E-8BA9-0B923B1BA87E}" type="presOf" srcId="{4CC66C45-6EE9-DD41-B580-5FE7020D6069}" destId="{18515B46-672D-9E4B-A62C-F66D4579E3F5}" srcOrd="0" destOrd="0" presId="urn:microsoft.com/office/officeart/2005/8/layout/list1"/>
    <dgm:cxn modelId="{C08F253B-B788-4648-9427-F3BCE0ECB416}" type="presOf" srcId="{C265AFB9-7033-914D-A9CF-C8D69F724BD0}" destId="{3B106449-4C32-0542-9224-456EF0E2E9F9}" srcOrd="1" destOrd="0" presId="urn:microsoft.com/office/officeart/2005/8/layout/list1"/>
    <dgm:cxn modelId="{CB240449-B795-BE43-89CD-B63B53848DF6}" srcId="{4CC66C45-6EE9-DD41-B580-5FE7020D6069}" destId="{5F8ED50D-6D1D-2745-AE7E-4062D36C742C}" srcOrd="1" destOrd="0" parTransId="{1B441462-59BA-D844-B86B-F6F34F29DFC9}" sibTransId="{E34BEFF6-4DD0-DD4F-80D3-14B504653EE9}"/>
    <dgm:cxn modelId="{77DC6E1B-603A-4C49-B8F4-7806CEB37CB7}" type="presOf" srcId="{D7EA96F6-9915-E844-BF40-F486251E069D}" destId="{8A7758C0-1993-F94B-80FF-73CD93BDB43F}" srcOrd="0" destOrd="1" presId="urn:microsoft.com/office/officeart/2005/8/layout/list1"/>
    <dgm:cxn modelId="{9F1AC4C7-D207-0A43-9910-C1F0D64F329E}" type="presOf" srcId="{CBCA661F-7584-9647-93C8-22137C513211}" destId="{43476602-15DB-2B4E-BBA1-7D984B608711}" srcOrd="1" destOrd="0" presId="urn:microsoft.com/office/officeart/2005/8/layout/list1"/>
    <dgm:cxn modelId="{3DDFB2E8-C2D7-2B48-B68E-BB3CBE06E1C7}" type="presOf" srcId="{BDD609FB-47E5-8243-A2B9-6747684BAAAB}" destId="{7C155DD9-F749-9B4E-9FB5-F80E7F109D13}" srcOrd="1" destOrd="0" presId="urn:microsoft.com/office/officeart/2005/8/layout/list1"/>
    <dgm:cxn modelId="{723F8231-50E3-734D-B348-B5E842541C1D}" srcId="{78FF767D-4752-B64A-A5C8-54BC9ED93F88}" destId="{419C80E3-E285-D44D-8311-4922C4F2ECD7}" srcOrd="0" destOrd="0" parTransId="{D4A29F48-63C8-2E41-95E9-55062268E589}" sibTransId="{7A616ED0-082D-574E-882F-32643253D936}"/>
    <dgm:cxn modelId="{E66AA3E1-E95E-744C-9101-7CD0AABDF642}" type="presOf" srcId="{50A4F64A-94DB-124D-B65B-25C9210CE8D0}" destId="{51A49FF6-50B4-BD48-81D3-B273A8846BEB}" srcOrd="0" destOrd="0" presId="urn:microsoft.com/office/officeart/2005/8/layout/list1"/>
    <dgm:cxn modelId="{DC938BF4-80F4-864A-8979-A7A8485EC238}" type="presOf" srcId="{C911CC80-1069-FE43-9C29-05C336F2BD8D}" destId="{AA59D545-67FE-6649-8DBF-AC198B5704CB}" srcOrd="0" destOrd="0" presId="urn:microsoft.com/office/officeart/2005/8/layout/list1"/>
    <dgm:cxn modelId="{BFFAB539-0282-ED49-AD0C-96FC9C82FB1E}" srcId="{BDD609FB-47E5-8243-A2B9-6747684BAAAB}" destId="{50A4F64A-94DB-124D-B65B-25C9210CE8D0}" srcOrd="0" destOrd="0" parTransId="{A1DBFE18-8C11-C949-9152-2DB5B8D87A2C}" sibTransId="{5CE540D4-D99B-6649-9E25-D786130C6290}"/>
    <dgm:cxn modelId="{CF72A92C-3679-F145-844C-C05AF2492D1A}" type="presOf" srcId="{419C80E3-E285-D44D-8311-4922C4F2ECD7}" destId="{9DA07174-427C-CC49-B11F-E152B4D3F1C9}" srcOrd="0" destOrd="0" presId="urn:microsoft.com/office/officeart/2005/8/layout/list1"/>
    <dgm:cxn modelId="{D4BF531A-FEC4-E048-AD8B-51E2D40C16C3}" type="presOf" srcId="{DB106ED6-1D1D-1648-B253-B52C77B80B85}" destId="{4CC12F17-D3F4-7746-A2DE-63E7E71D6994}" srcOrd="0" destOrd="0" presId="urn:microsoft.com/office/officeart/2005/8/layout/list1"/>
    <dgm:cxn modelId="{21E24C4E-34DE-3547-9F26-B4F0C784A9CE}" type="presOf" srcId="{7AC3DC75-4BE5-A642-B13C-EB82FC02FC48}" destId="{5F21C102-33EC-1E40-BF67-1F800D98BDFC}" srcOrd="0" destOrd="0" presId="urn:microsoft.com/office/officeart/2005/8/layout/list1"/>
    <dgm:cxn modelId="{93331683-7E41-104F-93C5-DE6370144CE4}" srcId="{4CC66C45-6EE9-DD41-B580-5FE7020D6069}" destId="{BDD609FB-47E5-8243-A2B9-6747684BAAAB}" srcOrd="2" destOrd="0" parTransId="{D66BB7F7-0E42-1540-A8F0-5F2CEABBD54D}" sibTransId="{B3DAFB4B-2993-1A41-AAC4-B664709A4E9B}"/>
    <dgm:cxn modelId="{EB77BA54-62BB-E446-B28D-D8454AAAF2C8}" srcId="{DB106ED6-1D1D-1648-B253-B52C77B80B85}" destId="{E003E373-E4C5-E94C-9010-7E24FDA6B666}" srcOrd="0" destOrd="0" parTransId="{B6F7F9E3-D331-604F-965D-A695A200B66A}" sibTransId="{8C54536F-843E-2F47-ACE6-D2201351C94B}"/>
    <dgm:cxn modelId="{76EAABB6-9643-E54C-940F-78C76500CEE0}" srcId="{C265AFB9-7033-914D-A9CF-C8D69F724BD0}" destId="{D7EA96F6-9915-E844-BF40-F486251E069D}" srcOrd="1" destOrd="0" parTransId="{71C78CB4-29BE-C242-A8F0-0AD718FEB29A}" sibTransId="{42D5C1F8-FB32-574B-9DCE-AC5DA70D3173}"/>
    <dgm:cxn modelId="{36760E8D-119D-B143-994D-CB99008382D7}" type="presOf" srcId="{8FF4696D-E073-D247-B23F-40D5A1ABEAE9}" destId="{C14A0273-9F7D-1446-8A98-F0EFDA56239F}" srcOrd="0" destOrd="0" presId="urn:microsoft.com/office/officeart/2005/8/layout/list1"/>
    <dgm:cxn modelId="{05FA35B8-D7A9-0242-B577-B66E8B5FF4EA}" type="presOf" srcId="{5F8ED50D-6D1D-2745-AE7E-4062D36C742C}" destId="{8637715E-BAC0-5846-BE51-067C6FA07FB9}" srcOrd="1" destOrd="0" presId="urn:microsoft.com/office/officeart/2005/8/layout/list1"/>
    <dgm:cxn modelId="{1493DBC3-B7FA-7A4D-B4D5-9802DE0B5817}" type="presOf" srcId="{7AC3DC75-4BE5-A642-B13C-EB82FC02FC48}" destId="{5905D439-7C68-A741-88D0-5F3C57870CDA}" srcOrd="1" destOrd="0" presId="urn:microsoft.com/office/officeart/2005/8/layout/list1"/>
    <dgm:cxn modelId="{EABA6103-DE49-5743-8CB4-9BDD85A41514}" type="presOf" srcId="{75A6A2BC-6022-5A41-8E14-9B803A19A6EB}" destId="{76E1093B-2744-EA45-A061-1CD310F7ADFE}" srcOrd="0" destOrd="0" presId="urn:microsoft.com/office/officeart/2005/8/layout/list1"/>
    <dgm:cxn modelId="{6BEDC122-6973-C449-8F13-3A4B79DEA344}" type="presOf" srcId="{160E0F84-995C-EF42-B51B-B2757A392311}" destId="{A78FE3AC-C2BD-7341-88F1-08D549E80246}" srcOrd="0" destOrd="0" presId="urn:microsoft.com/office/officeart/2005/8/layout/list1"/>
    <dgm:cxn modelId="{454454AF-E939-D94D-AF4C-F26A4D346A8C}" srcId="{4CC66C45-6EE9-DD41-B580-5FE7020D6069}" destId="{13D47D4E-1110-C344-9EE3-922C75B257D4}" srcOrd="3" destOrd="0" parTransId="{57E9A080-CC6E-7947-8C12-6F47D598D5B0}" sibTransId="{3207F6C3-AB26-D044-B180-D775AD33F53E}"/>
    <dgm:cxn modelId="{36BBC748-5075-2045-AFCF-39FB1BFCDDFE}" type="presOf" srcId="{E789002A-2503-C943-A6B5-E4AC2BC57135}" destId="{76E1093B-2744-EA45-A061-1CD310F7ADFE}" srcOrd="0" destOrd="1" presId="urn:microsoft.com/office/officeart/2005/8/layout/list1"/>
    <dgm:cxn modelId="{400DB701-323F-4842-8B0B-42F598258B20}" srcId="{4CC66C45-6EE9-DD41-B580-5FE7020D6069}" destId="{DB106ED6-1D1D-1648-B253-B52C77B80B85}" srcOrd="0" destOrd="0" parTransId="{B13A059D-3A1B-264C-B260-D4D0CA99AE1A}" sibTransId="{364763A3-1D01-F740-8FC6-87ADA70D0FB5}"/>
    <dgm:cxn modelId="{18EBD454-2C55-1D4C-81FC-F4A9271FCBCA}" type="presOf" srcId="{11F93150-3404-AD43-93E3-2FBA6485EC13}" destId="{8A7758C0-1993-F94B-80FF-73CD93BDB43F}" srcOrd="0" destOrd="0" presId="urn:microsoft.com/office/officeart/2005/8/layout/list1"/>
    <dgm:cxn modelId="{906D26CC-5389-1341-8EB0-5D2F590838BA}" type="presOf" srcId="{13D47D4E-1110-C344-9EE3-922C75B257D4}" destId="{6ED97A61-026D-3248-A084-25E68EE22DB9}" srcOrd="1" destOrd="0" presId="urn:microsoft.com/office/officeart/2005/8/layout/list1"/>
    <dgm:cxn modelId="{41220939-186C-E84B-9571-419227FB7860}" srcId="{13D47D4E-1110-C344-9EE3-922C75B257D4}" destId="{F1CF7AD6-98D5-FC43-BCB6-EBABABBC6B92}" srcOrd="0" destOrd="0" parTransId="{6857B70A-C930-F04B-8767-3B158D0E46A0}" sibTransId="{6C6F1D7B-4446-8043-8C15-E573434AA00D}"/>
    <dgm:cxn modelId="{3DF66A69-80C7-7540-A96D-61932EDB8BB3}" srcId="{4CC66C45-6EE9-DD41-B580-5FE7020D6069}" destId="{78FF767D-4752-B64A-A5C8-54BC9ED93F88}" srcOrd="5" destOrd="0" parTransId="{3B0D3C19-F438-FA4D-B47A-786ACE5E465D}" sibTransId="{EFF69931-ECCF-F740-82FA-72601AD47AAC}"/>
    <dgm:cxn modelId="{5B2E0329-0C0F-BE41-BFE1-0073AD115E7A}" type="presOf" srcId="{13D47D4E-1110-C344-9EE3-922C75B257D4}" destId="{38212C82-CE9D-7040-B7B1-D3A4EF4E525F}" srcOrd="0" destOrd="0" presId="urn:microsoft.com/office/officeart/2005/8/layout/list1"/>
    <dgm:cxn modelId="{050A677C-2B16-E649-B07A-72DAF80194A5}" type="presOf" srcId="{78FF767D-4752-B64A-A5C8-54BC9ED93F88}" destId="{00AF7DFB-17C3-604A-89C9-0F540913EE79}" srcOrd="0" destOrd="0" presId="urn:microsoft.com/office/officeart/2005/8/layout/list1"/>
    <dgm:cxn modelId="{BD8BF969-A4B1-0D4A-8EFD-45D63CFA1DE4}" type="presOf" srcId="{DB106ED6-1D1D-1648-B253-B52C77B80B85}" destId="{315DCB7D-89AD-EF4A-94EC-03830AA49C6D}" srcOrd="1" destOrd="0" presId="urn:microsoft.com/office/officeart/2005/8/layout/list1"/>
    <dgm:cxn modelId="{A3D5587E-C53E-BF41-A78A-5C6CCAEEADE2}" type="presOf" srcId="{49C39A1F-05D0-5848-A689-AD4B509F8EB7}" destId="{EB242656-C070-0341-85FE-C7CA5A92CEC1}" srcOrd="0" destOrd="0" presId="urn:microsoft.com/office/officeart/2005/8/layout/list1"/>
    <dgm:cxn modelId="{89466D2B-5D6B-2147-A92B-06B1F5208629}" srcId="{4CC66C45-6EE9-DD41-B580-5FE7020D6069}" destId="{7AC3DC75-4BE5-A642-B13C-EB82FC02FC48}" srcOrd="4" destOrd="0" parTransId="{0B75C62B-F9FD-6341-9743-41AC56005DCE}" sibTransId="{D0827D6E-6E6F-A24F-A300-72FF27379398}"/>
    <dgm:cxn modelId="{F1AC52A2-7F71-D747-AF13-FC407B7F4007}" type="presOf" srcId="{BDD609FB-47E5-8243-A2B9-6747684BAAAB}" destId="{D18739CE-E57F-8F4A-BF85-206BC890A922}" srcOrd="0" destOrd="0" presId="urn:microsoft.com/office/officeart/2005/8/layout/list1"/>
    <dgm:cxn modelId="{FFC3F336-DF55-1141-B8BB-50158CA47ECE}" type="presOf" srcId="{CBCA661F-7584-9647-93C8-22137C513211}" destId="{9A565DA5-8C6B-1848-B061-D79BF77DFDBB}" srcOrd="0" destOrd="0" presId="urn:microsoft.com/office/officeart/2005/8/layout/list1"/>
    <dgm:cxn modelId="{BED4E2CE-E238-BD4A-84F5-33F4274077CA}" type="presOf" srcId="{E003E373-E4C5-E94C-9010-7E24FDA6B666}" destId="{C8395AC1-07FB-1E4E-A4DF-5D6508FD9A30}" srcOrd="0" destOrd="0" presId="urn:microsoft.com/office/officeart/2005/8/layout/list1"/>
    <dgm:cxn modelId="{1762E92B-D86D-A84E-BC5D-3B8CE0ECF1E4}" srcId="{4CC66C45-6EE9-DD41-B580-5FE7020D6069}" destId="{CBCA661F-7584-9647-93C8-22137C513211}" srcOrd="6" destOrd="0" parTransId="{085309B0-A84F-1D46-AE41-462BF04F5BDC}" sibTransId="{E9DC628B-52F7-5A4C-A527-217F5E6B63E1}"/>
    <dgm:cxn modelId="{001F5DED-98F3-FF4E-8819-6063887E0CA1}" srcId="{CBCA661F-7584-9647-93C8-22137C513211}" destId="{49C39A1F-05D0-5848-A689-AD4B509F8EB7}" srcOrd="0" destOrd="0" parTransId="{73089449-93F9-7940-9D3D-9D7A3ACF1A32}" sibTransId="{21F7C9F8-AFD3-6044-AD72-0CA991EB2E9B}"/>
    <dgm:cxn modelId="{4C7DC402-E75D-FE4C-9E7C-2476ACF4928B}" type="presOf" srcId="{C265AFB9-7033-914D-A9CF-C8D69F724BD0}" destId="{60519D8D-C6F5-C44C-8315-57B4D16792A3}" srcOrd="0" destOrd="0" presId="urn:microsoft.com/office/officeart/2005/8/layout/list1"/>
    <dgm:cxn modelId="{3B3095D0-6F70-244D-9E47-93A3273A8AC2}" srcId="{4CC66C45-6EE9-DD41-B580-5FE7020D6069}" destId="{C911CC80-1069-FE43-9C29-05C336F2BD8D}" srcOrd="7" destOrd="0" parTransId="{626F8FDA-D9B7-F649-82AC-B62759A7E26D}" sibTransId="{196521D0-F2A9-6545-9C46-2040D2BFC445}"/>
    <dgm:cxn modelId="{A0535206-9227-D844-9F11-35E331A4F816}" srcId="{4CC66C45-6EE9-DD41-B580-5FE7020D6069}" destId="{C265AFB9-7033-914D-A9CF-C8D69F724BD0}" srcOrd="8" destOrd="0" parTransId="{D57B5CDD-8F42-6641-9C82-87A0F05E5934}" sibTransId="{EBD479FE-F995-874F-87EA-3D003CA5EE70}"/>
    <dgm:cxn modelId="{C61BCDD5-6D4E-9143-8847-41EA99042E9D}" type="presOf" srcId="{78FF767D-4752-B64A-A5C8-54BC9ED93F88}" destId="{F1140602-778D-F54B-BD98-687A0A9B3E80}" srcOrd="1" destOrd="0" presId="urn:microsoft.com/office/officeart/2005/8/layout/list1"/>
    <dgm:cxn modelId="{1D77C7D7-AE0F-404F-832E-E8D7E6432CC3}" type="presOf" srcId="{C911CC80-1069-FE43-9C29-05C336F2BD8D}" destId="{258666EF-4C6B-5D42-AAEC-04B48C9B28A4}" srcOrd="1" destOrd="0" presId="urn:microsoft.com/office/officeart/2005/8/layout/list1"/>
    <dgm:cxn modelId="{5F5DB41E-12EC-2847-A18C-0734AF3E71C7}" type="presOf" srcId="{F1CF7AD6-98D5-FC43-BCB6-EBABABBC6B92}" destId="{89B25460-84A6-7B49-8E1D-04C9A6FF712A}" srcOrd="0" destOrd="0" presId="urn:microsoft.com/office/officeart/2005/8/layout/list1"/>
    <dgm:cxn modelId="{B39AC44F-AD96-E741-8157-DD835BC70F16}" srcId="{7AC3DC75-4BE5-A642-B13C-EB82FC02FC48}" destId="{E789002A-2503-C943-A6B5-E4AC2BC57135}" srcOrd="1" destOrd="0" parTransId="{3B8D96A4-7099-6E40-9DA2-A99BF0C9E304}" sibTransId="{3996EA26-737E-3E43-BC10-B2EF2A3F16BF}"/>
    <dgm:cxn modelId="{359D0262-1C54-CE45-A44E-CFB4A5B55955}" type="presOf" srcId="{5F8ED50D-6D1D-2745-AE7E-4062D36C742C}" destId="{8AAEED41-9A4E-5E41-A935-F951AA8E2B82}" srcOrd="0" destOrd="0" presId="urn:microsoft.com/office/officeart/2005/8/layout/list1"/>
    <dgm:cxn modelId="{342B8A98-139E-8940-BC3F-C073BB16E658}" srcId="{C911CC80-1069-FE43-9C29-05C336F2BD8D}" destId="{160E0F84-995C-EF42-B51B-B2757A392311}" srcOrd="0" destOrd="0" parTransId="{2EB017FD-2FB3-FC42-9A6E-26B8C18740AB}" sibTransId="{B9A8CDF8-A442-DF48-9143-61615647859B}"/>
    <dgm:cxn modelId="{D737A2E2-E756-0A4D-9AA9-29DF03322079}" srcId="{5F8ED50D-6D1D-2745-AE7E-4062D36C742C}" destId="{8FF4696D-E073-D247-B23F-40D5A1ABEAE9}" srcOrd="0" destOrd="0" parTransId="{B52103AE-07C7-424F-B7F9-04348EC0E0A1}" sibTransId="{E04BD953-ED6B-F449-9147-C4484AE5D6B7}"/>
    <dgm:cxn modelId="{22E66A8B-FC8C-0147-BAFB-4347D86E1036}" srcId="{C265AFB9-7033-914D-A9CF-C8D69F724BD0}" destId="{11F93150-3404-AD43-93E3-2FBA6485EC13}" srcOrd="0" destOrd="0" parTransId="{05A7B819-ADFF-0F4D-A1EB-DA0FDAA422BE}" sibTransId="{887EB750-267F-3F41-99F0-AA6715EFFEF3}"/>
    <dgm:cxn modelId="{92EAE266-8FA7-C74D-B9B8-46E8664CC298}" type="presParOf" srcId="{18515B46-672D-9E4B-A62C-F66D4579E3F5}" destId="{C68191EF-AA6C-A545-B876-56F2C512B759}" srcOrd="0" destOrd="0" presId="urn:microsoft.com/office/officeart/2005/8/layout/list1"/>
    <dgm:cxn modelId="{CE381CCE-BD9B-5642-8301-9991E808F0F2}" type="presParOf" srcId="{C68191EF-AA6C-A545-B876-56F2C512B759}" destId="{4CC12F17-D3F4-7746-A2DE-63E7E71D6994}" srcOrd="0" destOrd="0" presId="urn:microsoft.com/office/officeart/2005/8/layout/list1"/>
    <dgm:cxn modelId="{CA5A048F-B022-B14E-B153-DBE0E7E0C705}" type="presParOf" srcId="{C68191EF-AA6C-A545-B876-56F2C512B759}" destId="{315DCB7D-89AD-EF4A-94EC-03830AA49C6D}" srcOrd="1" destOrd="0" presId="urn:microsoft.com/office/officeart/2005/8/layout/list1"/>
    <dgm:cxn modelId="{F9ED96F2-F99F-D644-9CBE-2E17799C805D}" type="presParOf" srcId="{18515B46-672D-9E4B-A62C-F66D4579E3F5}" destId="{60379ED1-C741-4C4B-A102-AB64B2643212}" srcOrd="1" destOrd="0" presId="urn:microsoft.com/office/officeart/2005/8/layout/list1"/>
    <dgm:cxn modelId="{506BC232-2CAE-B14C-9A1A-4F2F78BBE3AC}" type="presParOf" srcId="{18515B46-672D-9E4B-A62C-F66D4579E3F5}" destId="{C8395AC1-07FB-1E4E-A4DF-5D6508FD9A30}" srcOrd="2" destOrd="0" presId="urn:microsoft.com/office/officeart/2005/8/layout/list1"/>
    <dgm:cxn modelId="{F73E5EA5-480C-0546-B300-1F16DC5D7127}" type="presParOf" srcId="{18515B46-672D-9E4B-A62C-F66D4579E3F5}" destId="{C0700BE0-532E-F444-9BDC-44F028EA1A52}" srcOrd="3" destOrd="0" presId="urn:microsoft.com/office/officeart/2005/8/layout/list1"/>
    <dgm:cxn modelId="{0C9A9C6E-0E47-4D46-8A71-1B6E38618587}" type="presParOf" srcId="{18515B46-672D-9E4B-A62C-F66D4579E3F5}" destId="{D107DA6A-CF55-FA49-8D77-2559E37490CD}" srcOrd="4" destOrd="0" presId="urn:microsoft.com/office/officeart/2005/8/layout/list1"/>
    <dgm:cxn modelId="{95663F93-D697-EA40-B56A-6233D7980E86}" type="presParOf" srcId="{D107DA6A-CF55-FA49-8D77-2559E37490CD}" destId="{8AAEED41-9A4E-5E41-A935-F951AA8E2B82}" srcOrd="0" destOrd="0" presId="urn:microsoft.com/office/officeart/2005/8/layout/list1"/>
    <dgm:cxn modelId="{BF6087E1-E05E-9B42-AF14-EFEF574AAF1B}" type="presParOf" srcId="{D107DA6A-CF55-FA49-8D77-2559E37490CD}" destId="{8637715E-BAC0-5846-BE51-067C6FA07FB9}" srcOrd="1" destOrd="0" presId="urn:microsoft.com/office/officeart/2005/8/layout/list1"/>
    <dgm:cxn modelId="{8D4B911F-6193-6040-AA1A-4B43DC1DC97A}" type="presParOf" srcId="{18515B46-672D-9E4B-A62C-F66D4579E3F5}" destId="{F996A4B7-46A3-ED40-8B32-23C83CAF4BDD}" srcOrd="5" destOrd="0" presId="urn:microsoft.com/office/officeart/2005/8/layout/list1"/>
    <dgm:cxn modelId="{6F23C59F-5B72-CE4E-8321-7BA8483500DE}" type="presParOf" srcId="{18515B46-672D-9E4B-A62C-F66D4579E3F5}" destId="{C14A0273-9F7D-1446-8A98-F0EFDA56239F}" srcOrd="6" destOrd="0" presId="urn:microsoft.com/office/officeart/2005/8/layout/list1"/>
    <dgm:cxn modelId="{EA738F61-EC52-9346-A431-F659EC263FB6}" type="presParOf" srcId="{18515B46-672D-9E4B-A62C-F66D4579E3F5}" destId="{32CA9EC8-1BBB-3548-83A6-9EBBE8D5D3D3}" srcOrd="7" destOrd="0" presId="urn:microsoft.com/office/officeart/2005/8/layout/list1"/>
    <dgm:cxn modelId="{A1BEED22-5E0E-EE4A-93A6-D5A660D72A29}" type="presParOf" srcId="{18515B46-672D-9E4B-A62C-F66D4579E3F5}" destId="{6C02B5EC-67E6-EA47-B66A-9CE74EAA2E63}" srcOrd="8" destOrd="0" presId="urn:microsoft.com/office/officeart/2005/8/layout/list1"/>
    <dgm:cxn modelId="{6680CFE1-9AF0-744E-B0EB-1BEDEA3822D5}" type="presParOf" srcId="{6C02B5EC-67E6-EA47-B66A-9CE74EAA2E63}" destId="{D18739CE-E57F-8F4A-BF85-206BC890A922}" srcOrd="0" destOrd="0" presId="urn:microsoft.com/office/officeart/2005/8/layout/list1"/>
    <dgm:cxn modelId="{E0F2A940-B2EF-CC45-9E7F-11641DD7F97F}" type="presParOf" srcId="{6C02B5EC-67E6-EA47-B66A-9CE74EAA2E63}" destId="{7C155DD9-F749-9B4E-9FB5-F80E7F109D13}" srcOrd="1" destOrd="0" presId="urn:microsoft.com/office/officeart/2005/8/layout/list1"/>
    <dgm:cxn modelId="{45F6096D-2464-8E4D-BC85-2E711EBF5EFF}" type="presParOf" srcId="{18515B46-672D-9E4B-A62C-F66D4579E3F5}" destId="{8F8D5A9A-AA99-D44F-9933-6E214DC4CA8A}" srcOrd="9" destOrd="0" presId="urn:microsoft.com/office/officeart/2005/8/layout/list1"/>
    <dgm:cxn modelId="{DE9BE4D4-7D93-FA4A-83F7-A3D0CE5FE7C9}" type="presParOf" srcId="{18515B46-672D-9E4B-A62C-F66D4579E3F5}" destId="{51A49FF6-50B4-BD48-81D3-B273A8846BEB}" srcOrd="10" destOrd="0" presId="urn:microsoft.com/office/officeart/2005/8/layout/list1"/>
    <dgm:cxn modelId="{F89E9A7B-7CF0-B742-ABE4-2EDBC4364CF1}" type="presParOf" srcId="{18515B46-672D-9E4B-A62C-F66D4579E3F5}" destId="{01AD9C11-9ECC-544E-B025-DBEA55E5AB70}" srcOrd="11" destOrd="0" presId="urn:microsoft.com/office/officeart/2005/8/layout/list1"/>
    <dgm:cxn modelId="{AFEADD3B-4FBA-2042-B7CE-7E76830558A2}" type="presParOf" srcId="{18515B46-672D-9E4B-A62C-F66D4579E3F5}" destId="{C5410669-7F4F-084D-8AB6-4A38FC8AD151}" srcOrd="12" destOrd="0" presId="urn:microsoft.com/office/officeart/2005/8/layout/list1"/>
    <dgm:cxn modelId="{F7D61299-8008-E541-AFD4-856CEDD6C747}" type="presParOf" srcId="{C5410669-7F4F-084D-8AB6-4A38FC8AD151}" destId="{38212C82-CE9D-7040-B7B1-D3A4EF4E525F}" srcOrd="0" destOrd="0" presId="urn:microsoft.com/office/officeart/2005/8/layout/list1"/>
    <dgm:cxn modelId="{D52BDEB8-1666-6F40-B4D9-B57FD5C78B32}" type="presParOf" srcId="{C5410669-7F4F-084D-8AB6-4A38FC8AD151}" destId="{6ED97A61-026D-3248-A084-25E68EE22DB9}" srcOrd="1" destOrd="0" presId="urn:microsoft.com/office/officeart/2005/8/layout/list1"/>
    <dgm:cxn modelId="{CEBDD055-A9E9-A746-9C65-7A5D44AB6EAA}" type="presParOf" srcId="{18515B46-672D-9E4B-A62C-F66D4579E3F5}" destId="{15528EE9-89E7-3C40-A606-8CC1C342B504}" srcOrd="13" destOrd="0" presId="urn:microsoft.com/office/officeart/2005/8/layout/list1"/>
    <dgm:cxn modelId="{702431C6-72EB-8546-B11C-E0C3C2FA0E79}" type="presParOf" srcId="{18515B46-672D-9E4B-A62C-F66D4579E3F5}" destId="{89B25460-84A6-7B49-8E1D-04C9A6FF712A}" srcOrd="14" destOrd="0" presId="urn:microsoft.com/office/officeart/2005/8/layout/list1"/>
    <dgm:cxn modelId="{793669B8-A94B-8242-B502-5B8B4C661539}" type="presParOf" srcId="{18515B46-672D-9E4B-A62C-F66D4579E3F5}" destId="{2B93FCD8-BFAF-D846-A050-9FE923D99246}" srcOrd="15" destOrd="0" presId="urn:microsoft.com/office/officeart/2005/8/layout/list1"/>
    <dgm:cxn modelId="{39AEECE8-65EE-B546-9FF7-4A338AC26B94}" type="presParOf" srcId="{18515B46-672D-9E4B-A62C-F66D4579E3F5}" destId="{F773B349-C98E-1E45-A6B2-D15704E93FE2}" srcOrd="16" destOrd="0" presId="urn:microsoft.com/office/officeart/2005/8/layout/list1"/>
    <dgm:cxn modelId="{17079B71-EDA8-F047-8B6A-297D328C3298}" type="presParOf" srcId="{F773B349-C98E-1E45-A6B2-D15704E93FE2}" destId="{5F21C102-33EC-1E40-BF67-1F800D98BDFC}" srcOrd="0" destOrd="0" presId="urn:microsoft.com/office/officeart/2005/8/layout/list1"/>
    <dgm:cxn modelId="{7E2E25B3-5065-234D-96F7-3E881E0CA236}" type="presParOf" srcId="{F773B349-C98E-1E45-A6B2-D15704E93FE2}" destId="{5905D439-7C68-A741-88D0-5F3C57870CDA}" srcOrd="1" destOrd="0" presId="urn:microsoft.com/office/officeart/2005/8/layout/list1"/>
    <dgm:cxn modelId="{849BBE66-A484-7944-BB77-E9569EB8F79C}" type="presParOf" srcId="{18515B46-672D-9E4B-A62C-F66D4579E3F5}" destId="{9F29C21C-2F3D-2D4F-9ABC-23DDE0126FAA}" srcOrd="17" destOrd="0" presId="urn:microsoft.com/office/officeart/2005/8/layout/list1"/>
    <dgm:cxn modelId="{BC229287-FF8D-B348-AAD8-BFA522EAAE8D}" type="presParOf" srcId="{18515B46-672D-9E4B-A62C-F66D4579E3F5}" destId="{76E1093B-2744-EA45-A061-1CD310F7ADFE}" srcOrd="18" destOrd="0" presId="urn:microsoft.com/office/officeart/2005/8/layout/list1"/>
    <dgm:cxn modelId="{081A8C08-A1C2-AA44-AF05-C50C86EADD1F}" type="presParOf" srcId="{18515B46-672D-9E4B-A62C-F66D4579E3F5}" destId="{93FB0D99-9B94-1248-B715-47F335466DB7}" srcOrd="19" destOrd="0" presId="urn:microsoft.com/office/officeart/2005/8/layout/list1"/>
    <dgm:cxn modelId="{4BCAEB88-4638-CF41-B70F-10ACCF85A163}" type="presParOf" srcId="{18515B46-672D-9E4B-A62C-F66D4579E3F5}" destId="{D177DD56-CBA7-CF46-BDAB-9AE0B4F449F0}" srcOrd="20" destOrd="0" presId="urn:microsoft.com/office/officeart/2005/8/layout/list1"/>
    <dgm:cxn modelId="{33540DB4-A1F5-A744-879E-22F13479A65E}" type="presParOf" srcId="{D177DD56-CBA7-CF46-BDAB-9AE0B4F449F0}" destId="{00AF7DFB-17C3-604A-89C9-0F540913EE79}" srcOrd="0" destOrd="0" presId="urn:microsoft.com/office/officeart/2005/8/layout/list1"/>
    <dgm:cxn modelId="{0D8F93FD-8D06-1245-9348-E98D19B79619}" type="presParOf" srcId="{D177DD56-CBA7-CF46-BDAB-9AE0B4F449F0}" destId="{F1140602-778D-F54B-BD98-687A0A9B3E80}" srcOrd="1" destOrd="0" presId="urn:microsoft.com/office/officeart/2005/8/layout/list1"/>
    <dgm:cxn modelId="{85C61D6C-6304-1E40-833D-97FB7DB63E95}" type="presParOf" srcId="{18515B46-672D-9E4B-A62C-F66D4579E3F5}" destId="{8A721029-3E25-594F-8926-C7030D5C509C}" srcOrd="21" destOrd="0" presId="urn:microsoft.com/office/officeart/2005/8/layout/list1"/>
    <dgm:cxn modelId="{A083079C-4656-8649-BCEA-79075F2DFE47}" type="presParOf" srcId="{18515B46-672D-9E4B-A62C-F66D4579E3F5}" destId="{9DA07174-427C-CC49-B11F-E152B4D3F1C9}" srcOrd="22" destOrd="0" presId="urn:microsoft.com/office/officeart/2005/8/layout/list1"/>
    <dgm:cxn modelId="{8CDD7DB2-7404-5A48-B92F-AC85C972C833}" type="presParOf" srcId="{18515B46-672D-9E4B-A62C-F66D4579E3F5}" destId="{B50A575F-2F77-CD4D-B9FA-C0A26D0E5C0D}" srcOrd="23" destOrd="0" presId="urn:microsoft.com/office/officeart/2005/8/layout/list1"/>
    <dgm:cxn modelId="{E1DDD899-E893-2E46-BB5D-98BC59112F4A}" type="presParOf" srcId="{18515B46-672D-9E4B-A62C-F66D4579E3F5}" destId="{26886EA6-8D3D-C64F-BBF6-ACD4878EA679}" srcOrd="24" destOrd="0" presId="urn:microsoft.com/office/officeart/2005/8/layout/list1"/>
    <dgm:cxn modelId="{C476DD36-EE11-BB42-8C81-82186CA7DC77}" type="presParOf" srcId="{26886EA6-8D3D-C64F-BBF6-ACD4878EA679}" destId="{9A565DA5-8C6B-1848-B061-D79BF77DFDBB}" srcOrd="0" destOrd="0" presId="urn:microsoft.com/office/officeart/2005/8/layout/list1"/>
    <dgm:cxn modelId="{AFCD6478-FE35-D249-8C73-D6AB0252D1FA}" type="presParOf" srcId="{26886EA6-8D3D-C64F-BBF6-ACD4878EA679}" destId="{43476602-15DB-2B4E-BBA1-7D984B608711}" srcOrd="1" destOrd="0" presId="urn:microsoft.com/office/officeart/2005/8/layout/list1"/>
    <dgm:cxn modelId="{7381BE98-2BB9-3A40-BDEB-D849709585EE}" type="presParOf" srcId="{18515B46-672D-9E4B-A62C-F66D4579E3F5}" destId="{A95BC560-C6E4-D74B-B7EC-F4DADE7B5454}" srcOrd="25" destOrd="0" presId="urn:microsoft.com/office/officeart/2005/8/layout/list1"/>
    <dgm:cxn modelId="{03A61CD5-C5D2-564C-9D5A-55BE982D814E}" type="presParOf" srcId="{18515B46-672D-9E4B-A62C-F66D4579E3F5}" destId="{EB242656-C070-0341-85FE-C7CA5A92CEC1}" srcOrd="26" destOrd="0" presId="urn:microsoft.com/office/officeart/2005/8/layout/list1"/>
    <dgm:cxn modelId="{6078F79C-8B8C-A249-98F1-611BD25BB4AF}" type="presParOf" srcId="{18515B46-672D-9E4B-A62C-F66D4579E3F5}" destId="{3B1053EA-D4E0-8342-99C5-ABB0C8E1D3C4}" srcOrd="27" destOrd="0" presId="urn:microsoft.com/office/officeart/2005/8/layout/list1"/>
    <dgm:cxn modelId="{6FC52CF6-0E95-5544-A9A3-DD036787F8BF}" type="presParOf" srcId="{18515B46-672D-9E4B-A62C-F66D4579E3F5}" destId="{F033486D-67BF-D84F-9CB9-334D8F14677A}" srcOrd="28" destOrd="0" presId="urn:microsoft.com/office/officeart/2005/8/layout/list1"/>
    <dgm:cxn modelId="{6C435D9C-A7E9-E848-AA49-C59461507D2A}" type="presParOf" srcId="{F033486D-67BF-D84F-9CB9-334D8F14677A}" destId="{AA59D545-67FE-6649-8DBF-AC198B5704CB}" srcOrd="0" destOrd="0" presId="urn:microsoft.com/office/officeart/2005/8/layout/list1"/>
    <dgm:cxn modelId="{1CD031AC-73FB-BD43-BCE1-4E0C97DF24D3}" type="presParOf" srcId="{F033486D-67BF-D84F-9CB9-334D8F14677A}" destId="{258666EF-4C6B-5D42-AAEC-04B48C9B28A4}" srcOrd="1" destOrd="0" presId="urn:microsoft.com/office/officeart/2005/8/layout/list1"/>
    <dgm:cxn modelId="{7D8C8855-1630-2847-A3A3-7DE2B48788A8}" type="presParOf" srcId="{18515B46-672D-9E4B-A62C-F66D4579E3F5}" destId="{C509EC1E-D006-6140-975A-32F9981FE071}" srcOrd="29" destOrd="0" presId="urn:microsoft.com/office/officeart/2005/8/layout/list1"/>
    <dgm:cxn modelId="{1731487C-BD3A-C940-85DC-97043DCAAC80}" type="presParOf" srcId="{18515B46-672D-9E4B-A62C-F66D4579E3F5}" destId="{A78FE3AC-C2BD-7341-88F1-08D549E80246}" srcOrd="30" destOrd="0" presId="urn:microsoft.com/office/officeart/2005/8/layout/list1"/>
    <dgm:cxn modelId="{242D24AB-CA0F-F243-BC7A-59B5FF130831}" type="presParOf" srcId="{18515B46-672D-9E4B-A62C-F66D4579E3F5}" destId="{0431D63D-74B7-F847-A50F-23F268489912}" srcOrd="31" destOrd="0" presId="urn:microsoft.com/office/officeart/2005/8/layout/list1"/>
    <dgm:cxn modelId="{0656D33E-4017-8947-BEBA-3495A3759F14}" type="presParOf" srcId="{18515B46-672D-9E4B-A62C-F66D4579E3F5}" destId="{F3BDBAA1-2BE9-904D-B09F-7AC361904719}" srcOrd="32" destOrd="0" presId="urn:microsoft.com/office/officeart/2005/8/layout/list1"/>
    <dgm:cxn modelId="{CB9B1591-6811-D849-81EB-B9D7125894E0}" type="presParOf" srcId="{F3BDBAA1-2BE9-904D-B09F-7AC361904719}" destId="{60519D8D-C6F5-C44C-8315-57B4D16792A3}" srcOrd="0" destOrd="0" presId="urn:microsoft.com/office/officeart/2005/8/layout/list1"/>
    <dgm:cxn modelId="{6501ED86-C886-9742-B1FA-6E400B85C5A3}" type="presParOf" srcId="{F3BDBAA1-2BE9-904D-B09F-7AC361904719}" destId="{3B106449-4C32-0542-9224-456EF0E2E9F9}" srcOrd="1" destOrd="0" presId="urn:microsoft.com/office/officeart/2005/8/layout/list1"/>
    <dgm:cxn modelId="{90A6C91A-1D3A-D94F-9325-BF129A6EE4BB}" type="presParOf" srcId="{18515B46-672D-9E4B-A62C-F66D4579E3F5}" destId="{25C9A17F-9C79-914A-BC5E-6AD4F49A4361}" srcOrd="33" destOrd="0" presId="urn:microsoft.com/office/officeart/2005/8/layout/list1"/>
    <dgm:cxn modelId="{454F3823-9CC0-2C43-8AC2-A8B3DE3ACB2F}" type="presParOf" srcId="{18515B46-672D-9E4B-A62C-F66D4579E3F5}" destId="{8A7758C0-1993-F94B-80FF-73CD93BDB43F}" srcOrd="3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7.xml><?xml version="1.0" encoding="utf-8"?>
<dgm:dataModel xmlns:dgm="http://schemas.openxmlformats.org/drawingml/2006/diagram" xmlns:a="http://schemas.openxmlformats.org/drawingml/2006/main">
  <dgm:ptLst>
    <dgm:pt modelId="{4CC66C45-6EE9-DD41-B580-5FE7020D6069}" type="doc">
      <dgm:prSet loTypeId="urn:microsoft.com/office/officeart/2005/8/layout/list1" loCatId="" qsTypeId="urn:microsoft.com/office/officeart/2005/8/quickstyle/simple4" qsCatId="simple" csTypeId="urn:microsoft.com/office/officeart/2005/8/colors/accent2_2" csCatId="accent2" phldr="1"/>
      <dgm:spPr/>
      <dgm:t>
        <a:bodyPr/>
        <a:lstStyle/>
        <a:p>
          <a:endParaRPr lang="it-IT"/>
        </a:p>
      </dgm:t>
    </dgm:pt>
    <dgm:pt modelId="{5F8ED50D-6D1D-2745-AE7E-4062D36C742C}">
      <dgm:prSet phldrT="[Text]" custT="1"/>
      <dgm:spPr/>
      <dgm:t>
        <a:bodyPr/>
        <a:lstStyle/>
        <a:p>
          <a:r>
            <a:rPr lang="it-IT" sz="1200" dirty="0"/>
            <a:t>Utilizzo delle risorse pubbliche</a:t>
          </a:r>
        </a:p>
      </dgm:t>
    </dgm:pt>
    <dgm:pt modelId="{1B441462-59BA-D844-B86B-F6F34F29DFC9}" type="parTrans" cxnId="{CB240449-B795-BE43-89CD-B63B53848DF6}">
      <dgm:prSet/>
      <dgm:spPr/>
      <dgm:t>
        <a:bodyPr/>
        <a:lstStyle/>
        <a:p>
          <a:endParaRPr lang="it-IT" sz="1400"/>
        </a:p>
      </dgm:t>
    </dgm:pt>
    <dgm:pt modelId="{E34BEFF6-4DD0-DD4F-80D3-14B504653EE9}" type="sibTrans" cxnId="{CB240449-B795-BE43-89CD-B63B53848DF6}">
      <dgm:prSet/>
      <dgm:spPr/>
      <dgm:t>
        <a:bodyPr/>
        <a:lstStyle/>
        <a:p>
          <a:endParaRPr lang="it-IT" sz="1400"/>
        </a:p>
      </dgm:t>
    </dgm:pt>
    <dgm:pt modelId="{E6B2CCD6-BDB0-B546-A917-8AF3F9263EA8}">
      <dgm:prSet phldrT="[Text]" custT="1"/>
      <dgm:spPr/>
      <dgm:t>
        <a:bodyPr/>
        <a:lstStyle/>
        <a:p>
          <a:r>
            <a:rPr lang="it-IT" sz="1200" dirty="0"/>
            <a:t>Articolo 3 comma 4</a:t>
          </a:r>
        </a:p>
      </dgm:t>
    </dgm:pt>
    <dgm:pt modelId="{DA069D8E-BBDB-494D-86C4-53146F553C18}" type="parTrans" cxnId="{584915D4-23CB-794F-A65F-366633A2F316}">
      <dgm:prSet/>
      <dgm:spPr/>
      <dgm:t>
        <a:bodyPr/>
        <a:lstStyle/>
        <a:p>
          <a:endParaRPr lang="it-IT"/>
        </a:p>
      </dgm:t>
    </dgm:pt>
    <dgm:pt modelId="{16944292-E99F-8A46-B99C-F3041F00EA31}" type="sibTrans" cxnId="{584915D4-23CB-794F-A65F-366633A2F316}">
      <dgm:prSet/>
      <dgm:spPr/>
      <dgm:t>
        <a:bodyPr/>
        <a:lstStyle/>
        <a:p>
          <a:endParaRPr lang="it-IT"/>
        </a:p>
      </dgm:t>
    </dgm:pt>
    <dgm:pt modelId="{CBA56266-DE2D-4444-AC97-6907F29A834C}">
      <dgm:prSet phldrT="[Text]" custT="1"/>
      <dgm:spPr/>
      <dgm:t>
        <a:bodyPr/>
        <a:lstStyle/>
        <a:p>
          <a:r>
            <a:rPr lang="it-IT" sz="1200" dirty="0"/>
            <a:t>Utilizzo di materiale e attrezzatura</a:t>
          </a:r>
        </a:p>
      </dgm:t>
    </dgm:pt>
    <dgm:pt modelId="{FFCD02CA-7395-9A41-8671-C65396985303}" type="parTrans" cxnId="{DD0863EA-9557-1B4A-A0D8-F2C077B1F148}">
      <dgm:prSet/>
      <dgm:spPr/>
      <dgm:t>
        <a:bodyPr/>
        <a:lstStyle/>
        <a:p>
          <a:endParaRPr lang="it-IT"/>
        </a:p>
      </dgm:t>
    </dgm:pt>
    <dgm:pt modelId="{D70D08A2-66F9-6D44-9E57-B976CEACB6EB}" type="sibTrans" cxnId="{DD0863EA-9557-1B4A-A0D8-F2C077B1F148}">
      <dgm:prSet/>
      <dgm:spPr/>
      <dgm:t>
        <a:bodyPr/>
        <a:lstStyle/>
        <a:p>
          <a:endParaRPr lang="it-IT"/>
        </a:p>
      </dgm:t>
    </dgm:pt>
    <dgm:pt modelId="{6302F943-F7C9-9B48-AE4F-D59F513C0AF2}">
      <dgm:prSet phldrT="[Text]" custT="1"/>
      <dgm:spPr/>
      <dgm:t>
        <a:bodyPr/>
        <a:lstStyle/>
        <a:p>
          <a:r>
            <a:rPr lang="it-IT" sz="1200" dirty="0"/>
            <a:t>Articolo 11 comma 3</a:t>
          </a:r>
        </a:p>
      </dgm:t>
    </dgm:pt>
    <dgm:pt modelId="{CED78636-7934-5647-9545-6495B59D13E9}" type="parTrans" cxnId="{DA39E53D-AFC9-6046-85C4-53809BF5B733}">
      <dgm:prSet/>
      <dgm:spPr/>
      <dgm:t>
        <a:bodyPr/>
        <a:lstStyle/>
        <a:p>
          <a:endParaRPr lang="it-IT"/>
        </a:p>
      </dgm:t>
    </dgm:pt>
    <dgm:pt modelId="{641BDD61-3B0E-5B4E-AE51-299BAC68D8E4}" type="sibTrans" cxnId="{DA39E53D-AFC9-6046-85C4-53809BF5B733}">
      <dgm:prSet/>
      <dgm:spPr/>
      <dgm:t>
        <a:bodyPr/>
        <a:lstStyle/>
        <a:p>
          <a:endParaRPr lang="it-IT"/>
        </a:p>
      </dgm:t>
    </dgm:pt>
    <dgm:pt modelId="{673F9840-38E6-6F4F-9E6D-DA981F643915}">
      <dgm:prSet phldrT="[Text]" custT="1"/>
      <dgm:spPr/>
      <dgm:t>
        <a:bodyPr/>
        <a:lstStyle/>
        <a:p>
          <a:r>
            <a:rPr lang="it-IT" sz="1200" dirty="0"/>
            <a:t>Utilizzo di servizi telematici</a:t>
          </a:r>
        </a:p>
      </dgm:t>
    </dgm:pt>
    <dgm:pt modelId="{DF60118C-906F-7645-89DC-D2757D6481A4}" type="parTrans" cxnId="{11E7F22E-EF62-9D46-943C-BDEEF871C0DA}">
      <dgm:prSet/>
      <dgm:spPr/>
      <dgm:t>
        <a:bodyPr/>
        <a:lstStyle/>
        <a:p>
          <a:endParaRPr lang="it-IT"/>
        </a:p>
      </dgm:t>
    </dgm:pt>
    <dgm:pt modelId="{558AC99A-0051-0B4C-B95A-714A8369576B}" type="sibTrans" cxnId="{11E7F22E-EF62-9D46-943C-BDEEF871C0DA}">
      <dgm:prSet/>
      <dgm:spPr/>
      <dgm:t>
        <a:bodyPr/>
        <a:lstStyle/>
        <a:p>
          <a:endParaRPr lang="it-IT"/>
        </a:p>
      </dgm:t>
    </dgm:pt>
    <dgm:pt modelId="{C6985BE3-FE41-5442-8CCD-F17A9B7F2DD5}">
      <dgm:prSet phldrT="[Text]" custT="1"/>
      <dgm:spPr/>
      <dgm:t>
        <a:bodyPr/>
        <a:lstStyle/>
        <a:p>
          <a:r>
            <a:rPr lang="it-IT" sz="1200" dirty="0"/>
            <a:t>Articolo 11 comma 3</a:t>
          </a:r>
        </a:p>
      </dgm:t>
    </dgm:pt>
    <dgm:pt modelId="{579C0F60-C4B4-5A45-9DF0-3163FCAA74A3}" type="parTrans" cxnId="{B0D1F609-D6A8-BF42-9F18-BDB43F297BD7}">
      <dgm:prSet/>
      <dgm:spPr/>
      <dgm:t>
        <a:bodyPr/>
        <a:lstStyle/>
        <a:p>
          <a:endParaRPr lang="it-IT"/>
        </a:p>
      </dgm:t>
    </dgm:pt>
    <dgm:pt modelId="{5F00CF54-B36E-0445-B015-AE413FBB7958}" type="sibTrans" cxnId="{B0D1F609-D6A8-BF42-9F18-BDB43F297BD7}">
      <dgm:prSet/>
      <dgm:spPr/>
      <dgm:t>
        <a:bodyPr/>
        <a:lstStyle/>
        <a:p>
          <a:endParaRPr lang="it-IT"/>
        </a:p>
      </dgm:t>
    </dgm:pt>
    <dgm:pt modelId="{30BEF870-52A9-5D44-BE83-DA2443A65502}">
      <dgm:prSet phldrT="[Text]" custT="1"/>
      <dgm:spPr/>
      <dgm:t>
        <a:bodyPr/>
        <a:lstStyle/>
        <a:p>
          <a:r>
            <a:rPr lang="it-IT" sz="1200" dirty="0"/>
            <a:t>Utilizzo di linee telefoniche</a:t>
          </a:r>
        </a:p>
      </dgm:t>
    </dgm:pt>
    <dgm:pt modelId="{0ADAC5FD-6A65-624D-9EB5-A9EF43B9C00D}" type="parTrans" cxnId="{051DEBD4-2776-4A48-9C62-492CF31196F9}">
      <dgm:prSet/>
      <dgm:spPr/>
      <dgm:t>
        <a:bodyPr/>
        <a:lstStyle/>
        <a:p>
          <a:endParaRPr lang="it-IT"/>
        </a:p>
      </dgm:t>
    </dgm:pt>
    <dgm:pt modelId="{95F19B32-7A0C-6F4E-A6D6-7AF4B226FA50}" type="sibTrans" cxnId="{051DEBD4-2776-4A48-9C62-492CF31196F9}">
      <dgm:prSet/>
      <dgm:spPr/>
      <dgm:t>
        <a:bodyPr/>
        <a:lstStyle/>
        <a:p>
          <a:endParaRPr lang="it-IT"/>
        </a:p>
      </dgm:t>
    </dgm:pt>
    <dgm:pt modelId="{D6EF9FEF-F470-BC44-BEE1-F3D27C807BBB}">
      <dgm:prSet phldrT="[Text]" custT="1"/>
      <dgm:spPr/>
      <dgm:t>
        <a:bodyPr/>
        <a:lstStyle/>
        <a:p>
          <a:r>
            <a:rPr lang="it-IT" sz="1200" dirty="0"/>
            <a:t>Articolo 11 comma 3</a:t>
          </a:r>
        </a:p>
      </dgm:t>
    </dgm:pt>
    <dgm:pt modelId="{F5DAE8E6-FB4F-7748-8BA6-B7506F69B1B8}" type="parTrans" cxnId="{35590E5F-59B2-E34B-93FC-19996BAC0818}">
      <dgm:prSet/>
      <dgm:spPr/>
      <dgm:t>
        <a:bodyPr/>
        <a:lstStyle/>
        <a:p>
          <a:endParaRPr lang="it-IT"/>
        </a:p>
      </dgm:t>
    </dgm:pt>
    <dgm:pt modelId="{05172238-86B0-BA45-BF40-C4E90D983745}" type="sibTrans" cxnId="{35590E5F-59B2-E34B-93FC-19996BAC0818}">
      <dgm:prSet/>
      <dgm:spPr/>
      <dgm:t>
        <a:bodyPr/>
        <a:lstStyle/>
        <a:p>
          <a:endParaRPr lang="it-IT"/>
        </a:p>
      </dgm:t>
    </dgm:pt>
    <dgm:pt modelId="{53322185-AE23-154C-B9F7-8BFF2BD5BECC}">
      <dgm:prSet phldrT="[Text]" custT="1"/>
      <dgm:spPr/>
      <dgm:t>
        <a:bodyPr/>
        <a:lstStyle/>
        <a:p>
          <a:r>
            <a:rPr lang="it-IT" sz="1600" b="1" dirty="0">
              <a:solidFill>
                <a:srgbClr val="FFFF00"/>
              </a:solidFill>
            </a:rPr>
            <a:t>Utilizzo del titolo e della posizione</a:t>
          </a:r>
        </a:p>
      </dgm:t>
    </dgm:pt>
    <dgm:pt modelId="{15386D26-9256-DB47-A5CA-7E0EE2ADA334}" type="parTrans" cxnId="{C02FD20D-8E21-DA41-B6E0-70467D1ADC69}">
      <dgm:prSet/>
      <dgm:spPr/>
      <dgm:t>
        <a:bodyPr/>
        <a:lstStyle/>
        <a:p>
          <a:endParaRPr lang="it-IT"/>
        </a:p>
      </dgm:t>
    </dgm:pt>
    <dgm:pt modelId="{A53D7392-BB10-FD40-B2D1-0476F206972B}" type="sibTrans" cxnId="{C02FD20D-8E21-DA41-B6E0-70467D1ADC69}">
      <dgm:prSet/>
      <dgm:spPr/>
      <dgm:t>
        <a:bodyPr/>
        <a:lstStyle/>
        <a:p>
          <a:endParaRPr lang="it-IT"/>
        </a:p>
      </dgm:t>
    </dgm:pt>
    <dgm:pt modelId="{7F2B460F-AF3E-A042-A8DE-7A63584AA03F}">
      <dgm:prSet phldrT="[Text]" custT="1"/>
      <dgm:spPr/>
      <dgm:t>
        <a:bodyPr/>
        <a:lstStyle/>
        <a:p>
          <a:r>
            <a:rPr lang="it-IT" sz="1200" dirty="0"/>
            <a:t>Articolo 10</a:t>
          </a:r>
        </a:p>
      </dgm:t>
    </dgm:pt>
    <dgm:pt modelId="{F476B0D2-6FAD-4547-9299-6DDB64AF6DD5}" type="parTrans" cxnId="{E715C126-6022-BB49-9465-F352EE81C946}">
      <dgm:prSet/>
      <dgm:spPr/>
      <dgm:t>
        <a:bodyPr/>
        <a:lstStyle/>
        <a:p>
          <a:endParaRPr lang="it-IT"/>
        </a:p>
      </dgm:t>
    </dgm:pt>
    <dgm:pt modelId="{5646285C-7622-F047-8D95-C6581F65834E}" type="sibTrans" cxnId="{E715C126-6022-BB49-9465-F352EE81C946}">
      <dgm:prSet/>
      <dgm:spPr/>
      <dgm:t>
        <a:bodyPr/>
        <a:lstStyle/>
        <a:p>
          <a:endParaRPr lang="it-IT"/>
        </a:p>
      </dgm:t>
    </dgm:pt>
    <dgm:pt modelId="{5893F38F-90D6-4B4B-8B0B-27D80AFB7FD1}">
      <dgm:prSet phldrT="[Text]" custT="1"/>
      <dgm:spPr/>
      <dgm:t>
        <a:bodyPr/>
        <a:lstStyle/>
        <a:p>
          <a:r>
            <a:rPr lang="it-IT" sz="1200" b="0" dirty="0">
              <a:solidFill>
                <a:schemeClr val="bg1"/>
              </a:solidFill>
            </a:rPr>
            <a:t>Utilizzo del tempo di lavoro</a:t>
          </a:r>
        </a:p>
      </dgm:t>
    </dgm:pt>
    <dgm:pt modelId="{2965CB9E-64AE-5740-B854-DDEF80CE5DCA}" type="parTrans" cxnId="{A41CFD6B-E585-6A4F-A529-9B8BD267AAAB}">
      <dgm:prSet/>
      <dgm:spPr/>
      <dgm:t>
        <a:bodyPr/>
        <a:lstStyle/>
        <a:p>
          <a:endParaRPr lang="it-IT"/>
        </a:p>
      </dgm:t>
    </dgm:pt>
    <dgm:pt modelId="{A9C9438A-E24B-7541-8A32-C5E8DAF715C2}" type="sibTrans" cxnId="{A41CFD6B-E585-6A4F-A529-9B8BD267AAAB}">
      <dgm:prSet/>
      <dgm:spPr/>
      <dgm:t>
        <a:bodyPr/>
        <a:lstStyle/>
        <a:p>
          <a:endParaRPr lang="it-IT"/>
        </a:p>
      </dgm:t>
    </dgm:pt>
    <dgm:pt modelId="{09670E54-DE4B-8E4A-9A65-9DCF4F07239A}">
      <dgm:prSet phldrT="[Text]" custT="1"/>
      <dgm:spPr/>
      <dgm:t>
        <a:bodyPr/>
        <a:lstStyle/>
        <a:p>
          <a:r>
            <a:rPr lang="it-IT" sz="1200" dirty="0"/>
            <a:t>Articolo 11 comma 1</a:t>
          </a:r>
        </a:p>
      </dgm:t>
    </dgm:pt>
    <dgm:pt modelId="{B6208B7E-F42D-364D-8F08-A702A7FDF2AD}" type="parTrans" cxnId="{24FD7E97-1BD7-904E-BDBE-EB0E0B94FD6C}">
      <dgm:prSet/>
      <dgm:spPr/>
      <dgm:t>
        <a:bodyPr/>
        <a:lstStyle/>
        <a:p>
          <a:endParaRPr lang="it-IT"/>
        </a:p>
      </dgm:t>
    </dgm:pt>
    <dgm:pt modelId="{AFE3DA1F-E3D2-8A4A-B0E0-4453E7A30769}" type="sibTrans" cxnId="{24FD7E97-1BD7-904E-BDBE-EB0E0B94FD6C}">
      <dgm:prSet/>
      <dgm:spPr/>
      <dgm:t>
        <a:bodyPr/>
        <a:lstStyle/>
        <a:p>
          <a:endParaRPr lang="it-IT"/>
        </a:p>
      </dgm:t>
    </dgm:pt>
    <dgm:pt modelId="{A7D2C0B3-1155-1D42-989E-433616B9D66E}">
      <dgm:prSet phldrT="[Text]" custT="1"/>
      <dgm:spPr/>
      <dgm:t>
        <a:bodyPr/>
        <a:lstStyle/>
        <a:p>
          <a:r>
            <a:rPr lang="it-IT" sz="1200" dirty="0"/>
            <a:t>Utilizzo del tempo di lavoro altrui</a:t>
          </a:r>
        </a:p>
      </dgm:t>
    </dgm:pt>
    <dgm:pt modelId="{A4594A97-7E4B-F247-AE20-266FC9D677B7}" type="parTrans" cxnId="{AE90545A-8231-4C40-8A0F-8630B90D0BA7}">
      <dgm:prSet/>
      <dgm:spPr/>
      <dgm:t>
        <a:bodyPr/>
        <a:lstStyle/>
        <a:p>
          <a:endParaRPr lang="it-IT"/>
        </a:p>
      </dgm:t>
    </dgm:pt>
    <dgm:pt modelId="{EC8B4F08-1C1E-5546-8702-973268B175AD}" type="sibTrans" cxnId="{AE90545A-8231-4C40-8A0F-8630B90D0BA7}">
      <dgm:prSet/>
      <dgm:spPr/>
      <dgm:t>
        <a:bodyPr/>
        <a:lstStyle/>
        <a:p>
          <a:endParaRPr lang="it-IT"/>
        </a:p>
      </dgm:t>
    </dgm:pt>
    <dgm:pt modelId="{CC471344-5567-4C48-9CD3-6906E2CC4CB7}">
      <dgm:prSet phldrT="[Text]" custT="1"/>
      <dgm:spPr/>
      <dgm:t>
        <a:bodyPr/>
        <a:lstStyle/>
        <a:p>
          <a:r>
            <a:rPr lang="it-IT" sz="1200" dirty="0"/>
            <a:t>Articolo 11 comma 1</a:t>
          </a:r>
        </a:p>
      </dgm:t>
    </dgm:pt>
    <dgm:pt modelId="{06CF6E9E-A196-DE41-A5A1-0CD8389BD3F4}" type="parTrans" cxnId="{8FEADC6E-CC02-B54B-8F8D-AAD112A48278}">
      <dgm:prSet/>
      <dgm:spPr/>
      <dgm:t>
        <a:bodyPr/>
        <a:lstStyle/>
        <a:p>
          <a:endParaRPr lang="it-IT"/>
        </a:p>
      </dgm:t>
    </dgm:pt>
    <dgm:pt modelId="{DCE03633-80E8-E742-BB29-730C70921B7E}" type="sibTrans" cxnId="{8FEADC6E-CC02-B54B-8F8D-AAD112A48278}">
      <dgm:prSet/>
      <dgm:spPr/>
      <dgm:t>
        <a:bodyPr/>
        <a:lstStyle/>
        <a:p>
          <a:endParaRPr lang="it-IT"/>
        </a:p>
      </dgm:t>
    </dgm:pt>
    <dgm:pt modelId="{41CD0BCD-7C57-234F-A733-A3FEC2171CF7}">
      <dgm:prSet phldrT="[Text]" custT="1"/>
      <dgm:spPr/>
      <dgm:t>
        <a:bodyPr/>
        <a:lstStyle/>
        <a:p>
          <a:r>
            <a:rPr lang="it-IT" sz="1200" dirty="0"/>
            <a:t>Utilizzo dei permessi lavorativi</a:t>
          </a:r>
        </a:p>
      </dgm:t>
    </dgm:pt>
    <dgm:pt modelId="{7DD28E54-E190-B64B-ACF8-7E195162515C}" type="parTrans" cxnId="{C9694C0A-6509-AC48-A81F-9EFD41419102}">
      <dgm:prSet/>
      <dgm:spPr/>
      <dgm:t>
        <a:bodyPr/>
        <a:lstStyle/>
        <a:p>
          <a:endParaRPr lang="it-IT"/>
        </a:p>
      </dgm:t>
    </dgm:pt>
    <dgm:pt modelId="{157EB5C4-641B-1C44-990F-1DBC8576EE8A}" type="sibTrans" cxnId="{C9694C0A-6509-AC48-A81F-9EFD41419102}">
      <dgm:prSet/>
      <dgm:spPr/>
      <dgm:t>
        <a:bodyPr/>
        <a:lstStyle/>
        <a:p>
          <a:endParaRPr lang="it-IT"/>
        </a:p>
      </dgm:t>
    </dgm:pt>
    <dgm:pt modelId="{DA2F8A80-D05C-9A4C-A0C2-5EDCD5B46AE7}">
      <dgm:prSet phldrT="[Text]" custT="1"/>
      <dgm:spPr/>
      <dgm:t>
        <a:bodyPr/>
        <a:lstStyle/>
        <a:p>
          <a:r>
            <a:rPr lang="it-IT" sz="1200" dirty="0"/>
            <a:t>Articolo 11 comma 2</a:t>
          </a:r>
        </a:p>
      </dgm:t>
    </dgm:pt>
    <dgm:pt modelId="{9860E668-9C9B-2D49-9661-48C3122626DA}" type="parTrans" cxnId="{8EFDD1B5-BF8B-B64C-802C-127BD4B767E6}">
      <dgm:prSet/>
      <dgm:spPr/>
      <dgm:t>
        <a:bodyPr/>
        <a:lstStyle/>
        <a:p>
          <a:endParaRPr lang="it-IT"/>
        </a:p>
      </dgm:t>
    </dgm:pt>
    <dgm:pt modelId="{B3278461-EE65-4244-B441-7E45F603F2C9}" type="sibTrans" cxnId="{8EFDD1B5-BF8B-B64C-802C-127BD4B767E6}">
      <dgm:prSet/>
      <dgm:spPr/>
      <dgm:t>
        <a:bodyPr/>
        <a:lstStyle/>
        <a:p>
          <a:endParaRPr lang="it-IT"/>
        </a:p>
      </dgm:t>
    </dgm:pt>
    <dgm:pt modelId="{EA00B724-099D-3140-B6DD-9FA8AC7055B3}">
      <dgm:prSet phldrT="[Text]" custT="1"/>
      <dgm:spPr/>
      <dgm:t>
        <a:bodyPr/>
        <a:lstStyle/>
        <a:p>
          <a:r>
            <a:rPr lang="it-IT" sz="1200" dirty="0"/>
            <a:t>Utilizzo delle informazioni </a:t>
          </a:r>
        </a:p>
      </dgm:t>
    </dgm:pt>
    <dgm:pt modelId="{ED5C2C7E-EFC6-B44A-BA44-A47B2078D9A3}" type="parTrans" cxnId="{8F5A4964-8426-1342-BB3F-A412AD63AED2}">
      <dgm:prSet/>
      <dgm:spPr/>
      <dgm:t>
        <a:bodyPr/>
        <a:lstStyle/>
        <a:p>
          <a:endParaRPr lang="it-IT"/>
        </a:p>
      </dgm:t>
    </dgm:pt>
    <dgm:pt modelId="{9E5BECF1-E0E0-B648-8FD2-5E58035B5AF4}" type="sibTrans" cxnId="{8F5A4964-8426-1342-BB3F-A412AD63AED2}">
      <dgm:prSet/>
      <dgm:spPr/>
      <dgm:t>
        <a:bodyPr/>
        <a:lstStyle/>
        <a:p>
          <a:endParaRPr lang="it-IT"/>
        </a:p>
      </dgm:t>
    </dgm:pt>
    <dgm:pt modelId="{3CF9EFDD-C83C-4246-A8AF-24F3653A33AD}">
      <dgm:prSet phldrT="[Text]" custT="1"/>
      <dgm:spPr/>
      <dgm:t>
        <a:bodyPr/>
        <a:lstStyle/>
        <a:p>
          <a:r>
            <a:rPr lang="it-IT" sz="1200" dirty="0"/>
            <a:t>Articolo 3 comma 3</a:t>
          </a:r>
        </a:p>
      </dgm:t>
    </dgm:pt>
    <dgm:pt modelId="{CDCFBC76-203F-4F4E-870C-9D47C7D4A300}" type="parTrans" cxnId="{61FA5401-95E1-A04C-ADCD-F15A0F3ED8FD}">
      <dgm:prSet/>
      <dgm:spPr/>
      <dgm:t>
        <a:bodyPr/>
        <a:lstStyle/>
        <a:p>
          <a:endParaRPr lang="it-IT"/>
        </a:p>
      </dgm:t>
    </dgm:pt>
    <dgm:pt modelId="{F9D9CBA1-32A0-F24C-BFB2-28E3998173E6}" type="sibTrans" cxnId="{61FA5401-95E1-A04C-ADCD-F15A0F3ED8FD}">
      <dgm:prSet/>
      <dgm:spPr/>
      <dgm:t>
        <a:bodyPr/>
        <a:lstStyle/>
        <a:p>
          <a:endParaRPr lang="it-IT"/>
        </a:p>
      </dgm:t>
    </dgm:pt>
    <dgm:pt modelId="{94B66D91-3C72-3E44-93DE-F89CD2A803A9}">
      <dgm:prSet phldrT="[Text]" custT="1"/>
      <dgm:spPr/>
      <dgm:t>
        <a:bodyPr/>
        <a:lstStyle/>
        <a:p>
          <a:r>
            <a:rPr lang="it-IT" sz="1200" dirty="0"/>
            <a:t>Articolo 12 comma 5</a:t>
          </a:r>
        </a:p>
      </dgm:t>
    </dgm:pt>
    <dgm:pt modelId="{0DEF6180-7603-BC4D-897F-E7B0FC571E41}" type="parTrans" cxnId="{55684273-466B-9246-ACC9-E38A572A6A2E}">
      <dgm:prSet/>
      <dgm:spPr/>
      <dgm:t>
        <a:bodyPr/>
        <a:lstStyle/>
        <a:p>
          <a:endParaRPr lang="it-IT"/>
        </a:p>
      </dgm:t>
    </dgm:pt>
    <dgm:pt modelId="{E3FA8D02-236D-D64D-94DF-9FD0FA1CC398}" type="sibTrans" cxnId="{55684273-466B-9246-ACC9-E38A572A6A2E}">
      <dgm:prSet/>
      <dgm:spPr/>
      <dgm:t>
        <a:bodyPr/>
        <a:lstStyle/>
        <a:p>
          <a:endParaRPr lang="it-IT"/>
        </a:p>
      </dgm:t>
    </dgm:pt>
    <dgm:pt modelId="{3DCC65E6-AAEF-C24F-9DC0-D916C60C8088}">
      <dgm:prSet phldrT="[Text]" custT="1"/>
      <dgm:spPr/>
      <dgm:t>
        <a:bodyPr/>
        <a:lstStyle/>
        <a:p>
          <a:r>
            <a:rPr lang="it-IT" sz="1200" dirty="0"/>
            <a:t>Articolo 5 comma 2</a:t>
          </a:r>
        </a:p>
      </dgm:t>
    </dgm:pt>
    <dgm:pt modelId="{0D506872-F918-7D49-B2F6-06937E21F841}" type="parTrans" cxnId="{81EF8974-77E3-BC40-94F1-7455C3DE9924}">
      <dgm:prSet/>
      <dgm:spPr/>
      <dgm:t>
        <a:bodyPr/>
        <a:lstStyle/>
        <a:p>
          <a:endParaRPr lang="it-IT"/>
        </a:p>
      </dgm:t>
    </dgm:pt>
    <dgm:pt modelId="{65948A80-7B3D-EC4F-BB23-FA7D555C0FB2}" type="sibTrans" cxnId="{81EF8974-77E3-BC40-94F1-7455C3DE9924}">
      <dgm:prSet/>
      <dgm:spPr/>
      <dgm:t>
        <a:bodyPr/>
        <a:lstStyle/>
        <a:p>
          <a:endParaRPr lang="it-IT"/>
        </a:p>
      </dgm:t>
    </dgm:pt>
    <dgm:pt modelId="{18515B46-672D-9E4B-A62C-F66D4579E3F5}" type="pres">
      <dgm:prSet presAssocID="{4CC66C45-6EE9-DD41-B580-5FE7020D6069}" presName="linear" presStyleCnt="0">
        <dgm:presLayoutVars>
          <dgm:dir/>
          <dgm:animLvl val="lvl"/>
          <dgm:resizeHandles val="exact"/>
        </dgm:presLayoutVars>
      </dgm:prSet>
      <dgm:spPr/>
    </dgm:pt>
    <dgm:pt modelId="{D107DA6A-CF55-FA49-8D77-2559E37490CD}" type="pres">
      <dgm:prSet presAssocID="{5F8ED50D-6D1D-2745-AE7E-4062D36C742C}" presName="parentLin" presStyleCnt="0"/>
      <dgm:spPr/>
    </dgm:pt>
    <dgm:pt modelId="{8AAEED41-9A4E-5E41-A935-F951AA8E2B82}" type="pres">
      <dgm:prSet presAssocID="{5F8ED50D-6D1D-2745-AE7E-4062D36C742C}" presName="parentLeftMargin" presStyleLbl="node1" presStyleIdx="0" presStyleCnt="9"/>
      <dgm:spPr/>
    </dgm:pt>
    <dgm:pt modelId="{8637715E-BAC0-5846-BE51-067C6FA07FB9}" type="pres">
      <dgm:prSet presAssocID="{5F8ED50D-6D1D-2745-AE7E-4062D36C742C}" presName="parentText" presStyleLbl="node1" presStyleIdx="0" presStyleCnt="9">
        <dgm:presLayoutVars>
          <dgm:chMax val="0"/>
          <dgm:bulletEnabled val="1"/>
        </dgm:presLayoutVars>
      </dgm:prSet>
      <dgm:spPr/>
    </dgm:pt>
    <dgm:pt modelId="{F996A4B7-46A3-ED40-8B32-23C83CAF4BDD}" type="pres">
      <dgm:prSet presAssocID="{5F8ED50D-6D1D-2745-AE7E-4062D36C742C}" presName="negativeSpace" presStyleCnt="0"/>
      <dgm:spPr/>
    </dgm:pt>
    <dgm:pt modelId="{C14A0273-9F7D-1446-8A98-F0EFDA56239F}" type="pres">
      <dgm:prSet presAssocID="{5F8ED50D-6D1D-2745-AE7E-4062D36C742C}" presName="childText" presStyleLbl="conFgAcc1" presStyleIdx="0" presStyleCnt="9">
        <dgm:presLayoutVars>
          <dgm:bulletEnabled val="1"/>
        </dgm:presLayoutVars>
      </dgm:prSet>
      <dgm:spPr/>
    </dgm:pt>
    <dgm:pt modelId="{32CA9EC8-1BBB-3548-83A6-9EBBE8D5D3D3}" type="pres">
      <dgm:prSet presAssocID="{E34BEFF6-4DD0-DD4F-80D3-14B504653EE9}" presName="spaceBetweenRectangles" presStyleCnt="0"/>
      <dgm:spPr/>
    </dgm:pt>
    <dgm:pt modelId="{9DD64C17-E7A6-4744-AA7E-45F9B4D0455E}" type="pres">
      <dgm:prSet presAssocID="{CBA56266-DE2D-4444-AC97-6907F29A834C}" presName="parentLin" presStyleCnt="0"/>
      <dgm:spPr/>
    </dgm:pt>
    <dgm:pt modelId="{BC37F8F6-5468-9743-8EA1-770532A45372}" type="pres">
      <dgm:prSet presAssocID="{CBA56266-DE2D-4444-AC97-6907F29A834C}" presName="parentLeftMargin" presStyleLbl="node1" presStyleIdx="0" presStyleCnt="9"/>
      <dgm:spPr/>
    </dgm:pt>
    <dgm:pt modelId="{AD8AA6A2-904C-2C43-A0BD-144722A586C7}" type="pres">
      <dgm:prSet presAssocID="{CBA56266-DE2D-4444-AC97-6907F29A834C}" presName="parentText" presStyleLbl="node1" presStyleIdx="1" presStyleCnt="9">
        <dgm:presLayoutVars>
          <dgm:chMax val="0"/>
          <dgm:bulletEnabled val="1"/>
        </dgm:presLayoutVars>
      </dgm:prSet>
      <dgm:spPr/>
    </dgm:pt>
    <dgm:pt modelId="{A7AA3D6D-F0C3-8E43-9BD2-6645D06F95E1}" type="pres">
      <dgm:prSet presAssocID="{CBA56266-DE2D-4444-AC97-6907F29A834C}" presName="negativeSpace" presStyleCnt="0"/>
      <dgm:spPr/>
    </dgm:pt>
    <dgm:pt modelId="{118F1AB3-89E5-9846-AE15-FE89CF38998D}" type="pres">
      <dgm:prSet presAssocID="{CBA56266-DE2D-4444-AC97-6907F29A834C}" presName="childText" presStyleLbl="conFgAcc1" presStyleIdx="1" presStyleCnt="9">
        <dgm:presLayoutVars>
          <dgm:bulletEnabled val="1"/>
        </dgm:presLayoutVars>
      </dgm:prSet>
      <dgm:spPr/>
    </dgm:pt>
    <dgm:pt modelId="{6FD6BF7A-D37F-C74C-BB6E-3F08CEB26567}" type="pres">
      <dgm:prSet presAssocID="{D70D08A2-66F9-6D44-9E57-B976CEACB6EB}" presName="spaceBetweenRectangles" presStyleCnt="0"/>
      <dgm:spPr/>
    </dgm:pt>
    <dgm:pt modelId="{42954275-7AB2-C54C-AB96-BFBC8E99D15F}" type="pres">
      <dgm:prSet presAssocID="{673F9840-38E6-6F4F-9E6D-DA981F643915}" presName="parentLin" presStyleCnt="0"/>
      <dgm:spPr/>
    </dgm:pt>
    <dgm:pt modelId="{D5BA6CA9-1A68-9148-8EF7-9C76DCB686B0}" type="pres">
      <dgm:prSet presAssocID="{673F9840-38E6-6F4F-9E6D-DA981F643915}" presName="parentLeftMargin" presStyleLbl="node1" presStyleIdx="1" presStyleCnt="9"/>
      <dgm:spPr/>
    </dgm:pt>
    <dgm:pt modelId="{5925E6C1-1D65-1440-A707-2C106B7F4190}" type="pres">
      <dgm:prSet presAssocID="{673F9840-38E6-6F4F-9E6D-DA981F643915}" presName="parentText" presStyleLbl="node1" presStyleIdx="2" presStyleCnt="9">
        <dgm:presLayoutVars>
          <dgm:chMax val="0"/>
          <dgm:bulletEnabled val="1"/>
        </dgm:presLayoutVars>
      </dgm:prSet>
      <dgm:spPr/>
    </dgm:pt>
    <dgm:pt modelId="{B2B48C6D-DE1E-A74A-8F29-0798B937CD4A}" type="pres">
      <dgm:prSet presAssocID="{673F9840-38E6-6F4F-9E6D-DA981F643915}" presName="negativeSpace" presStyleCnt="0"/>
      <dgm:spPr/>
    </dgm:pt>
    <dgm:pt modelId="{FCAE10BB-20CF-C444-A54E-60D78D0D509B}" type="pres">
      <dgm:prSet presAssocID="{673F9840-38E6-6F4F-9E6D-DA981F643915}" presName="childText" presStyleLbl="conFgAcc1" presStyleIdx="2" presStyleCnt="9">
        <dgm:presLayoutVars>
          <dgm:bulletEnabled val="1"/>
        </dgm:presLayoutVars>
      </dgm:prSet>
      <dgm:spPr/>
    </dgm:pt>
    <dgm:pt modelId="{8AD8F6A7-2329-0440-A016-8F167E527D1F}" type="pres">
      <dgm:prSet presAssocID="{558AC99A-0051-0B4C-B95A-714A8369576B}" presName="spaceBetweenRectangles" presStyleCnt="0"/>
      <dgm:spPr/>
    </dgm:pt>
    <dgm:pt modelId="{E06C59ED-780A-EC43-9B57-F9E501241C72}" type="pres">
      <dgm:prSet presAssocID="{30BEF870-52A9-5D44-BE83-DA2443A65502}" presName="parentLin" presStyleCnt="0"/>
      <dgm:spPr/>
    </dgm:pt>
    <dgm:pt modelId="{3C54C695-6C6A-3648-9B26-7144220C08E7}" type="pres">
      <dgm:prSet presAssocID="{30BEF870-52A9-5D44-BE83-DA2443A65502}" presName="parentLeftMargin" presStyleLbl="node1" presStyleIdx="2" presStyleCnt="9"/>
      <dgm:spPr/>
    </dgm:pt>
    <dgm:pt modelId="{C62D9AE2-F193-CE4B-A8BC-8AC8F9B0DCFE}" type="pres">
      <dgm:prSet presAssocID="{30BEF870-52A9-5D44-BE83-DA2443A65502}" presName="parentText" presStyleLbl="node1" presStyleIdx="3" presStyleCnt="9">
        <dgm:presLayoutVars>
          <dgm:chMax val="0"/>
          <dgm:bulletEnabled val="1"/>
        </dgm:presLayoutVars>
      </dgm:prSet>
      <dgm:spPr/>
    </dgm:pt>
    <dgm:pt modelId="{94185977-D997-A847-A3ED-4E648528DC5E}" type="pres">
      <dgm:prSet presAssocID="{30BEF870-52A9-5D44-BE83-DA2443A65502}" presName="negativeSpace" presStyleCnt="0"/>
      <dgm:spPr/>
    </dgm:pt>
    <dgm:pt modelId="{D63F123C-4EF6-6742-B2F7-6E7B61B26F5A}" type="pres">
      <dgm:prSet presAssocID="{30BEF870-52A9-5D44-BE83-DA2443A65502}" presName="childText" presStyleLbl="conFgAcc1" presStyleIdx="3" presStyleCnt="9">
        <dgm:presLayoutVars>
          <dgm:bulletEnabled val="1"/>
        </dgm:presLayoutVars>
      </dgm:prSet>
      <dgm:spPr/>
    </dgm:pt>
    <dgm:pt modelId="{32740E10-9703-AD4C-A087-AA17BCD7C992}" type="pres">
      <dgm:prSet presAssocID="{95F19B32-7A0C-6F4E-A6D6-7AF4B226FA50}" presName="spaceBetweenRectangles" presStyleCnt="0"/>
      <dgm:spPr/>
    </dgm:pt>
    <dgm:pt modelId="{D73D5AB4-490F-9140-B330-FBD75598817E}" type="pres">
      <dgm:prSet presAssocID="{53322185-AE23-154C-B9F7-8BFF2BD5BECC}" presName="parentLin" presStyleCnt="0"/>
      <dgm:spPr/>
    </dgm:pt>
    <dgm:pt modelId="{490EB7A9-DB1C-0545-A795-A72381F2109A}" type="pres">
      <dgm:prSet presAssocID="{53322185-AE23-154C-B9F7-8BFF2BD5BECC}" presName="parentLeftMargin" presStyleLbl="node1" presStyleIdx="3" presStyleCnt="9"/>
      <dgm:spPr/>
    </dgm:pt>
    <dgm:pt modelId="{6C04F84A-9597-B24A-B703-BB76022FBE17}" type="pres">
      <dgm:prSet presAssocID="{53322185-AE23-154C-B9F7-8BFF2BD5BECC}" presName="parentText" presStyleLbl="node1" presStyleIdx="4" presStyleCnt="9">
        <dgm:presLayoutVars>
          <dgm:chMax val="0"/>
          <dgm:bulletEnabled val="1"/>
        </dgm:presLayoutVars>
      </dgm:prSet>
      <dgm:spPr/>
    </dgm:pt>
    <dgm:pt modelId="{907CC1F3-003F-914A-9992-184FF0702BC3}" type="pres">
      <dgm:prSet presAssocID="{53322185-AE23-154C-B9F7-8BFF2BD5BECC}" presName="negativeSpace" presStyleCnt="0"/>
      <dgm:spPr/>
    </dgm:pt>
    <dgm:pt modelId="{4B1B2FC5-5D3D-F54C-8997-114FB6537D34}" type="pres">
      <dgm:prSet presAssocID="{53322185-AE23-154C-B9F7-8BFF2BD5BECC}" presName="childText" presStyleLbl="conFgAcc1" presStyleIdx="4" presStyleCnt="9">
        <dgm:presLayoutVars>
          <dgm:bulletEnabled val="1"/>
        </dgm:presLayoutVars>
      </dgm:prSet>
      <dgm:spPr/>
    </dgm:pt>
    <dgm:pt modelId="{6BDFCE37-44B5-7A4E-8EE9-8FE529FB2898}" type="pres">
      <dgm:prSet presAssocID="{A53D7392-BB10-FD40-B2D1-0476F206972B}" presName="spaceBetweenRectangles" presStyleCnt="0"/>
      <dgm:spPr/>
    </dgm:pt>
    <dgm:pt modelId="{F8F4B3CE-174F-2C4D-9D1F-46253A35CF6F}" type="pres">
      <dgm:prSet presAssocID="{5893F38F-90D6-4B4B-8B0B-27D80AFB7FD1}" presName="parentLin" presStyleCnt="0"/>
      <dgm:spPr/>
    </dgm:pt>
    <dgm:pt modelId="{23FED4A6-028A-6B47-8C1B-B8BD28F6D442}" type="pres">
      <dgm:prSet presAssocID="{5893F38F-90D6-4B4B-8B0B-27D80AFB7FD1}" presName="parentLeftMargin" presStyleLbl="node1" presStyleIdx="4" presStyleCnt="9"/>
      <dgm:spPr/>
    </dgm:pt>
    <dgm:pt modelId="{89C4391D-E870-7D4A-901D-3EE13F41BD87}" type="pres">
      <dgm:prSet presAssocID="{5893F38F-90D6-4B4B-8B0B-27D80AFB7FD1}" presName="parentText" presStyleLbl="node1" presStyleIdx="5" presStyleCnt="9">
        <dgm:presLayoutVars>
          <dgm:chMax val="0"/>
          <dgm:bulletEnabled val="1"/>
        </dgm:presLayoutVars>
      </dgm:prSet>
      <dgm:spPr/>
    </dgm:pt>
    <dgm:pt modelId="{09AB3BD8-3581-864D-9869-D4DC3A381B96}" type="pres">
      <dgm:prSet presAssocID="{5893F38F-90D6-4B4B-8B0B-27D80AFB7FD1}" presName="negativeSpace" presStyleCnt="0"/>
      <dgm:spPr/>
    </dgm:pt>
    <dgm:pt modelId="{C95A331D-1E13-DE45-A2F4-8C33C766C0D1}" type="pres">
      <dgm:prSet presAssocID="{5893F38F-90D6-4B4B-8B0B-27D80AFB7FD1}" presName="childText" presStyleLbl="conFgAcc1" presStyleIdx="5" presStyleCnt="9">
        <dgm:presLayoutVars>
          <dgm:bulletEnabled val="1"/>
        </dgm:presLayoutVars>
      </dgm:prSet>
      <dgm:spPr/>
    </dgm:pt>
    <dgm:pt modelId="{3A40A79D-33EB-6741-929A-2F16213FE3AE}" type="pres">
      <dgm:prSet presAssocID="{A9C9438A-E24B-7541-8A32-C5E8DAF715C2}" presName="spaceBetweenRectangles" presStyleCnt="0"/>
      <dgm:spPr/>
    </dgm:pt>
    <dgm:pt modelId="{B7EF948C-817A-FE4B-B536-74742D00A184}" type="pres">
      <dgm:prSet presAssocID="{A7D2C0B3-1155-1D42-989E-433616B9D66E}" presName="parentLin" presStyleCnt="0"/>
      <dgm:spPr/>
    </dgm:pt>
    <dgm:pt modelId="{0AB73612-D6DD-F54B-B9E4-9BFC80330261}" type="pres">
      <dgm:prSet presAssocID="{A7D2C0B3-1155-1D42-989E-433616B9D66E}" presName="parentLeftMargin" presStyleLbl="node1" presStyleIdx="5" presStyleCnt="9"/>
      <dgm:spPr/>
    </dgm:pt>
    <dgm:pt modelId="{053865E1-DB32-3949-BB67-F3FF5C4F9BBB}" type="pres">
      <dgm:prSet presAssocID="{A7D2C0B3-1155-1D42-989E-433616B9D66E}" presName="parentText" presStyleLbl="node1" presStyleIdx="6" presStyleCnt="9">
        <dgm:presLayoutVars>
          <dgm:chMax val="0"/>
          <dgm:bulletEnabled val="1"/>
        </dgm:presLayoutVars>
      </dgm:prSet>
      <dgm:spPr/>
    </dgm:pt>
    <dgm:pt modelId="{DE82EE0C-5287-CE44-8803-9C989C9E4BE8}" type="pres">
      <dgm:prSet presAssocID="{A7D2C0B3-1155-1D42-989E-433616B9D66E}" presName="negativeSpace" presStyleCnt="0"/>
      <dgm:spPr/>
    </dgm:pt>
    <dgm:pt modelId="{A67FFE2B-10F6-3E47-9816-ABD07C421E8A}" type="pres">
      <dgm:prSet presAssocID="{A7D2C0B3-1155-1D42-989E-433616B9D66E}" presName="childText" presStyleLbl="conFgAcc1" presStyleIdx="6" presStyleCnt="9">
        <dgm:presLayoutVars>
          <dgm:bulletEnabled val="1"/>
        </dgm:presLayoutVars>
      </dgm:prSet>
      <dgm:spPr/>
    </dgm:pt>
    <dgm:pt modelId="{A07F4357-7A5E-FE4A-A1BC-B74FEF3ABC66}" type="pres">
      <dgm:prSet presAssocID="{EC8B4F08-1C1E-5546-8702-973268B175AD}" presName="spaceBetweenRectangles" presStyleCnt="0"/>
      <dgm:spPr/>
    </dgm:pt>
    <dgm:pt modelId="{1A5221DB-6019-E341-B852-F23CCD03AE10}" type="pres">
      <dgm:prSet presAssocID="{41CD0BCD-7C57-234F-A733-A3FEC2171CF7}" presName="parentLin" presStyleCnt="0"/>
      <dgm:spPr/>
    </dgm:pt>
    <dgm:pt modelId="{39F2ED3F-14C2-6A47-A0A5-89F5BD595490}" type="pres">
      <dgm:prSet presAssocID="{41CD0BCD-7C57-234F-A733-A3FEC2171CF7}" presName="parentLeftMargin" presStyleLbl="node1" presStyleIdx="6" presStyleCnt="9"/>
      <dgm:spPr/>
    </dgm:pt>
    <dgm:pt modelId="{D9238B0E-5CC5-9245-98C5-1A1726985E90}" type="pres">
      <dgm:prSet presAssocID="{41CD0BCD-7C57-234F-A733-A3FEC2171CF7}" presName="parentText" presStyleLbl="node1" presStyleIdx="7" presStyleCnt="9">
        <dgm:presLayoutVars>
          <dgm:chMax val="0"/>
          <dgm:bulletEnabled val="1"/>
        </dgm:presLayoutVars>
      </dgm:prSet>
      <dgm:spPr/>
    </dgm:pt>
    <dgm:pt modelId="{75F1DA50-D09D-C24D-B797-AFEEC7DE91B9}" type="pres">
      <dgm:prSet presAssocID="{41CD0BCD-7C57-234F-A733-A3FEC2171CF7}" presName="negativeSpace" presStyleCnt="0"/>
      <dgm:spPr/>
    </dgm:pt>
    <dgm:pt modelId="{66BC6AF6-5EE7-1847-A2D4-C5479EB3A037}" type="pres">
      <dgm:prSet presAssocID="{41CD0BCD-7C57-234F-A733-A3FEC2171CF7}" presName="childText" presStyleLbl="conFgAcc1" presStyleIdx="7" presStyleCnt="9">
        <dgm:presLayoutVars>
          <dgm:bulletEnabled val="1"/>
        </dgm:presLayoutVars>
      </dgm:prSet>
      <dgm:spPr/>
    </dgm:pt>
    <dgm:pt modelId="{4187BEC4-6F60-194D-9C82-216055489A61}" type="pres">
      <dgm:prSet presAssocID="{157EB5C4-641B-1C44-990F-1DBC8576EE8A}" presName="spaceBetweenRectangles" presStyleCnt="0"/>
      <dgm:spPr/>
    </dgm:pt>
    <dgm:pt modelId="{B2A470C2-E83D-564A-8850-D0CDC339DAEF}" type="pres">
      <dgm:prSet presAssocID="{EA00B724-099D-3140-B6DD-9FA8AC7055B3}" presName="parentLin" presStyleCnt="0"/>
      <dgm:spPr/>
    </dgm:pt>
    <dgm:pt modelId="{6DB7DE82-8F8D-4F4B-A444-677AB943480B}" type="pres">
      <dgm:prSet presAssocID="{EA00B724-099D-3140-B6DD-9FA8AC7055B3}" presName="parentLeftMargin" presStyleLbl="node1" presStyleIdx="7" presStyleCnt="9"/>
      <dgm:spPr/>
    </dgm:pt>
    <dgm:pt modelId="{2F588228-7D92-8044-B652-0309CD726ECB}" type="pres">
      <dgm:prSet presAssocID="{EA00B724-099D-3140-B6DD-9FA8AC7055B3}" presName="parentText" presStyleLbl="node1" presStyleIdx="8" presStyleCnt="9">
        <dgm:presLayoutVars>
          <dgm:chMax val="0"/>
          <dgm:bulletEnabled val="1"/>
        </dgm:presLayoutVars>
      </dgm:prSet>
      <dgm:spPr/>
    </dgm:pt>
    <dgm:pt modelId="{9C908A83-96A2-B041-8372-7EB6553F9AC2}" type="pres">
      <dgm:prSet presAssocID="{EA00B724-099D-3140-B6DD-9FA8AC7055B3}" presName="negativeSpace" presStyleCnt="0"/>
      <dgm:spPr/>
    </dgm:pt>
    <dgm:pt modelId="{493184FB-727A-6A44-B1E7-ACF13DA54846}" type="pres">
      <dgm:prSet presAssocID="{EA00B724-099D-3140-B6DD-9FA8AC7055B3}" presName="childText" presStyleLbl="conFgAcc1" presStyleIdx="8" presStyleCnt="9">
        <dgm:presLayoutVars>
          <dgm:bulletEnabled val="1"/>
        </dgm:presLayoutVars>
      </dgm:prSet>
      <dgm:spPr/>
    </dgm:pt>
  </dgm:ptLst>
  <dgm:cxnLst>
    <dgm:cxn modelId="{B4FBE578-049C-AB43-993E-0D67D99F036B}" type="presOf" srcId="{7F2B460F-AF3E-A042-A8DE-7A63584AA03F}" destId="{4B1B2FC5-5D3D-F54C-8997-114FB6537D34}" srcOrd="0" destOrd="0" presId="urn:microsoft.com/office/officeart/2005/8/layout/list1"/>
    <dgm:cxn modelId="{81EF8974-77E3-BC40-94F1-7455C3DE9924}" srcId="{53322185-AE23-154C-B9F7-8BFF2BD5BECC}" destId="{3DCC65E6-AAEF-C24F-9DC0-D916C60C8088}" srcOrd="1" destOrd="0" parTransId="{0D506872-F918-7D49-B2F6-06937E21F841}" sibTransId="{65948A80-7B3D-EC4F-BB23-FA7D555C0FB2}"/>
    <dgm:cxn modelId="{8EFDD1B5-BF8B-B64C-802C-127BD4B767E6}" srcId="{41CD0BCD-7C57-234F-A733-A3FEC2171CF7}" destId="{DA2F8A80-D05C-9A4C-A0C2-5EDCD5B46AE7}" srcOrd="0" destOrd="0" parTransId="{9860E668-9C9B-2D49-9661-48C3122626DA}" sibTransId="{B3278461-EE65-4244-B441-7E45F603F2C9}"/>
    <dgm:cxn modelId="{F8BE3E2F-4BC0-E048-A8D4-4EA085459F76}" type="presOf" srcId="{09670E54-DE4B-8E4A-9A65-9DCF4F07239A}" destId="{C95A331D-1E13-DE45-A2F4-8C33C766C0D1}" srcOrd="0" destOrd="0" presId="urn:microsoft.com/office/officeart/2005/8/layout/list1"/>
    <dgm:cxn modelId="{03D81546-F574-1740-B3B9-224CE4A5A5E9}" type="presOf" srcId="{53322185-AE23-154C-B9F7-8BFF2BD5BECC}" destId="{490EB7A9-DB1C-0545-A795-A72381F2109A}" srcOrd="0" destOrd="0" presId="urn:microsoft.com/office/officeart/2005/8/layout/list1"/>
    <dgm:cxn modelId="{27E89E21-31D8-364A-A4D4-697D4D580681}" type="presOf" srcId="{673F9840-38E6-6F4F-9E6D-DA981F643915}" destId="{5925E6C1-1D65-1440-A707-2C106B7F4190}" srcOrd="1" destOrd="0" presId="urn:microsoft.com/office/officeart/2005/8/layout/list1"/>
    <dgm:cxn modelId="{0895444E-3C1E-F047-9B1F-B4CD88C005C3}" type="presOf" srcId="{5F8ED50D-6D1D-2745-AE7E-4062D36C742C}" destId="{8637715E-BAC0-5846-BE51-067C6FA07FB9}" srcOrd="1" destOrd="0" presId="urn:microsoft.com/office/officeart/2005/8/layout/list1"/>
    <dgm:cxn modelId="{9E7D1224-BBE6-E64F-865F-05D12BE7974F}" type="presOf" srcId="{CBA56266-DE2D-4444-AC97-6907F29A834C}" destId="{AD8AA6A2-904C-2C43-A0BD-144722A586C7}" srcOrd="1" destOrd="0" presId="urn:microsoft.com/office/officeart/2005/8/layout/list1"/>
    <dgm:cxn modelId="{18D30EED-E616-F543-9F49-54EE0BC4497B}" type="presOf" srcId="{673F9840-38E6-6F4F-9E6D-DA981F643915}" destId="{D5BA6CA9-1A68-9148-8EF7-9C76DCB686B0}" srcOrd="0" destOrd="0" presId="urn:microsoft.com/office/officeart/2005/8/layout/list1"/>
    <dgm:cxn modelId="{8F5A4964-8426-1342-BB3F-A412AD63AED2}" srcId="{4CC66C45-6EE9-DD41-B580-5FE7020D6069}" destId="{EA00B724-099D-3140-B6DD-9FA8AC7055B3}" srcOrd="8" destOrd="0" parTransId="{ED5C2C7E-EFC6-B44A-BA44-A47B2078D9A3}" sibTransId="{9E5BECF1-E0E0-B648-8FD2-5E58035B5AF4}"/>
    <dgm:cxn modelId="{5784E8E6-A6B0-9A44-AA83-58A80D547A6D}" type="presOf" srcId="{5F8ED50D-6D1D-2745-AE7E-4062D36C742C}" destId="{8AAEED41-9A4E-5E41-A935-F951AA8E2B82}" srcOrd="0" destOrd="0" presId="urn:microsoft.com/office/officeart/2005/8/layout/list1"/>
    <dgm:cxn modelId="{C560E112-DE04-5841-99BE-E11CAC19F870}" type="presOf" srcId="{CBA56266-DE2D-4444-AC97-6907F29A834C}" destId="{BC37F8F6-5468-9743-8EA1-770532A45372}" srcOrd="0" destOrd="0" presId="urn:microsoft.com/office/officeart/2005/8/layout/list1"/>
    <dgm:cxn modelId="{3733CC48-1D7C-0849-A24D-908941076456}" type="presOf" srcId="{94B66D91-3C72-3E44-93DE-F89CD2A803A9}" destId="{493184FB-727A-6A44-B1E7-ACF13DA54846}" srcOrd="0" destOrd="1" presId="urn:microsoft.com/office/officeart/2005/8/layout/list1"/>
    <dgm:cxn modelId="{EA1B0D52-532B-ED43-9EAF-C26A33242B11}" type="presOf" srcId="{5893F38F-90D6-4B4B-8B0B-27D80AFB7FD1}" destId="{89C4391D-E870-7D4A-901D-3EE13F41BD87}" srcOrd="1" destOrd="0" presId="urn:microsoft.com/office/officeart/2005/8/layout/list1"/>
    <dgm:cxn modelId="{CB240449-B795-BE43-89CD-B63B53848DF6}" srcId="{4CC66C45-6EE9-DD41-B580-5FE7020D6069}" destId="{5F8ED50D-6D1D-2745-AE7E-4062D36C742C}" srcOrd="0" destOrd="0" parTransId="{1B441462-59BA-D844-B86B-F6F34F29DFC9}" sibTransId="{E34BEFF6-4DD0-DD4F-80D3-14B504653EE9}"/>
    <dgm:cxn modelId="{6E11F1E7-2D57-3B47-B8A7-7EB2E512C8B2}" type="presOf" srcId="{3DCC65E6-AAEF-C24F-9DC0-D916C60C8088}" destId="{4B1B2FC5-5D3D-F54C-8997-114FB6537D34}" srcOrd="0" destOrd="1" presId="urn:microsoft.com/office/officeart/2005/8/layout/list1"/>
    <dgm:cxn modelId="{FA45EA07-14D8-624E-BD16-96CDF87E8D0D}" type="presOf" srcId="{A7D2C0B3-1155-1D42-989E-433616B9D66E}" destId="{0AB73612-D6DD-F54B-B9E4-9BFC80330261}" srcOrd="0" destOrd="0" presId="urn:microsoft.com/office/officeart/2005/8/layout/list1"/>
    <dgm:cxn modelId="{F5647857-2CCA-7D48-AA94-1C0F12ABCD2D}" type="presOf" srcId="{EA00B724-099D-3140-B6DD-9FA8AC7055B3}" destId="{6DB7DE82-8F8D-4F4B-A444-677AB943480B}" srcOrd="0" destOrd="0" presId="urn:microsoft.com/office/officeart/2005/8/layout/list1"/>
    <dgm:cxn modelId="{B4CF84C8-C4B0-BB46-B1E4-98B29013AD9A}" type="presOf" srcId="{C6985BE3-FE41-5442-8CCD-F17A9B7F2DD5}" destId="{FCAE10BB-20CF-C444-A54E-60D78D0D509B}" srcOrd="0" destOrd="0" presId="urn:microsoft.com/office/officeart/2005/8/layout/list1"/>
    <dgm:cxn modelId="{E715C126-6022-BB49-9465-F352EE81C946}" srcId="{53322185-AE23-154C-B9F7-8BFF2BD5BECC}" destId="{7F2B460F-AF3E-A042-A8DE-7A63584AA03F}" srcOrd="0" destOrd="0" parTransId="{F476B0D2-6FAD-4547-9299-6DDB64AF6DD5}" sibTransId="{5646285C-7622-F047-8D95-C6581F65834E}"/>
    <dgm:cxn modelId="{C02FD20D-8E21-DA41-B6E0-70467D1ADC69}" srcId="{4CC66C45-6EE9-DD41-B580-5FE7020D6069}" destId="{53322185-AE23-154C-B9F7-8BFF2BD5BECC}" srcOrd="4" destOrd="0" parTransId="{15386D26-9256-DB47-A5CA-7E0EE2ADA334}" sibTransId="{A53D7392-BB10-FD40-B2D1-0476F206972B}"/>
    <dgm:cxn modelId="{DA572A64-CD0B-844A-8C44-2CDCE6678579}" type="presOf" srcId="{41CD0BCD-7C57-234F-A733-A3FEC2171CF7}" destId="{39F2ED3F-14C2-6A47-A0A5-89F5BD595490}" srcOrd="0" destOrd="0" presId="urn:microsoft.com/office/officeart/2005/8/layout/list1"/>
    <dgm:cxn modelId="{AE90545A-8231-4C40-8A0F-8630B90D0BA7}" srcId="{4CC66C45-6EE9-DD41-B580-5FE7020D6069}" destId="{A7D2C0B3-1155-1D42-989E-433616B9D66E}" srcOrd="6" destOrd="0" parTransId="{A4594A97-7E4B-F247-AE20-266FC9D677B7}" sibTransId="{EC8B4F08-1C1E-5546-8702-973268B175AD}"/>
    <dgm:cxn modelId="{BAF49918-6CD1-9045-9D1B-299E3B2B3522}" type="presOf" srcId="{CC471344-5567-4C48-9CD3-6906E2CC4CB7}" destId="{A67FFE2B-10F6-3E47-9816-ABD07C421E8A}" srcOrd="0" destOrd="0" presId="urn:microsoft.com/office/officeart/2005/8/layout/list1"/>
    <dgm:cxn modelId="{A41CFD6B-E585-6A4F-A529-9B8BD267AAAB}" srcId="{4CC66C45-6EE9-DD41-B580-5FE7020D6069}" destId="{5893F38F-90D6-4B4B-8B0B-27D80AFB7FD1}" srcOrd="5" destOrd="0" parTransId="{2965CB9E-64AE-5740-B854-DDEF80CE5DCA}" sibTransId="{A9C9438A-E24B-7541-8A32-C5E8DAF715C2}"/>
    <dgm:cxn modelId="{61FA5401-95E1-A04C-ADCD-F15A0F3ED8FD}" srcId="{EA00B724-099D-3140-B6DD-9FA8AC7055B3}" destId="{3CF9EFDD-C83C-4246-A8AF-24F3653A33AD}" srcOrd="0" destOrd="0" parTransId="{CDCFBC76-203F-4F4E-870C-9D47C7D4A300}" sibTransId="{F9D9CBA1-32A0-F24C-BFB2-28E3998173E6}"/>
    <dgm:cxn modelId="{051DEBD4-2776-4A48-9C62-492CF31196F9}" srcId="{4CC66C45-6EE9-DD41-B580-5FE7020D6069}" destId="{30BEF870-52A9-5D44-BE83-DA2443A65502}" srcOrd="3" destOrd="0" parTransId="{0ADAC5FD-6A65-624D-9EB5-A9EF43B9C00D}" sibTransId="{95F19B32-7A0C-6F4E-A6D6-7AF4B226FA50}"/>
    <dgm:cxn modelId="{EF3A6F26-FF9C-9849-BA4A-921535E5F534}" type="presOf" srcId="{D6EF9FEF-F470-BC44-BEE1-F3D27C807BBB}" destId="{D63F123C-4EF6-6742-B2F7-6E7B61B26F5A}" srcOrd="0" destOrd="0" presId="urn:microsoft.com/office/officeart/2005/8/layout/list1"/>
    <dgm:cxn modelId="{C61BA575-6357-7F43-857E-F348226558E4}" type="presOf" srcId="{E6B2CCD6-BDB0-B546-A917-8AF3F9263EA8}" destId="{C14A0273-9F7D-1446-8A98-F0EFDA56239F}" srcOrd="0" destOrd="0" presId="urn:microsoft.com/office/officeart/2005/8/layout/list1"/>
    <dgm:cxn modelId="{35590E5F-59B2-E34B-93FC-19996BAC0818}" srcId="{30BEF870-52A9-5D44-BE83-DA2443A65502}" destId="{D6EF9FEF-F470-BC44-BEE1-F3D27C807BBB}" srcOrd="0" destOrd="0" parTransId="{F5DAE8E6-FB4F-7748-8BA6-B7506F69B1B8}" sibTransId="{05172238-86B0-BA45-BF40-C4E90D983745}"/>
    <dgm:cxn modelId="{55684273-466B-9246-ACC9-E38A572A6A2E}" srcId="{EA00B724-099D-3140-B6DD-9FA8AC7055B3}" destId="{94B66D91-3C72-3E44-93DE-F89CD2A803A9}" srcOrd="1" destOrd="0" parTransId="{0DEF6180-7603-BC4D-897F-E7B0FC571E41}" sibTransId="{E3FA8D02-236D-D64D-94DF-9FD0FA1CC398}"/>
    <dgm:cxn modelId="{8EA07B7B-05BB-4F41-A1E5-4BB35DDD4DBE}" type="presOf" srcId="{4CC66C45-6EE9-DD41-B580-5FE7020D6069}" destId="{18515B46-672D-9E4B-A62C-F66D4579E3F5}" srcOrd="0" destOrd="0" presId="urn:microsoft.com/office/officeart/2005/8/layout/list1"/>
    <dgm:cxn modelId="{62A124CD-021E-B44B-8B89-8D600AD08A00}" type="presOf" srcId="{EA00B724-099D-3140-B6DD-9FA8AC7055B3}" destId="{2F588228-7D92-8044-B652-0309CD726ECB}" srcOrd="1" destOrd="0" presId="urn:microsoft.com/office/officeart/2005/8/layout/list1"/>
    <dgm:cxn modelId="{B0D1F609-D6A8-BF42-9F18-BDB43F297BD7}" srcId="{673F9840-38E6-6F4F-9E6D-DA981F643915}" destId="{C6985BE3-FE41-5442-8CCD-F17A9B7F2DD5}" srcOrd="0" destOrd="0" parTransId="{579C0F60-C4B4-5A45-9DF0-3163FCAA74A3}" sibTransId="{5F00CF54-B36E-0445-B015-AE413FBB7958}"/>
    <dgm:cxn modelId="{85392EE6-8C5D-644E-B24B-45EF4BA8B594}" type="presOf" srcId="{DA2F8A80-D05C-9A4C-A0C2-5EDCD5B46AE7}" destId="{66BC6AF6-5EE7-1847-A2D4-C5479EB3A037}" srcOrd="0" destOrd="0" presId="urn:microsoft.com/office/officeart/2005/8/layout/list1"/>
    <dgm:cxn modelId="{C9694C0A-6509-AC48-A81F-9EFD41419102}" srcId="{4CC66C45-6EE9-DD41-B580-5FE7020D6069}" destId="{41CD0BCD-7C57-234F-A733-A3FEC2171CF7}" srcOrd="7" destOrd="0" parTransId="{7DD28E54-E190-B64B-ACF8-7E195162515C}" sibTransId="{157EB5C4-641B-1C44-990F-1DBC8576EE8A}"/>
    <dgm:cxn modelId="{24FD7E97-1BD7-904E-BDBE-EB0E0B94FD6C}" srcId="{5893F38F-90D6-4B4B-8B0B-27D80AFB7FD1}" destId="{09670E54-DE4B-8E4A-9A65-9DCF4F07239A}" srcOrd="0" destOrd="0" parTransId="{B6208B7E-F42D-364D-8F08-A702A7FDF2AD}" sibTransId="{AFE3DA1F-E3D2-8A4A-B0E0-4453E7A30769}"/>
    <dgm:cxn modelId="{11E7F22E-EF62-9D46-943C-BDEEF871C0DA}" srcId="{4CC66C45-6EE9-DD41-B580-5FE7020D6069}" destId="{673F9840-38E6-6F4F-9E6D-DA981F643915}" srcOrd="2" destOrd="0" parTransId="{DF60118C-906F-7645-89DC-D2757D6481A4}" sibTransId="{558AC99A-0051-0B4C-B95A-714A8369576B}"/>
    <dgm:cxn modelId="{FF130D3C-2266-1D4A-BC26-CEC068AEB85B}" type="presOf" srcId="{A7D2C0B3-1155-1D42-989E-433616B9D66E}" destId="{053865E1-DB32-3949-BB67-F3FF5C4F9BBB}" srcOrd="1" destOrd="0" presId="urn:microsoft.com/office/officeart/2005/8/layout/list1"/>
    <dgm:cxn modelId="{DA39E53D-AFC9-6046-85C4-53809BF5B733}" srcId="{CBA56266-DE2D-4444-AC97-6907F29A834C}" destId="{6302F943-F7C9-9B48-AE4F-D59F513C0AF2}" srcOrd="0" destOrd="0" parTransId="{CED78636-7934-5647-9545-6495B59D13E9}" sibTransId="{641BDD61-3B0E-5B4E-AE51-299BAC68D8E4}"/>
    <dgm:cxn modelId="{DD0863EA-9557-1B4A-A0D8-F2C077B1F148}" srcId="{4CC66C45-6EE9-DD41-B580-5FE7020D6069}" destId="{CBA56266-DE2D-4444-AC97-6907F29A834C}" srcOrd="1" destOrd="0" parTransId="{FFCD02CA-7395-9A41-8671-C65396985303}" sibTransId="{D70D08A2-66F9-6D44-9E57-B976CEACB6EB}"/>
    <dgm:cxn modelId="{CC484D4F-0059-DD41-BCEC-99BA484FE0C2}" type="presOf" srcId="{6302F943-F7C9-9B48-AE4F-D59F513C0AF2}" destId="{118F1AB3-89E5-9846-AE15-FE89CF38998D}" srcOrd="0" destOrd="0" presId="urn:microsoft.com/office/officeart/2005/8/layout/list1"/>
    <dgm:cxn modelId="{AB1EF7D6-308B-A24A-8D76-E9ED96D1935D}" type="presOf" srcId="{3CF9EFDD-C83C-4246-A8AF-24F3653A33AD}" destId="{493184FB-727A-6A44-B1E7-ACF13DA54846}" srcOrd="0" destOrd="0" presId="urn:microsoft.com/office/officeart/2005/8/layout/list1"/>
    <dgm:cxn modelId="{584915D4-23CB-794F-A65F-366633A2F316}" srcId="{5F8ED50D-6D1D-2745-AE7E-4062D36C742C}" destId="{E6B2CCD6-BDB0-B546-A917-8AF3F9263EA8}" srcOrd="0" destOrd="0" parTransId="{DA069D8E-BBDB-494D-86C4-53146F553C18}" sibTransId="{16944292-E99F-8A46-B99C-F3041F00EA31}"/>
    <dgm:cxn modelId="{DB0A50A9-CE01-304F-A52E-6BF673D5698B}" type="presOf" srcId="{53322185-AE23-154C-B9F7-8BFF2BD5BECC}" destId="{6C04F84A-9597-B24A-B703-BB76022FBE17}" srcOrd="1" destOrd="0" presId="urn:microsoft.com/office/officeart/2005/8/layout/list1"/>
    <dgm:cxn modelId="{8FEADC6E-CC02-B54B-8F8D-AAD112A48278}" srcId="{A7D2C0B3-1155-1D42-989E-433616B9D66E}" destId="{CC471344-5567-4C48-9CD3-6906E2CC4CB7}" srcOrd="0" destOrd="0" parTransId="{06CF6E9E-A196-DE41-A5A1-0CD8389BD3F4}" sibTransId="{DCE03633-80E8-E742-BB29-730C70921B7E}"/>
    <dgm:cxn modelId="{188C7937-BF8C-D440-B2B5-532986003F32}" type="presOf" srcId="{41CD0BCD-7C57-234F-A733-A3FEC2171CF7}" destId="{D9238B0E-5CC5-9245-98C5-1A1726985E90}" srcOrd="1" destOrd="0" presId="urn:microsoft.com/office/officeart/2005/8/layout/list1"/>
    <dgm:cxn modelId="{C9C3024F-D1AE-5442-9604-9EC47CEAE488}" type="presOf" srcId="{30BEF870-52A9-5D44-BE83-DA2443A65502}" destId="{C62D9AE2-F193-CE4B-A8BC-8AC8F9B0DCFE}" srcOrd="1" destOrd="0" presId="urn:microsoft.com/office/officeart/2005/8/layout/list1"/>
    <dgm:cxn modelId="{3F5E9130-4694-4949-9A00-8863B7460115}" type="presOf" srcId="{30BEF870-52A9-5D44-BE83-DA2443A65502}" destId="{3C54C695-6C6A-3648-9B26-7144220C08E7}" srcOrd="0" destOrd="0" presId="urn:microsoft.com/office/officeart/2005/8/layout/list1"/>
    <dgm:cxn modelId="{407DD15D-1A2F-1140-8894-851F21EE814C}" type="presOf" srcId="{5893F38F-90D6-4B4B-8B0B-27D80AFB7FD1}" destId="{23FED4A6-028A-6B47-8C1B-B8BD28F6D442}" srcOrd="0" destOrd="0" presId="urn:microsoft.com/office/officeart/2005/8/layout/list1"/>
    <dgm:cxn modelId="{BF1DF674-CF83-0A46-AD6E-67C7310074D3}" type="presParOf" srcId="{18515B46-672D-9E4B-A62C-F66D4579E3F5}" destId="{D107DA6A-CF55-FA49-8D77-2559E37490CD}" srcOrd="0" destOrd="0" presId="urn:microsoft.com/office/officeart/2005/8/layout/list1"/>
    <dgm:cxn modelId="{CD4A59DE-558B-7C4D-9ACF-CA8C78101F11}" type="presParOf" srcId="{D107DA6A-CF55-FA49-8D77-2559E37490CD}" destId="{8AAEED41-9A4E-5E41-A935-F951AA8E2B82}" srcOrd="0" destOrd="0" presId="urn:microsoft.com/office/officeart/2005/8/layout/list1"/>
    <dgm:cxn modelId="{518F4618-5FD3-8142-91B7-ACB09FEA6B6D}" type="presParOf" srcId="{D107DA6A-CF55-FA49-8D77-2559E37490CD}" destId="{8637715E-BAC0-5846-BE51-067C6FA07FB9}" srcOrd="1" destOrd="0" presId="urn:microsoft.com/office/officeart/2005/8/layout/list1"/>
    <dgm:cxn modelId="{9C1658F7-71D8-2D4E-8AB3-C25DE58A5179}" type="presParOf" srcId="{18515B46-672D-9E4B-A62C-F66D4579E3F5}" destId="{F996A4B7-46A3-ED40-8B32-23C83CAF4BDD}" srcOrd="1" destOrd="0" presId="urn:microsoft.com/office/officeart/2005/8/layout/list1"/>
    <dgm:cxn modelId="{93E56989-3660-5046-B50F-63C801316CDB}" type="presParOf" srcId="{18515B46-672D-9E4B-A62C-F66D4579E3F5}" destId="{C14A0273-9F7D-1446-8A98-F0EFDA56239F}" srcOrd="2" destOrd="0" presId="urn:microsoft.com/office/officeart/2005/8/layout/list1"/>
    <dgm:cxn modelId="{23D8C7BF-AD42-9344-9098-FF16D91F72CE}" type="presParOf" srcId="{18515B46-672D-9E4B-A62C-F66D4579E3F5}" destId="{32CA9EC8-1BBB-3548-83A6-9EBBE8D5D3D3}" srcOrd="3" destOrd="0" presId="urn:microsoft.com/office/officeart/2005/8/layout/list1"/>
    <dgm:cxn modelId="{6AD21F4B-50E7-6D48-AA99-AAD2F706AE43}" type="presParOf" srcId="{18515B46-672D-9E4B-A62C-F66D4579E3F5}" destId="{9DD64C17-E7A6-4744-AA7E-45F9B4D0455E}" srcOrd="4" destOrd="0" presId="urn:microsoft.com/office/officeart/2005/8/layout/list1"/>
    <dgm:cxn modelId="{DD0C3A87-1045-804F-A813-4B82C01B4E7F}" type="presParOf" srcId="{9DD64C17-E7A6-4744-AA7E-45F9B4D0455E}" destId="{BC37F8F6-5468-9743-8EA1-770532A45372}" srcOrd="0" destOrd="0" presId="urn:microsoft.com/office/officeart/2005/8/layout/list1"/>
    <dgm:cxn modelId="{F4C2BD7A-F301-A840-8D9F-9577076C1572}" type="presParOf" srcId="{9DD64C17-E7A6-4744-AA7E-45F9B4D0455E}" destId="{AD8AA6A2-904C-2C43-A0BD-144722A586C7}" srcOrd="1" destOrd="0" presId="urn:microsoft.com/office/officeart/2005/8/layout/list1"/>
    <dgm:cxn modelId="{1F72A250-323B-4C48-9540-612D77B74444}" type="presParOf" srcId="{18515B46-672D-9E4B-A62C-F66D4579E3F5}" destId="{A7AA3D6D-F0C3-8E43-9BD2-6645D06F95E1}" srcOrd="5" destOrd="0" presId="urn:microsoft.com/office/officeart/2005/8/layout/list1"/>
    <dgm:cxn modelId="{3C23D018-A342-0C46-8F51-E29D45F9A5E7}" type="presParOf" srcId="{18515B46-672D-9E4B-A62C-F66D4579E3F5}" destId="{118F1AB3-89E5-9846-AE15-FE89CF38998D}" srcOrd="6" destOrd="0" presId="urn:microsoft.com/office/officeart/2005/8/layout/list1"/>
    <dgm:cxn modelId="{51698D1E-4790-5B47-9CBA-FA37C2DE3D0D}" type="presParOf" srcId="{18515B46-672D-9E4B-A62C-F66D4579E3F5}" destId="{6FD6BF7A-D37F-C74C-BB6E-3F08CEB26567}" srcOrd="7" destOrd="0" presId="urn:microsoft.com/office/officeart/2005/8/layout/list1"/>
    <dgm:cxn modelId="{E13CE08D-C6D1-9B47-BD37-34CA9091C270}" type="presParOf" srcId="{18515B46-672D-9E4B-A62C-F66D4579E3F5}" destId="{42954275-7AB2-C54C-AB96-BFBC8E99D15F}" srcOrd="8" destOrd="0" presId="urn:microsoft.com/office/officeart/2005/8/layout/list1"/>
    <dgm:cxn modelId="{EAB76D18-0BD0-8149-A828-310306928362}" type="presParOf" srcId="{42954275-7AB2-C54C-AB96-BFBC8E99D15F}" destId="{D5BA6CA9-1A68-9148-8EF7-9C76DCB686B0}" srcOrd="0" destOrd="0" presId="urn:microsoft.com/office/officeart/2005/8/layout/list1"/>
    <dgm:cxn modelId="{4F3AAE09-A546-0449-A77C-0BFA3F94CA17}" type="presParOf" srcId="{42954275-7AB2-C54C-AB96-BFBC8E99D15F}" destId="{5925E6C1-1D65-1440-A707-2C106B7F4190}" srcOrd="1" destOrd="0" presId="urn:microsoft.com/office/officeart/2005/8/layout/list1"/>
    <dgm:cxn modelId="{FFD8B6F0-0631-6841-8996-3A9A4FD7F921}" type="presParOf" srcId="{18515B46-672D-9E4B-A62C-F66D4579E3F5}" destId="{B2B48C6D-DE1E-A74A-8F29-0798B937CD4A}" srcOrd="9" destOrd="0" presId="urn:microsoft.com/office/officeart/2005/8/layout/list1"/>
    <dgm:cxn modelId="{F49E96FC-45B8-3047-AF04-872FC2181599}" type="presParOf" srcId="{18515B46-672D-9E4B-A62C-F66D4579E3F5}" destId="{FCAE10BB-20CF-C444-A54E-60D78D0D509B}" srcOrd="10" destOrd="0" presId="urn:microsoft.com/office/officeart/2005/8/layout/list1"/>
    <dgm:cxn modelId="{203A3E00-EEAD-A44F-8B8F-963EE49672C4}" type="presParOf" srcId="{18515B46-672D-9E4B-A62C-F66D4579E3F5}" destId="{8AD8F6A7-2329-0440-A016-8F167E527D1F}" srcOrd="11" destOrd="0" presId="urn:microsoft.com/office/officeart/2005/8/layout/list1"/>
    <dgm:cxn modelId="{43C1CAE0-7901-EF42-9B14-3472304882AB}" type="presParOf" srcId="{18515B46-672D-9E4B-A62C-F66D4579E3F5}" destId="{E06C59ED-780A-EC43-9B57-F9E501241C72}" srcOrd="12" destOrd="0" presId="urn:microsoft.com/office/officeart/2005/8/layout/list1"/>
    <dgm:cxn modelId="{48CCE111-4821-C644-A59F-C76F13CC808D}" type="presParOf" srcId="{E06C59ED-780A-EC43-9B57-F9E501241C72}" destId="{3C54C695-6C6A-3648-9B26-7144220C08E7}" srcOrd="0" destOrd="0" presId="urn:microsoft.com/office/officeart/2005/8/layout/list1"/>
    <dgm:cxn modelId="{9FE71DCD-DC8E-144F-A0C2-48987D7DD9EE}" type="presParOf" srcId="{E06C59ED-780A-EC43-9B57-F9E501241C72}" destId="{C62D9AE2-F193-CE4B-A8BC-8AC8F9B0DCFE}" srcOrd="1" destOrd="0" presId="urn:microsoft.com/office/officeart/2005/8/layout/list1"/>
    <dgm:cxn modelId="{84F8C898-3AC6-CD46-A41F-7C945AEFA5B5}" type="presParOf" srcId="{18515B46-672D-9E4B-A62C-F66D4579E3F5}" destId="{94185977-D997-A847-A3ED-4E648528DC5E}" srcOrd="13" destOrd="0" presId="urn:microsoft.com/office/officeart/2005/8/layout/list1"/>
    <dgm:cxn modelId="{03C1029C-0CB6-E048-88EF-B2E3482EEA72}" type="presParOf" srcId="{18515B46-672D-9E4B-A62C-F66D4579E3F5}" destId="{D63F123C-4EF6-6742-B2F7-6E7B61B26F5A}" srcOrd="14" destOrd="0" presId="urn:microsoft.com/office/officeart/2005/8/layout/list1"/>
    <dgm:cxn modelId="{83FB0736-B963-9047-A842-545D2A89F492}" type="presParOf" srcId="{18515B46-672D-9E4B-A62C-F66D4579E3F5}" destId="{32740E10-9703-AD4C-A087-AA17BCD7C992}" srcOrd="15" destOrd="0" presId="urn:microsoft.com/office/officeart/2005/8/layout/list1"/>
    <dgm:cxn modelId="{276A2478-FC8E-A448-AB69-81DE05FD895A}" type="presParOf" srcId="{18515B46-672D-9E4B-A62C-F66D4579E3F5}" destId="{D73D5AB4-490F-9140-B330-FBD75598817E}" srcOrd="16" destOrd="0" presId="urn:microsoft.com/office/officeart/2005/8/layout/list1"/>
    <dgm:cxn modelId="{652ADA87-7232-8C42-BE16-2B590EC700FE}" type="presParOf" srcId="{D73D5AB4-490F-9140-B330-FBD75598817E}" destId="{490EB7A9-DB1C-0545-A795-A72381F2109A}" srcOrd="0" destOrd="0" presId="urn:microsoft.com/office/officeart/2005/8/layout/list1"/>
    <dgm:cxn modelId="{56F31709-3CCF-6A44-A683-CACCC68A9FDD}" type="presParOf" srcId="{D73D5AB4-490F-9140-B330-FBD75598817E}" destId="{6C04F84A-9597-B24A-B703-BB76022FBE17}" srcOrd="1" destOrd="0" presId="urn:microsoft.com/office/officeart/2005/8/layout/list1"/>
    <dgm:cxn modelId="{E5867D13-455D-0F45-A083-E4F013AFB5D4}" type="presParOf" srcId="{18515B46-672D-9E4B-A62C-F66D4579E3F5}" destId="{907CC1F3-003F-914A-9992-184FF0702BC3}" srcOrd="17" destOrd="0" presId="urn:microsoft.com/office/officeart/2005/8/layout/list1"/>
    <dgm:cxn modelId="{9B3836F8-3AC2-A14F-80F3-8A9ED654BAD6}" type="presParOf" srcId="{18515B46-672D-9E4B-A62C-F66D4579E3F5}" destId="{4B1B2FC5-5D3D-F54C-8997-114FB6537D34}" srcOrd="18" destOrd="0" presId="urn:microsoft.com/office/officeart/2005/8/layout/list1"/>
    <dgm:cxn modelId="{D6B0507C-3A5F-154E-BB2A-E5E513F33952}" type="presParOf" srcId="{18515B46-672D-9E4B-A62C-F66D4579E3F5}" destId="{6BDFCE37-44B5-7A4E-8EE9-8FE529FB2898}" srcOrd="19" destOrd="0" presId="urn:microsoft.com/office/officeart/2005/8/layout/list1"/>
    <dgm:cxn modelId="{F56ACD69-FD45-384B-B50D-9D354C3EF9E8}" type="presParOf" srcId="{18515B46-672D-9E4B-A62C-F66D4579E3F5}" destId="{F8F4B3CE-174F-2C4D-9D1F-46253A35CF6F}" srcOrd="20" destOrd="0" presId="urn:microsoft.com/office/officeart/2005/8/layout/list1"/>
    <dgm:cxn modelId="{315F6CBD-58E5-D24E-A3E8-40EA5DE627B2}" type="presParOf" srcId="{F8F4B3CE-174F-2C4D-9D1F-46253A35CF6F}" destId="{23FED4A6-028A-6B47-8C1B-B8BD28F6D442}" srcOrd="0" destOrd="0" presId="urn:microsoft.com/office/officeart/2005/8/layout/list1"/>
    <dgm:cxn modelId="{714381D7-20DF-3F4C-9C2D-2F438CC345F8}" type="presParOf" srcId="{F8F4B3CE-174F-2C4D-9D1F-46253A35CF6F}" destId="{89C4391D-E870-7D4A-901D-3EE13F41BD87}" srcOrd="1" destOrd="0" presId="urn:microsoft.com/office/officeart/2005/8/layout/list1"/>
    <dgm:cxn modelId="{BA9B1E66-38A5-CD49-B22B-CF347759E540}" type="presParOf" srcId="{18515B46-672D-9E4B-A62C-F66D4579E3F5}" destId="{09AB3BD8-3581-864D-9869-D4DC3A381B96}" srcOrd="21" destOrd="0" presId="urn:microsoft.com/office/officeart/2005/8/layout/list1"/>
    <dgm:cxn modelId="{3AE79297-BEEF-9A43-A4AE-B1CEC4A51D9E}" type="presParOf" srcId="{18515B46-672D-9E4B-A62C-F66D4579E3F5}" destId="{C95A331D-1E13-DE45-A2F4-8C33C766C0D1}" srcOrd="22" destOrd="0" presId="urn:microsoft.com/office/officeart/2005/8/layout/list1"/>
    <dgm:cxn modelId="{C20976B8-651E-9541-87AD-651829BDCDB5}" type="presParOf" srcId="{18515B46-672D-9E4B-A62C-F66D4579E3F5}" destId="{3A40A79D-33EB-6741-929A-2F16213FE3AE}" srcOrd="23" destOrd="0" presId="urn:microsoft.com/office/officeart/2005/8/layout/list1"/>
    <dgm:cxn modelId="{11F271D2-AA91-F54E-AF3A-C3AA451B09F1}" type="presParOf" srcId="{18515B46-672D-9E4B-A62C-F66D4579E3F5}" destId="{B7EF948C-817A-FE4B-B536-74742D00A184}" srcOrd="24" destOrd="0" presId="urn:microsoft.com/office/officeart/2005/8/layout/list1"/>
    <dgm:cxn modelId="{7DBBE3E3-8C11-2E4A-A026-11AC4DBB8059}" type="presParOf" srcId="{B7EF948C-817A-FE4B-B536-74742D00A184}" destId="{0AB73612-D6DD-F54B-B9E4-9BFC80330261}" srcOrd="0" destOrd="0" presId="urn:microsoft.com/office/officeart/2005/8/layout/list1"/>
    <dgm:cxn modelId="{DA1CDA6C-FF68-1F41-94A9-21E0D542264D}" type="presParOf" srcId="{B7EF948C-817A-FE4B-B536-74742D00A184}" destId="{053865E1-DB32-3949-BB67-F3FF5C4F9BBB}" srcOrd="1" destOrd="0" presId="urn:microsoft.com/office/officeart/2005/8/layout/list1"/>
    <dgm:cxn modelId="{DC709B47-01A6-3D46-9CAC-9DFE2B6245C1}" type="presParOf" srcId="{18515B46-672D-9E4B-A62C-F66D4579E3F5}" destId="{DE82EE0C-5287-CE44-8803-9C989C9E4BE8}" srcOrd="25" destOrd="0" presId="urn:microsoft.com/office/officeart/2005/8/layout/list1"/>
    <dgm:cxn modelId="{FF361B66-D4BE-7748-83D3-155089B2F5B9}" type="presParOf" srcId="{18515B46-672D-9E4B-A62C-F66D4579E3F5}" destId="{A67FFE2B-10F6-3E47-9816-ABD07C421E8A}" srcOrd="26" destOrd="0" presId="urn:microsoft.com/office/officeart/2005/8/layout/list1"/>
    <dgm:cxn modelId="{0781299E-4D59-A044-8929-48689EF04E14}" type="presParOf" srcId="{18515B46-672D-9E4B-A62C-F66D4579E3F5}" destId="{A07F4357-7A5E-FE4A-A1BC-B74FEF3ABC66}" srcOrd="27" destOrd="0" presId="urn:microsoft.com/office/officeart/2005/8/layout/list1"/>
    <dgm:cxn modelId="{BB72FEBD-9D7A-9544-9859-BE4DD9EEEEDE}" type="presParOf" srcId="{18515B46-672D-9E4B-A62C-F66D4579E3F5}" destId="{1A5221DB-6019-E341-B852-F23CCD03AE10}" srcOrd="28" destOrd="0" presId="urn:microsoft.com/office/officeart/2005/8/layout/list1"/>
    <dgm:cxn modelId="{53D1E17C-2862-B04B-AAD6-EE02E762700F}" type="presParOf" srcId="{1A5221DB-6019-E341-B852-F23CCD03AE10}" destId="{39F2ED3F-14C2-6A47-A0A5-89F5BD595490}" srcOrd="0" destOrd="0" presId="urn:microsoft.com/office/officeart/2005/8/layout/list1"/>
    <dgm:cxn modelId="{6E35A51F-3CCA-F345-A8F6-E4D1705F3292}" type="presParOf" srcId="{1A5221DB-6019-E341-B852-F23CCD03AE10}" destId="{D9238B0E-5CC5-9245-98C5-1A1726985E90}" srcOrd="1" destOrd="0" presId="urn:microsoft.com/office/officeart/2005/8/layout/list1"/>
    <dgm:cxn modelId="{1046EA77-8006-AF47-BB1D-6ACA007AEA9B}" type="presParOf" srcId="{18515B46-672D-9E4B-A62C-F66D4579E3F5}" destId="{75F1DA50-D09D-C24D-B797-AFEEC7DE91B9}" srcOrd="29" destOrd="0" presId="urn:microsoft.com/office/officeart/2005/8/layout/list1"/>
    <dgm:cxn modelId="{53117003-E02E-B341-A633-F3D77121A866}" type="presParOf" srcId="{18515B46-672D-9E4B-A62C-F66D4579E3F5}" destId="{66BC6AF6-5EE7-1847-A2D4-C5479EB3A037}" srcOrd="30" destOrd="0" presId="urn:microsoft.com/office/officeart/2005/8/layout/list1"/>
    <dgm:cxn modelId="{E31DADA7-8773-544A-92E7-083E3C2EA032}" type="presParOf" srcId="{18515B46-672D-9E4B-A62C-F66D4579E3F5}" destId="{4187BEC4-6F60-194D-9C82-216055489A61}" srcOrd="31" destOrd="0" presId="urn:microsoft.com/office/officeart/2005/8/layout/list1"/>
    <dgm:cxn modelId="{EBF3ECD8-1DF4-8B49-ABC8-3D7A53AF81E5}" type="presParOf" srcId="{18515B46-672D-9E4B-A62C-F66D4579E3F5}" destId="{B2A470C2-E83D-564A-8850-D0CDC339DAEF}" srcOrd="32" destOrd="0" presId="urn:microsoft.com/office/officeart/2005/8/layout/list1"/>
    <dgm:cxn modelId="{D5C003AE-D086-314E-9C3D-33D33E7912EB}" type="presParOf" srcId="{B2A470C2-E83D-564A-8850-D0CDC339DAEF}" destId="{6DB7DE82-8F8D-4F4B-A444-677AB943480B}" srcOrd="0" destOrd="0" presId="urn:microsoft.com/office/officeart/2005/8/layout/list1"/>
    <dgm:cxn modelId="{54131F3C-BBD2-CE49-8756-39AC09EEFB07}" type="presParOf" srcId="{B2A470C2-E83D-564A-8850-D0CDC339DAEF}" destId="{2F588228-7D92-8044-B652-0309CD726ECB}" srcOrd="1" destOrd="0" presId="urn:microsoft.com/office/officeart/2005/8/layout/list1"/>
    <dgm:cxn modelId="{26C42179-FFCC-B54A-ABB0-F4B61F39DFCE}" type="presParOf" srcId="{18515B46-672D-9E4B-A62C-F66D4579E3F5}" destId="{9C908A83-96A2-B041-8372-7EB6553F9AC2}" srcOrd="33" destOrd="0" presId="urn:microsoft.com/office/officeart/2005/8/layout/list1"/>
    <dgm:cxn modelId="{15FF0C2F-585C-D64C-B62C-2EE6DF40A263}" type="presParOf" srcId="{18515B46-672D-9E4B-A62C-F66D4579E3F5}" destId="{493184FB-727A-6A44-B1E7-ACF13DA54846}" srcOrd="3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8.xml><?xml version="1.0" encoding="utf-8"?>
<dgm:dataModel xmlns:dgm="http://schemas.openxmlformats.org/drawingml/2006/diagram" xmlns:a="http://schemas.openxmlformats.org/drawingml/2006/main">
  <dgm:ptLst>
    <dgm:pt modelId="{4CC66C45-6EE9-DD41-B580-5FE7020D6069}" type="doc">
      <dgm:prSet loTypeId="urn:microsoft.com/office/officeart/2005/8/layout/list1" loCatId="" qsTypeId="urn:microsoft.com/office/officeart/2005/8/quickstyle/simple4" qsCatId="simple" csTypeId="urn:microsoft.com/office/officeart/2005/8/colors/accent2_2" csCatId="accent2" phldr="1"/>
      <dgm:spPr/>
      <dgm:t>
        <a:bodyPr/>
        <a:lstStyle/>
        <a:p>
          <a:endParaRPr lang="it-IT"/>
        </a:p>
      </dgm:t>
    </dgm:pt>
    <dgm:pt modelId="{5F8ED50D-6D1D-2745-AE7E-4062D36C742C}">
      <dgm:prSet phldrT="[Text]" custT="1"/>
      <dgm:spPr/>
      <dgm:t>
        <a:bodyPr/>
        <a:lstStyle/>
        <a:p>
          <a:r>
            <a:rPr lang="it-IT" sz="1200" dirty="0"/>
            <a:t>Utilizzo delle risorse pubbliche</a:t>
          </a:r>
        </a:p>
      </dgm:t>
    </dgm:pt>
    <dgm:pt modelId="{1B441462-59BA-D844-B86B-F6F34F29DFC9}" type="parTrans" cxnId="{CB240449-B795-BE43-89CD-B63B53848DF6}">
      <dgm:prSet/>
      <dgm:spPr/>
      <dgm:t>
        <a:bodyPr/>
        <a:lstStyle/>
        <a:p>
          <a:endParaRPr lang="it-IT" sz="1400"/>
        </a:p>
      </dgm:t>
    </dgm:pt>
    <dgm:pt modelId="{E34BEFF6-4DD0-DD4F-80D3-14B504653EE9}" type="sibTrans" cxnId="{CB240449-B795-BE43-89CD-B63B53848DF6}">
      <dgm:prSet/>
      <dgm:spPr/>
      <dgm:t>
        <a:bodyPr/>
        <a:lstStyle/>
        <a:p>
          <a:endParaRPr lang="it-IT" sz="1400"/>
        </a:p>
      </dgm:t>
    </dgm:pt>
    <dgm:pt modelId="{E6B2CCD6-BDB0-B546-A917-8AF3F9263EA8}">
      <dgm:prSet phldrT="[Text]" custT="1"/>
      <dgm:spPr/>
      <dgm:t>
        <a:bodyPr/>
        <a:lstStyle/>
        <a:p>
          <a:r>
            <a:rPr lang="it-IT" sz="1200" dirty="0"/>
            <a:t>Articolo 3 comma 4</a:t>
          </a:r>
        </a:p>
      </dgm:t>
    </dgm:pt>
    <dgm:pt modelId="{DA069D8E-BBDB-494D-86C4-53146F553C18}" type="parTrans" cxnId="{584915D4-23CB-794F-A65F-366633A2F316}">
      <dgm:prSet/>
      <dgm:spPr/>
      <dgm:t>
        <a:bodyPr/>
        <a:lstStyle/>
        <a:p>
          <a:endParaRPr lang="it-IT"/>
        </a:p>
      </dgm:t>
    </dgm:pt>
    <dgm:pt modelId="{16944292-E99F-8A46-B99C-F3041F00EA31}" type="sibTrans" cxnId="{584915D4-23CB-794F-A65F-366633A2F316}">
      <dgm:prSet/>
      <dgm:spPr/>
      <dgm:t>
        <a:bodyPr/>
        <a:lstStyle/>
        <a:p>
          <a:endParaRPr lang="it-IT"/>
        </a:p>
      </dgm:t>
    </dgm:pt>
    <dgm:pt modelId="{CBA56266-DE2D-4444-AC97-6907F29A834C}">
      <dgm:prSet phldrT="[Text]" custT="1"/>
      <dgm:spPr/>
      <dgm:t>
        <a:bodyPr/>
        <a:lstStyle/>
        <a:p>
          <a:r>
            <a:rPr lang="it-IT" sz="1200" dirty="0"/>
            <a:t>Utilizzo di materiale e attrezzatura</a:t>
          </a:r>
        </a:p>
      </dgm:t>
    </dgm:pt>
    <dgm:pt modelId="{FFCD02CA-7395-9A41-8671-C65396985303}" type="parTrans" cxnId="{DD0863EA-9557-1B4A-A0D8-F2C077B1F148}">
      <dgm:prSet/>
      <dgm:spPr/>
      <dgm:t>
        <a:bodyPr/>
        <a:lstStyle/>
        <a:p>
          <a:endParaRPr lang="it-IT"/>
        </a:p>
      </dgm:t>
    </dgm:pt>
    <dgm:pt modelId="{D70D08A2-66F9-6D44-9E57-B976CEACB6EB}" type="sibTrans" cxnId="{DD0863EA-9557-1B4A-A0D8-F2C077B1F148}">
      <dgm:prSet/>
      <dgm:spPr/>
      <dgm:t>
        <a:bodyPr/>
        <a:lstStyle/>
        <a:p>
          <a:endParaRPr lang="it-IT"/>
        </a:p>
      </dgm:t>
    </dgm:pt>
    <dgm:pt modelId="{6302F943-F7C9-9B48-AE4F-D59F513C0AF2}">
      <dgm:prSet phldrT="[Text]" custT="1"/>
      <dgm:spPr/>
      <dgm:t>
        <a:bodyPr/>
        <a:lstStyle/>
        <a:p>
          <a:r>
            <a:rPr lang="it-IT" sz="1200" dirty="0"/>
            <a:t>Articolo 11 comma 3</a:t>
          </a:r>
        </a:p>
      </dgm:t>
    </dgm:pt>
    <dgm:pt modelId="{CED78636-7934-5647-9545-6495B59D13E9}" type="parTrans" cxnId="{DA39E53D-AFC9-6046-85C4-53809BF5B733}">
      <dgm:prSet/>
      <dgm:spPr/>
      <dgm:t>
        <a:bodyPr/>
        <a:lstStyle/>
        <a:p>
          <a:endParaRPr lang="it-IT"/>
        </a:p>
      </dgm:t>
    </dgm:pt>
    <dgm:pt modelId="{641BDD61-3B0E-5B4E-AE51-299BAC68D8E4}" type="sibTrans" cxnId="{DA39E53D-AFC9-6046-85C4-53809BF5B733}">
      <dgm:prSet/>
      <dgm:spPr/>
      <dgm:t>
        <a:bodyPr/>
        <a:lstStyle/>
        <a:p>
          <a:endParaRPr lang="it-IT"/>
        </a:p>
      </dgm:t>
    </dgm:pt>
    <dgm:pt modelId="{673F9840-38E6-6F4F-9E6D-DA981F643915}">
      <dgm:prSet phldrT="[Text]" custT="1"/>
      <dgm:spPr/>
      <dgm:t>
        <a:bodyPr/>
        <a:lstStyle/>
        <a:p>
          <a:r>
            <a:rPr lang="it-IT" sz="1200" dirty="0"/>
            <a:t>Utilizzo di servizi telematici</a:t>
          </a:r>
        </a:p>
      </dgm:t>
    </dgm:pt>
    <dgm:pt modelId="{DF60118C-906F-7645-89DC-D2757D6481A4}" type="parTrans" cxnId="{11E7F22E-EF62-9D46-943C-BDEEF871C0DA}">
      <dgm:prSet/>
      <dgm:spPr/>
      <dgm:t>
        <a:bodyPr/>
        <a:lstStyle/>
        <a:p>
          <a:endParaRPr lang="it-IT"/>
        </a:p>
      </dgm:t>
    </dgm:pt>
    <dgm:pt modelId="{558AC99A-0051-0B4C-B95A-714A8369576B}" type="sibTrans" cxnId="{11E7F22E-EF62-9D46-943C-BDEEF871C0DA}">
      <dgm:prSet/>
      <dgm:spPr/>
      <dgm:t>
        <a:bodyPr/>
        <a:lstStyle/>
        <a:p>
          <a:endParaRPr lang="it-IT"/>
        </a:p>
      </dgm:t>
    </dgm:pt>
    <dgm:pt modelId="{C6985BE3-FE41-5442-8CCD-F17A9B7F2DD5}">
      <dgm:prSet phldrT="[Text]" custT="1"/>
      <dgm:spPr/>
      <dgm:t>
        <a:bodyPr/>
        <a:lstStyle/>
        <a:p>
          <a:r>
            <a:rPr lang="it-IT" sz="1200" dirty="0"/>
            <a:t>Articolo 11 comma 3</a:t>
          </a:r>
        </a:p>
      </dgm:t>
    </dgm:pt>
    <dgm:pt modelId="{579C0F60-C4B4-5A45-9DF0-3163FCAA74A3}" type="parTrans" cxnId="{B0D1F609-D6A8-BF42-9F18-BDB43F297BD7}">
      <dgm:prSet/>
      <dgm:spPr/>
      <dgm:t>
        <a:bodyPr/>
        <a:lstStyle/>
        <a:p>
          <a:endParaRPr lang="it-IT"/>
        </a:p>
      </dgm:t>
    </dgm:pt>
    <dgm:pt modelId="{5F00CF54-B36E-0445-B015-AE413FBB7958}" type="sibTrans" cxnId="{B0D1F609-D6A8-BF42-9F18-BDB43F297BD7}">
      <dgm:prSet/>
      <dgm:spPr/>
      <dgm:t>
        <a:bodyPr/>
        <a:lstStyle/>
        <a:p>
          <a:endParaRPr lang="it-IT"/>
        </a:p>
      </dgm:t>
    </dgm:pt>
    <dgm:pt modelId="{30BEF870-52A9-5D44-BE83-DA2443A65502}">
      <dgm:prSet phldrT="[Text]" custT="1"/>
      <dgm:spPr/>
      <dgm:t>
        <a:bodyPr/>
        <a:lstStyle/>
        <a:p>
          <a:r>
            <a:rPr lang="it-IT" sz="1200" dirty="0"/>
            <a:t>Utilizzo di linee telefoniche</a:t>
          </a:r>
        </a:p>
      </dgm:t>
    </dgm:pt>
    <dgm:pt modelId="{0ADAC5FD-6A65-624D-9EB5-A9EF43B9C00D}" type="parTrans" cxnId="{051DEBD4-2776-4A48-9C62-492CF31196F9}">
      <dgm:prSet/>
      <dgm:spPr/>
      <dgm:t>
        <a:bodyPr/>
        <a:lstStyle/>
        <a:p>
          <a:endParaRPr lang="it-IT"/>
        </a:p>
      </dgm:t>
    </dgm:pt>
    <dgm:pt modelId="{95F19B32-7A0C-6F4E-A6D6-7AF4B226FA50}" type="sibTrans" cxnId="{051DEBD4-2776-4A48-9C62-492CF31196F9}">
      <dgm:prSet/>
      <dgm:spPr/>
      <dgm:t>
        <a:bodyPr/>
        <a:lstStyle/>
        <a:p>
          <a:endParaRPr lang="it-IT"/>
        </a:p>
      </dgm:t>
    </dgm:pt>
    <dgm:pt modelId="{D6EF9FEF-F470-BC44-BEE1-F3D27C807BBB}">
      <dgm:prSet phldrT="[Text]" custT="1"/>
      <dgm:spPr/>
      <dgm:t>
        <a:bodyPr/>
        <a:lstStyle/>
        <a:p>
          <a:r>
            <a:rPr lang="it-IT" sz="1200" dirty="0"/>
            <a:t>Articolo 11 comma 3</a:t>
          </a:r>
        </a:p>
      </dgm:t>
    </dgm:pt>
    <dgm:pt modelId="{F5DAE8E6-FB4F-7748-8BA6-B7506F69B1B8}" type="parTrans" cxnId="{35590E5F-59B2-E34B-93FC-19996BAC0818}">
      <dgm:prSet/>
      <dgm:spPr/>
      <dgm:t>
        <a:bodyPr/>
        <a:lstStyle/>
        <a:p>
          <a:endParaRPr lang="it-IT"/>
        </a:p>
      </dgm:t>
    </dgm:pt>
    <dgm:pt modelId="{05172238-86B0-BA45-BF40-C4E90D983745}" type="sibTrans" cxnId="{35590E5F-59B2-E34B-93FC-19996BAC0818}">
      <dgm:prSet/>
      <dgm:spPr/>
      <dgm:t>
        <a:bodyPr/>
        <a:lstStyle/>
        <a:p>
          <a:endParaRPr lang="it-IT"/>
        </a:p>
      </dgm:t>
    </dgm:pt>
    <dgm:pt modelId="{53322185-AE23-154C-B9F7-8BFF2BD5BECC}">
      <dgm:prSet phldrT="[Text]" custT="1"/>
      <dgm:spPr/>
      <dgm:t>
        <a:bodyPr/>
        <a:lstStyle/>
        <a:p>
          <a:r>
            <a:rPr lang="it-IT" sz="1200" dirty="0"/>
            <a:t>Utilizzo del titolo e della posizione</a:t>
          </a:r>
        </a:p>
      </dgm:t>
    </dgm:pt>
    <dgm:pt modelId="{15386D26-9256-DB47-A5CA-7E0EE2ADA334}" type="parTrans" cxnId="{C02FD20D-8E21-DA41-B6E0-70467D1ADC69}">
      <dgm:prSet/>
      <dgm:spPr/>
      <dgm:t>
        <a:bodyPr/>
        <a:lstStyle/>
        <a:p>
          <a:endParaRPr lang="it-IT"/>
        </a:p>
      </dgm:t>
    </dgm:pt>
    <dgm:pt modelId="{A53D7392-BB10-FD40-B2D1-0476F206972B}" type="sibTrans" cxnId="{C02FD20D-8E21-DA41-B6E0-70467D1ADC69}">
      <dgm:prSet/>
      <dgm:spPr/>
      <dgm:t>
        <a:bodyPr/>
        <a:lstStyle/>
        <a:p>
          <a:endParaRPr lang="it-IT"/>
        </a:p>
      </dgm:t>
    </dgm:pt>
    <dgm:pt modelId="{7F2B460F-AF3E-A042-A8DE-7A63584AA03F}">
      <dgm:prSet phldrT="[Text]" custT="1"/>
      <dgm:spPr/>
      <dgm:t>
        <a:bodyPr/>
        <a:lstStyle/>
        <a:p>
          <a:r>
            <a:rPr lang="it-IT" sz="1200" dirty="0"/>
            <a:t>Articolo 10</a:t>
          </a:r>
        </a:p>
      </dgm:t>
    </dgm:pt>
    <dgm:pt modelId="{F476B0D2-6FAD-4547-9299-6DDB64AF6DD5}" type="parTrans" cxnId="{E715C126-6022-BB49-9465-F352EE81C946}">
      <dgm:prSet/>
      <dgm:spPr/>
      <dgm:t>
        <a:bodyPr/>
        <a:lstStyle/>
        <a:p>
          <a:endParaRPr lang="it-IT"/>
        </a:p>
      </dgm:t>
    </dgm:pt>
    <dgm:pt modelId="{5646285C-7622-F047-8D95-C6581F65834E}" type="sibTrans" cxnId="{E715C126-6022-BB49-9465-F352EE81C946}">
      <dgm:prSet/>
      <dgm:spPr/>
      <dgm:t>
        <a:bodyPr/>
        <a:lstStyle/>
        <a:p>
          <a:endParaRPr lang="it-IT"/>
        </a:p>
      </dgm:t>
    </dgm:pt>
    <dgm:pt modelId="{5893F38F-90D6-4B4B-8B0B-27D80AFB7FD1}">
      <dgm:prSet phldrT="[Text]" custT="1"/>
      <dgm:spPr/>
      <dgm:t>
        <a:bodyPr/>
        <a:lstStyle/>
        <a:p>
          <a:r>
            <a:rPr lang="it-IT" sz="1800" b="1" dirty="0">
              <a:solidFill>
                <a:srgbClr val="FFFF00"/>
              </a:solidFill>
            </a:rPr>
            <a:t>Utilizzo del tempo di lavoro</a:t>
          </a:r>
        </a:p>
      </dgm:t>
    </dgm:pt>
    <dgm:pt modelId="{2965CB9E-64AE-5740-B854-DDEF80CE5DCA}" type="parTrans" cxnId="{A41CFD6B-E585-6A4F-A529-9B8BD267AAAB}">
      <dgm:prSet/>
      <dgm:spPr/>
      <dgm:t>
        <a:bodyPr/>
        <a:lstStyle/>
        <a:p>
          <a:endParaRPr lang="it-IT"/>
        </a:p>
      </dgm:t>
    </dgm:pt>
    <dgm:pt modelId="{A9C9438A-E24B-7541-8A32-C5E8DAF715C2}" type="sibTrans" cxnId="{A41CFD6B-E585-6A4F-A529-9B8BD267AAAB}">
      <dgm:prSet/>
      <dgm:spPr/>
      <dgm:t>
        <a:bodyPr/>
        <a:lstStyle/>
        <a:p>
          <a:endParaRPr lang="it-IT"/>
        </a:p>
      </dgm:t>
    </dgm:pt>
    <dgm:pt modelId="{09670E54-DE4B-8E4A-9A65-9DCF4F07239A}">
      <dgm:prSet phldrT="[Text]" custT="1"/>
      <dgm:spPr/>
      <dgm:t>
        <a:bodyPr/>
        <a:lstStyle/>
        <a:p>
          <a:r>
            <a:rPr lang="it-IT" sz="1200" dirty="0"/>
            <a:t>Articolo 11 comma 1</a:t>
          </a:r>
        </a:p>
      </dgm:t>
    </dgm:pt>
    <dgm:pt modelId="{B6208B7E-F42D-364D-8F08-A702A7FDF2AD}" type="parTrans" cxnId="{24FD7E97-1BD7-904E-BDBE-EB0E0B94FD6C}">
      <dgm:prSet/>
      <dgm:spPr/>
      <dgm:t>
        <a:bodyPr/>
        <a:lstStyle/>
        <a:p>
          <a:endParaRPr lang="it-IT"/>
        </a:p>
      </dgm:t>
    </dgm:pt>
    <dgm:pt modelId="{AFE3DA1F-E3D2-8A4A-B0E0-4453E7A30769}" type="sibTrans" cxnId="{24FD7E97-1BD7-904E-BDBE-EB0E0B94FD6C}">
      <dgm:prSet/>
      <dgm:spPr/>
      <dgm:t>
        <a:bodyPr/>
        <a:lstStyle/>
        <a:p>
          <a:endParaRPr lang="it-IT"/>
        </a:p>
      </dgm:t>
    </dgm:pt>
    <dgm:pt modelId="{A7D2C0B3-1155-1D42-989E-433616B9D66E}">
      <dgm:prSet phldrT="[Text]" custT="1"/>
      <dgm:spPr/>
      <dgm:t>
        <a:bodyPr/>
        <a:lstStyle/>
        <a:p>
          <a:r>
            <a:rPr lang="it-IT" sz="1600" b="1" dirty="0">
              <a:solidFill>
                <a:srgbClr val="FFFF00"/>
              </a:solidFill>
            </a:rPr>
            <a:t>Utilizzo del tempo di lavoro altrui</a:t>
          </a:r>
        </a:p>
      </dgm:t>
    </dgm:pt>
    <dgm:pt modelId="{A4594A97-7E4B-F247-AE20-266FC9D677B7}" type="parTrans" cxnId="{AE90545A-8231-4C40-8A0F-8630B90D0BA7}">
      <dgm:prSet/>
      <dgm:spPr/>
      <dgm:t>
        <a:bodyPr/>
        <a:lstStyle/>
        <a:p>
          <a:endParaRPr lang="it-IT"/>
        </a:p>
      </dgm:t>
    </dgm:pt>
    <dgm:pt modelId="{EC8B4F08-1C1E-5546-8702-973268B175AD}" type="sibTrans" cxnId="{AE90545A-8231-4C40-8A0F-8630B90D0BA7}">
      <dgm:prSet/>
      <dgm:spPr/>
      <dgm:t>
        <a:bodyPr/>
        <a:lstStyle/>
        <a:p>
          <a:endParaRPr lang="it-IT"/>
        </a:p>
      </dgm:t>
    </dgm:pt>
    <dgm:pt modelId="{CC471344-5567-4C48-9CD3-6906E2CC4CB7}">
      <dgm:prSet phldrT="[Text]" custT="1"/>
      <dgm:spPr/>
      <dgm:t>
        <a:bodyPr/>
        <a:lstStyle/>
        <a:p>
          <a:r>
            <a:rPr lang="it-IT" sz="1200" dirty="0"/>
            <a:t>Articolo 11 comma 1</a:t>
          </a:r>
        </a:p>
      </dgm:t>
    </dgm:pt>
    <dgm:pt modelId="{06CF6E9E-A196-DE41-A5A1-0CD8389BD3F4}" type="parTrans" cxnId="{8FEADC6E-CC02-B54B-8F8D-AAD112A48278}">
      <dgm:prSet/>
      <dgm:spPr/>
      <dgm:t>
        <a:bodyPr/>
        <a:lstStyle/>
        <a:p>
          <a:endParaRPr lang="it-IT"/>
        </a:p>
      </dgm:t>
    </dgm:pt>
    <dgm:pt modelId="{DCE03633-80E8-E742-BB29-730C70921B7E}" type="sibTrans" cxnId="{8FEADC6E-CC02-B54B-8F8D-AAD112A48278}">
      <dgm:prSet/>
      <dgm:spPr/>
      <dgm:t>
        <a:bodyPr/>
        <a:lstStyle/>
        <a:p>
          <a:endParaRPr lang="it-IT"/>
        </a:p>
      </dgm:t>
    </dgm:pt>
    <dgm:pt modelId="{41CD0BCD-7C57-234F-A733-A3FEC2171CF7}">
      <dgm:prSet phldrT="[Text]" custT="1"/>
      <dgm:spPr/>
      <dgm:t>
        <a:bodyPr/>
        <a:lstStyle/>
        <a:p>
          <a:r>
            <a:rPr lang="it-IT" sz="1200" dirty="0"/>
            <a:t>Utilizzo dei permessi lavorativi</a:t>
          </a:r>
        </a:p>
      </dgm:t>
    </dgm:pt>
    <dgm:pt modelId="{7DD28E54-E190-B64B-ACF8-7E195162515C}" type="parTrans" cxnId="{C9694C0A-6509-AC48-A81F-9EFD41419102}">
      <dgm:prSet/>
      <dgm:spPr/>
      <dgm:t>
        <a:bodyPr/>
        <a:lstStyle/>
        <a:p>
          <a:endParaRPr lang="it-IT"/>
        </a:p>
      </dgm:t>
    </dgm:pt>
    <dgm:pt modelId="{157EB5C4-641B-1C44-990F-1DBC8576EE8A}" type="sibTrans" cxnId="{C9694C0A-6509-AC48-A81F-9EFD41419102}">
      <dgm:prSet/>
      <dgm:spPr/>
      <dgm:t>
        <a:bodyPr/>
        <a:lstStyle/>
        <a:p>
          <a:endParaRPr lang="it-IT"/>
        </a:p>
      </dgm:t>
    </dgm:pt>
    <dgm:pt modelId="{DA2F8A80-D05C-9A4C-A0C2-5EDCD5B46AE7}">
      <dgm:prSet phldrT="[Text]" custT="1"/>
      <dgm:spPr/>
      <dgm:t>
        <a:bodyPr/>
        <a:lstStyle/>
        <a:p>
          <a:r>
            <a:rPr lang="it-IT" sz="1200" dirty="0"/>
            <a:t>Articolo 11 comma 2</a:t>
          </a:r>
        </a:p>
      </dgm:t>
    </dgm:pt>
    <dgm:pt modelId="{9860E668-9C9B-2D49-9661-48C3122626DA}" type="parTrans" cxnId="{8EFDD1B5-BF8B-B64C-802C-127BD4B767E6}">
      <dgm:prSet/>
      <dgm:spPr/>
      <dgm:t>
        <a:bodyPr/>
        <a:lstStyle/>
        <a:p>
          <a:endParaRPr lang="it-IT"/>
        </a:p>
      </dgm:t>
    </dgm:pt>
    <dgm:pt modelId="{B3278461-EE65-4244-B441-7E45F603F2C9}" type="sibTrans" cxnId="{8EFDD1B5-BF8B-B64C-802C-127BD4B767E6}">
      <dgm:prSet/>
      <dgm:spPr/>
      <dgm:t>
        <a:bodyPr/>
        <a:lstStyle/>
        <a:p>
          <a:endParaRPr lang="it-IT"/>
        </a:p>
      </dgm:t>
    </dgm:pt>
    <dgm:pt modelId="{EA00B724-099D-3140-B6DD-9FA8AC7055B3}">
      <dgm:prSet phldrT="[Text]" custT="1"/>
      <dgm:spPr/>
      <dgm:t>
        <a:bodyPr/>
        <a:lstStyle/>
        <a:p>
          <a:r>
            <a:rPr lang="it-IT" sz="1200" dirty="0"/>
            <a:t>Utilizzo delle informazioni </a:t>
          </a:r>
        </a:p>
      </dgm:t>
    </dgm:pt>
    <dgm:pt modelId="{ED5C2C7E-EFC6-B44A-BA44-A47B2078D9A3}" type="parTrans" cxnId="{8F5A4964-8426-1342-BB3F-A412AD63AED2}">
      <dgm:prSet/>
      <dgm:spPr/>
      <dgm:t>
        <a:bodyPr/>
        <a:lstStyle/>
        <a:p>
          <a:endParaRPr lang="it-IT"/>
        </a:p>
      </dgm:t>
    </dgm:pt>
    <dgm:pt modelId="{9E5BECF1-E0E0-B648-8FD2-5E58035B5AF4}" type="sibTrans" cxnId="{8F5A4964-8426-1342-BB3F-A412AD63AED2}">
      <dgm:prSet/>
      <dgm:spPr/>
      <dgm:t>
        <a:bodyPr/>
        <a:lstStyle/>
        <a:p>
          <a:endParaRPr lang="it-IT"/>
        </a:p>
      </dgm:t>
    </dgm:pt>
    <dgm:pt modelId="{3CF9EFDD-C83C-4246-A8AF-24F3653A33AD}">
      <dgm:prSet phldrT="[Text]" custT="1"/>
      <dgm:spPr/>
      <dgm:t>
        <a:bodyPr/>
        <a:lstStyle/>
        <a:p>
          <a:r>
            <a:rPr lang="it-IT" sz="1200" dirty="0"/>
            <a:t>Articolo 3 comma 3</a:t>
          </a:r>
        </a:p>
      </dgm:t>
    </dgm:pt>
    <dgm:pt modelId="{CDCFBC76-203F-4F4E-870C-9D47C7D4A300}" type="parTrans" cxnId="{61FA5401-95E1-A04C-ADCD-F15A0F3ED8FD}">
      <dgm:prSet/>
      <dgm:spPr/>
      <dgm:t>
        <a:bodyPr/>
        <a:lstStyle/>
        <a:p>
          <a:endParaRPr lang="it-IT"/>
        </a:p>
      </dgm:t>
    </dgm:pt>
    <dgm:pt modelId="{F9D9CBA1-32A0-F24C-BFB2-28E3998173E6}" type="sibTrans" cxnId="{61FA5401-95E1-A04C-ADCD-F15A0F3ED8FD}">
      <dgm:prSet/>
      <dgm:spPr/>
      <dgm:t>
        <a:bodyPr/>
        <a:lstStyle/>
        <a:p>
          <a:endParaRPr lang="it-IT"/>
        </a:p>
      </dgm:t>
    </dgm:pt>
    <dgm:pt modelId="{94B66D91-3C72-3E44-93DE-F89CD2A803A9}">
      <dgm:prSet phldrT="[Text]" custT="1"/>
      <dgm:spPr/>
      <dgm:t>
        <a:bodyPr/>
        <a:lstStyle/>
        <a:p>
          <a:r>
            <a:rPr lang="it-IT" sz="1200" dirty="0"/>
            <a:t>Articolo 12 comma 5</a:t>
          </a:r>
        </a:p>
      </dgm:t>
    </dgm:pt>
    <dgm:pt modelId="{0DEF6180-7603-BC4D-897F-E7B0FC571E41}" type="parTrans" cxnId="{55684273-466B-9246-ACC9-E38A572A6A2E}">
      <dgm:prSet/>
      <dgm:spPr/>
      <dgm:t>
        <a:bodyPr/>
        <a:lstStyle/>
        <a:p>
          <a:endParaRPr lang="it-IT"/>
        </a:p>
      </dgm:t>
    </dgm:pt>
    <dgm:pt modelId="{E3FA8D02-236D-D64D-94DF-9FD0FA1CC398}" type="sibTrans" cxnId="{55684273-466B-9246-ACC9-E38A572A6A2E}">
      <dgm:prSet/>
      <dgm:spPr/>
      <dgm:t>
        <a:bodyPr/>
        <a:lstStyle/>
        <a:p>
          <a:endParaRPr lang="it-IT"/>
        </a:p>
      </dgm:t>
    </dgm:pt>
    <dgm:pt modelId="{3DCC65E6-AAEF-C24F-9DC0-D916C60C8088}">
      <dgm:prSet phldrT="[Text]" custT="1"/>
      <dgm:spPr/>
      <dgm:t>
        <a:bodyPr/>
        <a:lstStyle/>
        <a:p>
          <a:r>
            <a:rPr lang="it-IT" sz="1200" dirty="0"/>
            <a:t>Articolo 5 comma 2</a:t>
          </a:r>
        </a:p>
      </dgm:t>
    </dgm:pt>
    <dgm:pt modelId="{0D506872-F918-7D49-B2F6-06937E21F841}" type="parTrans" cxnId="{81EF8974-77E3-BC40-94F1-7455C3DE9924}">
      <dgm:prSet/>
      <dgm:spPr/>
      <dgm:t>
        <a:bodyPr/>
        <a:lstStyle/>
        <a:p>
          <a:endParaRPr lang="it-IT"/>
        </a:p>
      </dgm:t>
    </dgm:pt>
    <dgm:pt modelId="{65948A80-7B3D-EC4F-BB23-FA7D555C0FB2}" type="sibTrans" cxnId="{81EF8974-77E3-BC40-94F1-7455C3DE9924}">
      <dgm:prSet/>
      <dgm:spPr/>
      <dgm:t>
        <a:bodyPr/>
        <a:lstStyle/>
        <a:p>
          <a:endParaRPr lang="it-IT"/>
        </a:p>
      </dgm:t>
    </dgm:pt>
    <dgm:pt modelId="{18515B46-672D-9E4B-A62C-F66D4579E3F5}" type="pres">
      <dgm:prSet presAssocID="{4CC66C45-6EE9-DD41-B580-5FE7020D6069}" presName="linear" presStyleCnt="0">
        <dgm:presLayoutVars>
          <dgm:dir/>
          <dgm:animLvl val="lvl"/>
          <dgm:resizeHandles val="exact"/>
        </dgm:presLayoutVars>
      </dgm:prSet>
      <dgm:spPr/>
    </dgm:pt>
    <dgm:pt modelId="{D107DA6A-CF55-FA49-8D77-2559E37490CD}" type="pres">
      <dgm:prSet presAssocID="{5F8ED50D-6D1D-2745-AE7E-4062D36C742C}" presName="parentLin" presStyleCnt="0"/>
      <dgm:spPr/>
    </dgm:pt>
    <dgm:pt modelId="{8AAEED41-9A4E-5E41-A935-F951AA8E2B82}" type="pres">
      <dgm:prSet presAssocID="{5F8ED50D-6D1D-2745-AE7E-4062D36C742C}" presName="parentLeftMargin" presStyleLbl="node1" presStyleIdx="0" presStyleCnt="9"/>
      <dgm:spPr/>
    </dgm:pt>
    <dgm:pt modelId="{8637715E-BAC0-5846-BE51-067C6FA07FB9}" type="pres">
      <dgm:prSet presAssocID="{5F8ED50D-6D1D-2745-AE7E-4062D36C742C}" presName="parentText" presStyleLbl="node1" presStyleIdx="0" presStyleCnt="9">
        <dgm:presLayoutVars>
          <dgm:chMax val="0"/>
          <dgm:bulletEnabled val="1"/>
        </dgm:presLayoutVars>
      </dgm:prSet>
      <dgm:spPr/>
    </dgm:pt>
    <dgm:pt modelId="{F996A4B7-46A3-ED40-8B32-23C83CAF4BDD}" type="pres">
      <dgm:prSet presAssocID="{5F8ED50D-6D1D-2745-AE7E-4062D36C742C}" presName="negativeSpace" presStyleCnt="0"/>
      <dgm:spPr/>
    </dgm:pt>
    <dgm:pt modelId="{C14A0273-9F7D-1446-8A98-F0EFDA56239F}" type="pres">
      <dgm:prSet presAssocID="{5F8ED50D-6D1D-2745-AE7E-4062D36C742C}" presName="childText" presStyleLbl="conFgAcc1" presStyleIdx="0" presStyleCnt="9">
        <dgm:presLayoutVars>
          <dgm:bulletEnabled val="1"/>
        </dgm:presLayoutVars>
      </dgm:prSet>
      <dgm:spPr/>
    </dgm:pt>
    <dgm:pt modelId="{32CA9EC8-1BBB-3548-83A6-9EBBE8D5D3D3}" type="pres">
      <dgm:prSet presAssocID="{E34BEFF6-4DD0-DD4F-80D3-14B504653EE9}" presName="spaceBetweenRectangles" presStyleCnt="0"/>
      <dgm:spPr/>
    </dgm:pt>
    <dgm:pt modelId="{9DD64C17-E7A6-4744-AA7E-45F9B4D0455E}" type="pres">
      <dgm:prSet presAssocID="{CBA56266-DE2D-4444-AC97-6907F29A834C}" presName="parentLin" presStyleCnt="0"/>
      <dgm:spPr/>
    </dgm:pt>
    <dgm:pt modelId="{BC37F8F6-5468-9743-8EA1-770532A45372}" type="pres">
      <dgm:prSet presAssocID="{CBA56266-DE2D-4444-AC97-6907F29A834C}" presName="parentLeftMargin" presStyleLbl="node1" presStyleIdx="0" presStyleCnt="9"/>
      <dgm:spPr/>
    </dgm:pt>
    <dgm:pt modelId="{AD8AA6A2-904C-2C43-A0BD-144722A586C7}" type="pres">
      <dgm:prSet presAssocID="{CBA56266-DE2D-4444-AC97-6907F29A834C}" presName="parentText" presStyleLbl="node1" presStyleIdx="1" presStyleCnt="9">
        <dgm:presLayoutVars>
          <dgm:chMax val="0"/>
          <dgm:bulletEnabled val="1"/>
        </dgm:presLayoutVars>
      </dgm:prSet>
      <dgm:spPr/>
    </dgm:pt>
    <dgm:pt modelId="{A7AA3D6D-F0C3-8E43-9BD2-6645D06F95E1}" type="pres">
      <dgm:prSet presAssocID="{CBA56266-DE2D-4444-AC97-6907F29A834C}" presName="negativeSpace" presStyleCnt="0"/>
      <dgm:spPr/>
    </dgm:pt>
    <dgm:pt modelId="{118F1AB3-89E5-9846-AE15-FE89CF38998D}" type="pres">
      <dgm:prSet presAssocID="{CBA56266-DE2D-4444-AC97-6907F29A834C}" presName="childText" presStyleLbl="conFgAcc1" presStyleIdx="1" presStyleCnt="9">
        <dgm:presLayoutVars>
          <dgm:bulletEnabled val="1"/>
        </dgm:presLayoutVars>
      </dgm:prSet>
      <dgm:spPr/>
    </dgm:pt>
    <dgm:pt modelId="{6FD6BF7A-D37F-C74C-BB6E-3F08CEB26567}" type="pres">
      <dgm:prSet presAssocID="{D70D08A2-66F9-6D44-9E57-B976CEACB6EB}" presName="spaceBetweenRectangles" presStyleCnt="0"/>
      <dgm:spPr/>
    </dgm:pt>
    <dgm:pt modelId="{42954275-7AB2-C54C-AB96-BFBC8E99D15F}" type="pres">
      <dgm:prSet presAssocID="{673F9840-38E6-6F4F-9E6D-DA981F643915}" presName="parentLin" presStyleCnt="0"/>
      <dgm:spPr/>
    </dgm:pt>
    <dgm:pt modelId="{D5BA6CA9-1A68-9148-8EF7-9C76DCB686B0}" type="pres">
      <dgm:prSet presAssocID="{673F9840-38E6-6F4F-9E6D-DA981F643915}" presName="parentLeftMargin" presStyleLbl="node1" presStyleIdx="1" presStyleCnt="9"/>
      <dgm:spPr/>
    </dgm:pt>
    <dgm:pt modelId="{5925E6C1-1D65-1440-A707-2C106B7F4190}" type="pres">
      <dgm:prSet presAssocID="{673F9840-38E6-6F4F-9E6D-DA981F643915}" presName="parentText" presStyleLbl="node1" presStyleIdx="2" presStyleCnt="9">
        <dgm:presLayoutVars>
          <dgm:chMax val="0"/>
          <dgm:bulletEnabled val="1"/>
        </dgm:presLayoutVars>
      </dgm:prSet>
      <dgm:spPr/>
    </dgm:pt>
    <dgm:pt modelId="{B2B48C6D-DE1E-A74A-8F29-0798B937CD4A}" type="pres">
      <dgm:prSet presAssocID="{673F9840-38E6-6F4F-9E6D-DA981F643915}" presName="negativeSpace" presStyleCnt="0"/>
      <dgm:spPr/>
    </dgm:pt>
    <dgm:pt modelId="{FCAE10BB-20CF-C444-A54E-60D78D0D509B}" type="pres">
      <dgm:prSet presAssocID="{673F9840-38E6-6F4F-9E6D-DA981F643915}" presName="childText" presStyleLbl="conFgAcc1" presStyleIdx="2" presStyleCnt="9">
        <dgm:presLayoutVars>
          <dgm:bulletEnabled val="1"/>
        </dgm:presLayoutVars>
      </dgm:prSet>
      <dgm:spPr/>
    </dgm:pt>
    <dgm:pt modelId="{8AD8F6A7-2329-0440-A016-8F167E527D1F}" type="pres">
      <dgm:prSet presAssocID="{558AC99A-0051-0B4C-B95A-714A8369576B}" presName="spaceBetweenRectangles" presStyleCnt="0"/>
      <dgm:spPr/>
    </dgm:pt>
    <dgm:pt modelId="{E06C59ED-780A-EC43-9B57-F9E501241C72}" type="pres">
      <dgm:prSet presAssocID="{30BEF870-52A9-5D44-BE83-DA2443A65502}" presName="parentLin" presStyleCnt="0"/>
      <dgm:spPr/>
    </dgm:pt>
    <dgm:pt modelId="{3C54C695-6C6A-3648-9B26-7144220C08E7}" type="pres">
      <dgm:prSet presAssocID="{30BEF870-52A9-5D44-BE83-DA2443A65502}" presName="parentLeftMargin" presStyleLbl="node1" presStyleIdx="2" presStyleCnt="9"/>
      <dgm:spPr/>
    </dgm:pt>
    <dgm:pt modelId="{C62D9AE2-F193-CE4B-A8BC-8AC8F9B0DCFE}" type="pres">
      <dgm:prSet presAssocID="{30BEF870-52A9-5D44-BE83-DA2443A65502}" presName="parentText" presStyleLbl="node1" presStyleIdx="3" presStyleCnt="9">
        <dgm:presLayoutVars>
          <dgm:chMax val="0"/>
          <dgm:bulletEnabled val="1"/>
        </dgm:presLayoutVars>
      </dgm:prSet>
      <dgm:spPr/>
    </dgm:pt>
    <dgm:pt modelId="{94185977-D997-A847-A3ED-4E648528DC5E}" type="pres">
      <dgm:prSet presAssocID="{30BEF870-52A9-5D44-BE83-DA2443A65502}" presName="negativeSpace" presStyleCnt="0"/>
      <dgm:spPr/>
    </dgm:pt>
    <dgm:pt modelId="{D63F123C-4EF6-6742-B2F7-6E7B61B26F5A}" type="pres">
      <dgm:prSet presAssocID="{30BEF870-52A9-5D44-BE83-DA2443A65502}" presName="childText" presStyleLbl="conFgAcc1" presStyleIdx="3" presStyleCnt="9">
        <dgm:presLayoutVars>
          <dgm:bulletEnabled val="1"/>
        </dgm:presLayoutVars>
      </dgm:prSet>
      <dgm:spPr/>
    </dgm:pt>
    <dgm:pt modelId="{32740E10-9703-AD4C-A087-AA17BCD7C992}" type="pres">
      <dgm:prSet presAssocID="{95F19B32-7A0C-6F4E-A6D6-7AF4B226FA50}" presName="spaceBetweenRectangles" presStyleCnt="0"/>
      <dgm:spPr/>
    </dgm:pt>
    <dgm:pt modelId="{D73D5AB4-490F-9140-B330-FBD75598817E}" type="pres">
      <dgm:prSet presAssocID="{53322185-AE23-154C-B9F7-8BFF2BD5BECC}" presName="parentLin" presStyleCnt="0"/>
      <dgm:spPr/>
    </dgm:pt>
    <dgm:pt modelId="{490EB7A9-DB1C-0545-A795-A72381F2109A}" type="pres">
      <dgm:prSet presAssocID="{53322185-AE23-154C-B9F7-8BFF2BD5BECC}" presName="parentLeftMargin" presStyleLbl="node1" presStyleIdx="3" presStyleCnt="9"/>
      <dgm:spPr/>
    </dgm:pt>
    <dgm:pt modelId="{6C04F84A-9597-B24A-B703-BB76022FBE17}" type="pres">
      <dgm:prSet presAssocID="{53322185-AE23-154C-B9F7-8BFF2BD5BECC}" presName="parentText" presStyleLbl="node1" presStyleIdx="4" presStyleCnt="9">
        <dgm:presLayoutVars>
          <dgm:chMax val="0"/>
          <dgm:bulletEnabled val="1"/>
        </dgm:presLayoutVars>
      </dgm:prSet>
      <dgm:spPr/>
    </dgm:pt>
    <dgm:pt modelId="{907CC1F3-003F-914A-9992-184FF0702BC3}" type="pres">
      <dgm:prSet presAssocID="{53322185-AE23-154C-B9F7-8BFF2BD5BECC}" presName="negativeSpace" presStyleCnt="0"/>
      <dgm:spPr/>
    </dgm:pt>
    <dgm:pt modelId="{4B1B2FC5-5D3D-F54C-8997-114FB6537D34}" type="pres">
      <dgm:prSet presAssocID="{53322185-AE23-154C-B9F7-8BFF2BD5BECC}" presName="childText" presStyleLbl="conFgAcc1" presStyleIdx="4" presStyleCnt="9">
        <dgm:presLayoutVars>
          <dgm:bulletEnabled val="1"/>
        </dgm:presLayoutVars>
      </dgm:prSet>
      <dgm:spPr/>
    </dgm:pt>
    <dgm:pt modelId="{6BDFCE37-44B5-7A4E-8EE9-8FE529FB2898}" type="pres">
      <dgm:prSet presAssocID="{A53D7392-BB10-FD40-B2D1-0476F206972B}" presName="spaceBetweenRectangles" presStyleCnt="0"/>
      <dgm:spPr/>
    </dgm:pt>
    <dgm:pt modelId="{F8F4B3CE-174F-2C4D-9D1F-46253A35CF6F}" type="pres">
      <dgm:prSet presAssocID="{5893F38F-90D6-4B4B-8B0B-27D80AFB7FD1}" presName="parentLin" presStyleCnt="0"/>
      <dgm:spPr/>
    </dgm:pt>
    <dgm:pt modelId="{23FED4A6-028A-6B47-8C1B-B8BD28F6D442}" type="pres">
      <dgm:prSet presAssocID="{5893F38F-90D6-4B4B-8B0B-27D80AFB7FD1}" presName="parentLeftMargin" presStyleLbl="node1" presStyleIdx="4" presStyleCnt="9"/>
      <dgm:spPr/>
    </dgm:pt>
    <dgm:pt modelId="{89C4391D-E870-7D4A-901D-3EE13F41BD87}" type="pres">
      <dgm:prSet presAssocID="{5893F38F-90D6-4B4B-8B0B-27D80AFB7FD1}" presName="parentText" presStyleLbl="node1" presStyleIdx="5" presStyleCnt="9">
        <dgm:presLayoutVars>
          <dgm:chMax val="0"/>
          <dgm:bulletEnabled val="1"/>
        </dgm:presLayoutVars>
      </dgm:prSet>
      <dgm:spPr/>
    </dgm:pt>
    <dgm:pt modelId="{09AB3BD8-3581-864D-9869-D4DC3A381B96}" type="pres">
      <dgm:prSet presAssocID="{5893F38F-90D6-4B4B-8B0B-27D80AFB7FD1}" presName="negativeSpace" presStyleCnt="0"/>
      <dgm:spPr/>
    </dgm:pt>
    <dgm:pt modelId="{C95A331D-1E13-DE45-A2F4-8C33C766C0D1}" type="pres">
      <dgm:prSet presAssocID="{5893F38F-90D6-4B4B-8B0B-27D80AFB7FD1}" presName="childText" presStyleLbl="conFgAcc1" presStyleIdx="5" presStyleCnt="9">
        <dgm:presLayoutVars>
          <dgm:bulletEnabled val="1"/>
        </dgm:presLayoutVars>
      </dgm:prSet>
      <dgm:spPr/>
    </dgm:pt>
    <dgm:pt modelId="{3A40A79D-33EB-6741-929A-2F16213FE3AE}" type="pres">
      <dgm:prSet presAssocID="{A9C9438A-E24B-7541-8A32-C5E8DAF715C2}" presName="spaceBetweenRectangles" presStyleCnt="0"/>
      <dgm:spPr/>
    </dgm:pt>
    <dgm:pt modelId="{B7EF948C-817A-FE4B-B536-74742D00A184}" type="pres">
      <dgm:prSet presAssocID="{A7D2C0B3-1155-1D42-989E-433616B9D66E}" presName="parentLin" presStyleCnt="0"/>
      <dgm:spPr/>
    </dgm:pt>
    <dgm:pt modelId="{0AB73612-D6DD-F54B-B9E4-9BFC80330261}" type="pres">
      <dgm:prSet presAssocID="{A7D2C0B3-1155-1D42-989E-433616B9D66E}" presName="parentLeftMargin" presStyleLbl="node1" presStyleIdx="5" presStyleCnt="9"/>
      <dgm:spPr/>
    </dgm:pt>
    <dgm:pt modelId="{053865E1-DB32-3949-BB67-F3FF5C4F9BBB}" type="pres">
      <dgm:prSet presAssocID="{A7D2C0B3-1155-1D42-989E-433616B9D66E}" presName="parentText" presStyleLbl="node1" presStyleIdx="6" presStyleCnt="9">
        <dgm:presLayoutVars>
          <dgm:chMax val="0"/>
          <dgm:bulletEnabled val="1"/>
        </dgm:presLayoutVars>
      </dgm:prSet>
      <dgm:spPr/>
    </dgm:pt>
    <dgm:pt modelId="{DE82EE0C-5287-CE44-8803-9C989C9E4BE8}" type="pres">
      <dgm:prSet presAssocID="{A7D2C0B3-1155-1D42-989E-433616B9D66E}" presName="negativeSpace" presStyleCnt="0"/>
      <dgm:spPr/>
    </dgm:pt>
    <dgm:pt modelId="{A67FFE2B-10F6-3E47-9816-ABD07C421E8A}" type="pres">
      <dgm:prSet presAssocID="{A7D2C0B3-1155-1D42-989E-433616B9D66E}" presName="childText" presStyleLbl="conFgAcc1" presStyleIdx="6" presStyleCnt="9">
        <dgm:presLayoutVars>
          <dgm:bulletEnabled val="1"/>
        </dgm:presLayoutVars>
      </dgm:prSet>
      <dgm:spPr/>
    </dgm:pt>
    <dgm:pt modelId="{A07F4357-7A5E-FE4A-A1BC-B74FEF3ABC66}" type="pres">
      <dgm:prSet presAssocID="{EC8B4F08-1C1E-5546-8702-973268B175AD}" presName="spaceBetweenRectangles" presStyleCnt="0"/>
      <dgm:spPr/>
    </dgm:pt>
    <dgm:pt modelId="{1A5221DB-6019-E341-B852-F23CCD03AE10}" type="pres">
      <dgm:prSet presAssocID="{41CD0BCD-7C57-234F-A733-A3FEC2171CF7}" presName="parentLin" presStyleCnt="0"/>
      <dgm:spPr/>
    </dgm:pt>
    <dgm:pt modelId="{39F2ED3F-14C2-6A47-A0A5-89F5BD595490}" type="pres">
      <dgm:prSet presAssocID="{41CD0BCD-7C57-234F-A733-A3FEC2171CF7}" presName="parentLeftMargin" presStyleLbl="node1" presStyleIdx="6" presStyleCnt="9"/>
      <dgm:spPr/>
    </dgm:pt>
    <dgm:pt modelId="{D9238B0E-5CC5-9245-98C5-1A1726985E90}" type="pres">
      <dgm:prSet presAssocID="{41CD0BCD-7C57-234F-A733-A3FEC2171CF7}" presName="parentText" presStyleLbl="node1" presStyleIdx="7" presStyleCnt="9">
        <dgm:presLayoutVars>
          <dgm:chMax val="0"/>
          <dgm:bulletEnabled val="1"/>
        </dgm:presLayoutVars>
      </dgm:prSet>
      <dgm:spPr/>
    </dgm:pt>
    <dgm:pt modelId="{75F1DA50-D09D-C24D-B797-AFEEC7DE91B9}" type="pres">
      <dgm:prSet presAssocID="{41CD0BCD-7C57-234F-A733-A3FEC2171CF7}" presName="negativeSpace" presStyleCnt="0"/>
      <dgm:spPr/>
    </dgm:pt>
    <dgm:pt modelId="{66BC6AF6-5EE7-1847-A2D4-C5479EB3A037}" type="pres">
      <dgm:prSet presAssocID="{41CD0BCD-7C57-234F-A733-A3FEC2171CF7}" presName="childText" presStyleLbl="conFgAcc1" presStyleIdx="7" presStyleCnt="9">
        <dgm:presLayoutVars>
          <dgm:bulletEnabled val="1"/>
        </dgm:presLayoutVars>
      </dgm:prSet>
      <dgm:spPr/>
    </dgm:pt>
    <dgm:pt modelId="{4187BEC4-6F60-194D-9C82-216055489A61}" type="pres">
      <dgm:prSet presAssocID="{157EB5C4-641B-1C44-990F-1DBC8576EE8A}" presName="spaceBetweenRectangles" presStyleCnt="0"/>
      <dgm:spPr/>
    </dgm:pt>
    <dgm:pt modelId="{B2A470C2-E83D-564A-8850-D0CDC339DAEF}" type="pres">
      <dgm:prSet presAssocID="{EA00B724-099D-3140-B6DD-9FA8AC7055B3}" presName="parentLin" presStyleCnt="0"/>
      <dgm:spPr/>
    </dgm:pt>
    <dgm:pt modelId="{6DB7DE82-8F8D-4F4B-A444-677AB943480B}" type="pres">
      <dgm:prSet presAssocID="{EA00B724-099D-3140-B6DD-9FA8AC7055B3}" presName="parentLeftMargin" presStyleLbl="node1" presStyleIdx="7" presStyleCnt="9"/>
      <dgm:spPr/>
    </dgm:pt>
    <dgm:pt modelId="{2F588228-7D92-8044-B652-0309CD726ECB}" type="pres">
      <dgm:prSet presAssocID="{EA00B724-099D-3140-B6DD-9FA8AC7055B3}" presName="parentText" presStyleLbl="node1" presStyleIdx="8" presStyleCnt="9">
        <dgm:presLayoutVars>
          <dgm:chMax val="0"/>
          <dgm:bulletEnabled val="1"/>
        </dgm:presLayoutVars>
      </dgm:prSet>
      <dgm:spPr/>
    </dgm:pt>
    <dgm:pt modelId="{9C908A83-96A2-B041-8372-7EB6553F9AC2}" type="pres">
      <dgm:prSet presAssocID="{EA00B724-099D-3140-B6DD-9FA8AC7055B3}" presName="negativeSpace" presStyleCnt="0"/>
      <dgm:spPr/>
    </dgm:pt>
    <dgm:pt modelId="{493184FB-727A-6A44-B1E7-ACF13DA54846}" type="pres">
      <dgm:prSet presAssocID="{EA00B724-099D-3140-B6DD-9FA8AC7055B3}" presName="childText" presStyleLbl="conFgAcc1" presStyleIdx="8" presStyleCnt="9">
        <dgm:presLayoutVars>
          <dgm:bulletEnabled val="1"/>
        </dgm:presLayoutVars>
      </dgm:prSet>
      <dgm:spPr/>
    </dgm:pt>
  </dgm:ptLst>
  <dgm:cxnLst>
    <dgm:cxn modelId="{24FD7E97-1BD7-904E-BDBE-EB0E0B94FD6C}" srcId="{5893F38F-90D6-4B4B-8B0B-27D80AFB7FD1}" destId="{09670E54-DE4B-8E4A-9A65-9DCF4F07239A}" srcOrd="0" destOrd="0" parTransId="{B6208B7E-F42D-364D-8F08-A702A7FDF2AD}" sibTransId="{AFE3DA1F-E3D2-8A4A-B0E0-4453E7A30769}"/>
    <dgm:cxn modelId="{CB240449-B795-BE43-89CD-B63B53848DF6}" srcId="{4CC66C45-6EE9-DD41-B580-5FE7020D6069}" destId="{5F8ED50D-6D1D-2745-AE7E-4062D36C742C}" srcOrd="0" destOrd="0" parTransId="{1B441462-59BA-D844-B86B-F6F34F29DFC9}" sibTransId="{E34BEFF6-4DD0-DD4F-80D3-14B504653EE9}"/>
    <dgm:cxn modelId="{50341FED-4C16-4743-B305-B1E6DD45FD1A}" type="presOf" srcId="{4CC66C45-6EE9-DD41-B580-5FE7020D6069}" destId="{18515B46-672D-9E4B-A62C-F66D4579E3F5}" srcOrd="0" destOrd="0" presId="urn:microsoft.com/office/officeart/2005/8/layout/list1"/>
    <dgm:cxn modelId="{A41CFD6B-E585-6A4F-A529-9B8BD267AAAB}" srcId="{4CC66C45-6EE9-DD41-B580-5FE7020D6069}" destId="{5893F38F-90D6-4B4B-8B0B-27D80AFB7FD1}" srcOrd="5" destOrd="0" parTransId="{2965CB9E-64AE-5740-B854-DDEF80CE5DCA}" sibTransId="{A9C9438A-E24B-7541-8A32-C5E8DAF715C2}"/>
    <dgm:cxn modelId="{E32E3332-D9DE-D346-A877-6D89F3DE92A8}" type="presOf" srcId="{6302F943-F7C9-9B48-AE4F-D59F513C0AF2}" destId="{118F1AB3-89E5-9846-AE15-FE89CF38998D}" srcOrd="0" destOrd="0" presId="urn:microsoft.com/office/officeart/2005/8/layout/list1"/>
    <dgm:cxn modelId="{3886368A-429A-B645-B0A0-9FEC4C2A4116}" type="presOf" srcId="{DA2F8A80-D05C-9A4C-A0C2-5EDCD5B46AE7}" destId="{66BC6AF6-5EE7-1847-A2D4-C5479EB3A037}" srcOrd="0" destOrd="0" presId="urn:microsoft.com/office/officeart/2005/8/layout/list1"/>
    <dgm:cxn modelId="{051DEBD4-2776-4A48-9C62-492CF31196F9}" srcId="{4CC66C45-6EE9-DD41-B580-5FE7020D6069}" destId="{30BEF870-52A9-5D44-BE83-DA2443A65502}" srcOrd="3" destOrd="0" parTransId="{0ADAC5FD-6A65-624D-9EB5-A9EF43B9C00D}" sibTransId="{95F19B32-7A0C-6F4E-A6D6-7AF4B226FA50}"/>
    <dgm:cxn modelId="{A3870C36-23AF-FE45-B347-989004A510E4}" type="presOf" srcId="{5F8ED50D-6D1D-2745-AE7E-4062D36C742C}" destId="{8AAEED41-9A4E-5E41-A935-F951AA8E2B82}" srcOrd="0" destOrd="0" presId="urn:microsoft.com/office/officeart/2005/8/layout/list1"/>
    <dgm:cxn modelId="{55684273-466B-9246-ACC9-E38A572A6A2E}" srcId="{EA00B724-099D-3140-B6DD-9FA8AC7055B3}" destId="{94B66D91-3C72-3E44-93DE-F89CD2A803A9}" srcOrd="1" destOrd="0" parTransId="{0DEF6180-7603-BC4D-897F-E7B0FC571E41}" sibTransId="{E3FA8D02-236D-D64D-94DF-9FD0FA1CC398}"/>
    <dgm:cxn modelId="{35590E5F-59B2-E34B-93FC-19996BAC0818}" srcId="{30BEF870-52A9-5D44-BE83-DA2443A65502}" destId="{D6EF9FEF-F470-BC44-BEE1-F3D27C807BBB}" srcOrd="0" destOrd="0" parTransId="{F5DAE8E6-FB4F-7748-8BA6-B7506F69B1B8}" sibTransId="{05172238-86B0-BA45-BF40-C4E90D983745}"/>
    <dgm:cxn modelId="{11E7F22E-EF62-9D46-943C-BDEEF871C0DA}" srcId="{4CC66C45-6EE9-DD41-B580-5FE7020D6069}" destId="{673F9840-38E6-6F4F-9E6D-DA981F643915}" srcOrd="2" destOrd="0" parTransId="{DF60118C-906F-7645-89DC-D2757D6481A4}" sibTransId="{558AC99A-0051-0B4C-B95A-714A8369576B}"/>
    <dgm:cxn modelId="{584915D4-23CB-794F-A65F-366633A2F316}" srcId="{5F8ED50D-6D1D-2745-AE7E-4062D36C742C}" destId="{E6B2CCD6-BDB0-B546-A917-8AF3F9263EA8}" srcOrd="0" destOrd="0" parTransId="{DA069D8E-BBDB-494D-86C4-53146F553C18}" sibTransId="{16944292-E99F-8A46-B99C-F3041F00EA31}"/>
    <dgm:cxn modelId="{8EFDD1B5-BF8B-B64C-802C-127BD4B767E6}" srcId="{41CD0BCD-7C57-234F-A733-A3FEC2171CF7}" destId="{DA2F8A80-D05C-9A4C-A0C2-5EDCD5B46AE7}" srcOrd="0" destOrd="0" parTransId="{9860E668-9C9B-2D49-9661-48C3122626DA}" sibTransId="{B3278461-EE65-4244-B441-7E45F603F2C9}"/>
    <dgm:cxn modelId="{AF6C508C-26F6-EB44-9FC5-3B37393A4DCD}" type="presOf" srcId="{30BEF870-52A9-5D44-BE83-DA2443A65502}" destId="{3C54C695-6C6A-3648-9B26-7144220C08E7}" srcOrd="0" destOrd="0" presId="urn:microsoft.com/office/officeart/2005/8/layout/list1"/>
    <dgm:cxn modelId="{061390FD-86DB-E241-B4C0-EB2D3AC215BA}" type="presOf" srcId="{3CF9EFDD-C83C-4246-A8AF-24F3653A33AD}" destId="{493184FB-727A-6A44-B1E7-ACF13DA54846}" srcOrd="0" destOrd="0" presId="urn:microsoft.com/office/officeart/2005/8/layout/list1"/>
    <dgm:cxn modelId="{66C36571-C31A-A74E-BA1C-79D2402FB8B6}" type="presOf" srcId="{CBA56266-DE2D-4444-AC97-6907F29A834C}" destId="{BC37F8F6-5468-9743-8EA1-770532A45372}" srcOrd="0" destOrd="0" presId="urn:microsoft.com/office/officeart/2005/8/layout/list1"/>
    <dgm:cxn modelId="{66C41C4C-13A1-5F46-934C-4CD2F8835979}" type="presOf" srcId="{EA00B724-099D-3140-B6DD-9FA8AC7055B3}" destId="{6DB7DE82-8F8D-4F4B-A444-677AB943480B}" srcOrd="0" destOrd="0" presId="urn:microsoft.com/office/officeart/2005/8/layout/list1"/>
    <dgm:cxn modelId="{E478543B-8EF2-BD44-A7DA-7839442F73FE}" type="presOf" srcId="{673F9840-38E6-6F4F-9E6D-DA981F643915}" destId="{5925E6C1-1D65-1440-A707-2C106B7F4190}" srcOrd="1" destOrd="0" presId="urn:microsoft.com/office/officeart/2005/8/layout/list1"/>
    <dgm:cxn modelId="{8F5A4964-8426-1342-BB3F-A412AD63AED2}" srcId="{4CC66C45-6EE9-DD41-B580-5FE7020D6069}" destId="{EA00B724-099D-3140-B6DD-9FA8AC7055B3}" srcOrd="8" destOrd="0" parTransId="{ED5C2C7E-EFC6-B44A-BA44-A47B2078D9A3}" sibTransId="{9E5BECF1-E0E0-B648-8FD2-5E58035B5AF4}"/>
    <dgm:cxn modelId="{DA39E53D-AFC9-6046-85C4-53809BF5B733}" srcId="{CBA56266-DE2D-4444-AC97-6907F29A834C}" destId="{6302F943-F7C9-9B48-AE4F-D59F513C0AF2}" srcOrd="0" destOrd="0" parTransId="{CED78636-7934-5647-9545-6495B59D13E9}" sibTransId="{641BDD61-3B0E-5B4E-AE51-299BAC68D8E4}"/>
    <dgm:cxn modelId="{81EF8974-77E3-BC40-94F1-7455C3DE9924}" srcId="{53322185-AE23-154C-B9F7-8BFF2BD5BECC}" destId="{3DCC65E6-AAEF-C24F-9DC0-D916C60C8088}" srcOrd="1" destOrd="0" parTransId="{0D506872-F918-7D49-B2F6-06937E21F841}" sibTransId="{65948A80-7B3D-EC4F-BB23-FA7D555C0FB2}"/>
    <dgm:cxn modelId="{61FA5401-95E1-A04C-ADCD-F15A0F3ED8FD}" srcId="{EA00B724-099D-3140-B6DD-9FA8AC7055B3}" destId="{3CF9EFDD-C83C-4246-A8AF-24F3653A33AD}" srcOrd="0" destOrd="0" parTransId="{CDCFBC76-203F-4F4E-870C-9D47C7D4A300}" sibTransId="{F9D9CBA1-32A0-F24C-BFB2-28E3998173E6}"/>
    <dgm:cxn modelId="{B0D1F609-D6A8-BF42-9F18-BDB43F297BD7}" srcId="{673F9840-38E6-6F4F-9E6D-DA981F643915}" destId="{C6985BE3-FE41-5442-8CCD-F17A9B7F2DD5}" srcOrd="0" destOrd="0" parTransId="{579C0F60-C4B4-5A45-9DF0-3163FCAA74A3}" sibTransId="{5F00CF54-B36E-0445-B015-AE413FBB7958}"/>
    <dgm:cxn modelId="{781820B6-37E0-3441-B486-85A5FDFA2B17}" type="presOf" srcId="{53322185-AE23-154C-B9F7-8BFF2BD5BECC}" destId="{6C04F84A-9597-B24A-B703-BB76022FBE17}" srcOrd="1" destOrd="0" presId="urn:microsoft.com/office/officeart/2005/8/layout/list1"/>
    <dgm:cxn modelId="{8FEADC6E-CC02-B54B-8F8D-AAD112A48278}" srcId="{A7D2C0B3-1155-1D42-989E-433616B9D66E}" destId="{CC471344-5567-4C48-9CD3-6906E2CC4CB7}" srcOrd="0" destOrd="0" parTransId="{06CF6E9E-A196-DE41-A5A1-0CD8389BD3F4}" sibTransId="{DCE03633-80E8-E742-BB29-730C70921B7E}"/>
    <dgm:cxn modelId="{2AB8D4D9-33E6-1641-93BB-C7F7C45510CC}" type="presOf" srcId="{5893F38F-90D6-4B4B-8B0B-27D80AFB7FD1}" destId="{23FED4A6-028A-6B47-8C1B-B8BD28F6D442}" srcOrd="0" destOrd="0" presId="urn:microsoft.com/office/officeart/2005/8/layout/list1"/>
    <dgm:cxn modelId="{243154EF-45A7-BC46-A486-2E3E35E85E9B}" type="presOf" srcId="{D6EF9FEF-F470-BC44-BEE1-F3D27C807BBB}" destId="{D63F123C-4EF6-6742-B2F7-6E7B61B26F5A}" srcOrd="0" destOrd="0" presId="urn:microsoft.com/office/officeart/2005/8/layout/list1"/>
    <dgm:cxn modelId="{DA13C36A-0BF2-0242-88C0-00DA37FF5A5C}" type="presOf" srcId="{5893F38F-90D6-4B4B-8B0B-27D80AFB7FD1}" destId="{89C4391D-E870-7D4A-901D-3EE13F41BD87}" srcOrd="1" destOrd="0" presId="urn:microsoft.com/office/officeart/2005/8/layout/list1"/>
    <dgm:cxn modelId="{4D3BDE4D-A6B3-9243-89AF-B0FA8C0E4A08}" type="presOf" srcId="{53322185-AE23-154C-B9F7-8BFF2BD5BECC}" destId="{490EB7A9-DB1C-0545-A795-A72381F2109A}" srcOrd="0" destOrd="0" presId="urn:microsoft.com/office/officeart/2005/8/layout/list1"/>
    <dgm:cxn modelId="{C02FD20D-8E21-DA41-B6E0-70467D1ADC69}" srcId="{4CC66C45-6EE9-DD41-B580-5FE7020D6069}" destId="{53322185-AE23-154C-B9F7-8BFF2BD5BECC}" srcOrd="4" destOrd="0" parTransId="{15386D26-9256-DB47-A5CA-7E0EE2ADA334}" sibTransId="{A53D7392-BB10-FD40-B2D1-0476F206972B}"/>
    <dgm:cxn modelId="{7BBE349B-E259-AC46-B8D8-287AA966CF27}" type="presOf" srcId="{09670E54-DE4B-8E4A-9A65-9DCF4F07239A}" destId="{C95A331D-1E13-DE45-A2F4-8C33C766C0D1}" srcOrd="0" destOrd="0" presId="urn:microsoft.com/office/officeart/2005/8/layout/list1"/>
    <dgm:cxn modelId="{0175F966-8026-AF48-88BE-7B04A57EDAD5}" type="presOf" srcId="{CBA56266-DE2D-4444-AC97-6907F29A834C}" destId="{AD8AA6A2-904C-2C43-A0BD-144722A586C7}" srcOrd="1" destOrd="0" presId="urn:microsoft.com/office/officeart/2005/8/layout/list1"/>
    <dgm:cxn modelId="{2D6DA340-AB6C-A347-9DBE-1545D36EDD78}" type="presOf" srcId="{673F9840-38E6-6F4F-9E6D-DA981F643915}" destId="{D5BA6CA9-1A68-9148-8EF7-9C76DCB686B0}" srcOrd="0" destOrd="0" presId="urn:microsoft.com/office/officeart/2005/8/layout/list1"/>
    <dgm:cxn modelId="{72816CDF-EAD7-DF44-B0AF-0DE15E952ED4}" type="presOf" srcId="{30BEF870-52A9-5D44-BE83-DA2443A65502}" destId="{C62D9AE2-F193-CE4B-A8BC-8AC8F9B0DCFE}" srcOrd="1" destOrd="0" presId="urn:microsoft.com/office/officeart/2005/8/layout/list1"/>
    <dgm:cxn modelId="{C9694C0A-6509-AC48-A81F-9EFD41419102}" srcId="{4CC66C45-6EE9-DD41-B580-5FE7020D6069}" destId="{41CD0BCD-7C57-234F-A733-A3FEC2171CF7}" srcOrd="7" destOrd="0" parTransId="{7DD28E54-E190-B64B-ACF8-7E195162515C}" sibTransId="{157EB5C4-641B-1C44-990F-1DBC8576EE8A}"/>
    <dgm:cxn modelId="{DD0863EA-9557-1B4A-A0D8-F2C077B1F148}" srcId="{4CC66C45-6EE9-DD41-B580-5FE7020D6069}" destId="{CBA56266-DE2D-4444-AC97-6907F29A834C}" srcOrd="1" destOrd="0" parTransId="{FFCD02CA-7395-9A41-8671-C65396985303}" sibTransId="{D70D08A2-66F9-6D44-9E57-B976CEACB6EB}"/>
    <dgm:cxn modelId="{6773826A-0F2A-3747-8D56-1C2369858F37}" type="presOf" srcId="{CC471344-5567-4C48-9CD3-6906E2CC4CB7}" destId="{A67FFE2B-10F6-3E47-9816-ABD07C421E8A}" srcOrd="0" destOrd="0" presId="urn:microsoft.com/office/officeart/2005/8/layout/list1"/>
    <dgm:cxn modelId="{F64495BD-827B-C644-AE10-3985EBC70F6F}" type="presOf" srcId="{A7D2C0B3-1155-1D42-989E-433616B9D66E}" destId="{0AB73612-D6DD-F54B-B9E4-9BFC80330261}" srcOrd="0" destOrd="0" presId="urn:microsoft.com/office/officeart/2005/8/layout/list1"/>
    <dgm:cxn modelId="{6338AE47-A1B1-E446-920D-7ACD2145A6F5}" type="presOf" srcId="{41CD0BCD-7C57-234F-A733-A3FEC2171CF7}" destId="{39F2ED3F-14C2-6A47-A0A5-89F5BD595490}" srcOrd="0" destOrd="0" presId="urn:microsoft.com/office/officeart/2005/8/layout/list1"/>
    <dgm:cxn modelId="{AE90545A-8231-4C40-8A0F-8630B90D0BA7}" srcId="{4CC66C45-6EE9-DD41-B580-5FE7020D6069}" destId="{A7D2C0B3-1155-1D42-989E-433616B9D66E}" srcOrd="6" destOrd="0" parTransId="{A4594A97-7E4B-F247-AE20-266FC9D677B7}" sibTransId="{EC8B4F08-1C1E-5546-8702-973268B175AD}"/>
    <dgm:cxn modelId="{E714A1DA-8D36-6149-91C9-E2690502213D}" type="presOf" srcId="{E6B2CCD6-BDB0-B546-A917-8AF3F9263EA8}" destId="{C14A0273-9F7D-1446-8A98-F0EFDA56239F}" srcOrd="0" destOrd="0" presId="urn:microsoft.com/office/officeart/2005/8/layout/list1"/>
    <dgm:cxn modelId="{B31831F0-80FC-2343-BE84-079F2CEC0A13}" type="presOf" srcId="{5F8ED50D-6D1D-2745-AE7E-4062D36C742C}" destId="{8637715E-BAC0-5846-BE51-067C6FA07FB9}" srcOrd="1" destOrd="0" presId="urn:microsoft.com/office/officeart/2005/8/layout/list1"/>
    <dgm:cxn modelId="{ED7CA040-FC97-CB48-9A32-8FA30E79F088}" type="presOf" srcId="{7F2B460F-AF3E-A042-A8DE-7A63584AA03F}" destId="{4B1B2FC5-5D3D-F54C-8997-114FB6537D34}" srcOrd="0" destOrd="0" presId="urn:microsoft.com/office/officeart/2005/8/layout/list1"/>
    <dgm:cxn modelId="{B23BABFF-AFFE-DC4E-BF42-593CB3BFC455}" type="presOf" srcId="{A7D2C0B3-1155-1D42-989E-433616B9D66E}" destId="{053865E1-DB32-3949-BB67-F3FF5C4F9BBB}" srcOrd="1" destOrd="0" presId="urn:microsoft.com/office/officeart/2005/8/layout/list1"/>
    <dgm:cxn modelId="{5D600EF1-A9C9-B040-82FA-DF663E0DB92A}" type="presOf" srcId="{C6985BE3-FE41-5442-8CCD-F17A9B7F2DD5}" destId="{FCAE10BB-20CF-C444-A54E-60D78D0D509B}" srcOrd="0" destOrd="0" presId="urn:microsoft.com/office/officeart/2005/8/layout/list1"/>
    <dgm:cxn modelId="{84CB7114-9236-4348-83B3-AB5A9332186A}" type="presOf" srcId="{EA00B724-099D-3140-B6DD-9FA8AC7055B3}" destId="{2F588228-7D92-8044-B652-0309CD726ECB}" srcOrd="1" destOrd="0" presId="urn:microsoft.com/office/officeart/2005/8/layout/list1"/>
    <dgm:cxn modelId="{8B635D67-3CFE-9F43-BCAD-EDAC6159C814}" type="presOf" srcId="{41CD0BCD-7C57-234F-A733-A3FEC2171CF7}" destId="{D9238B0E-5CC5-9245-98C5-1A1726985E90}" srcOrd="1" destOrd="0" presId="urn:microsoft.com/office/officeart/2005/8/layout/list1"/>
    <dgm:cxn modelId="{1AC26DDD-4F21-0445-BFBA-9599A9DADDBB}" type="presOf" srcId="{94B66D91-3C72-3E44-93DE-F89CD2A803A9}" destId="{493184FB-727A-6A44-B1E7-ACF13DA54846}" srcOrd="0" destOrd="1" presId="urn:microsoft.com/office/officeart/2005/8/layout/list1"/>
    <dgm:cxn modelId="{E715C126-6022-BB49-9465-F352EE81C946}" srcId="{53322185-AE23-154C-B9F7-8BFF2BD5BECC}" destId="{7F2B460F-AF3E-A042-A8DE-7A63584AA03F}" srcOrd="0" destOrd="0" parTransId="{F476B0D2-6FAD-4547-9299-6DDB64AF6DD5}" sibTransId="{5646285C-7622-F047-8D95-C6581F65834E}"/>
    <dgm:cxn modelId="{4893F8DD-3CB9-774C-8FA9-85BAC0CA5DC3}" type="presOf" srcId="{3DCC65E6-AAEF-C24F-9DC0-D916C60C8088}" destId="{4B1B2FC5-5D3D-F54C-8997-114FB6537D34}" srcOrd="0" destOrd="1" presId="urn:microsoft.com/office/officeart/2005/8/layout/list1"/>
    <dgm:cxn modelId="{43B856EC-B220-2546-A56C-EB37F3FE69D9}" type="presParOf" srcId="{18515B46-672D-9E4B-A62C-F66D4579E3F5}" destId="{D107DA6A-CF55-FA49-8D77-2559E37490CD}" srcOrd="0" destOrd="0" presId="urn:microsoft.com/office/officeart/2005/8/layout/list1"/>
    <dgm:cxn modelId="{0CA37994-7060-7644-864E-A1B4C195100F}" type="presParOf" srcId="{D107DA6A-CF55-FA49-8D77-2559E37490CD}" destId="{8AAEED41-9A4E-5E41-A935-F951AA8E2B82}" srcOrd="0" destOrd="0" presId="urn:microsoft.com/office/officeart/2005/8/layout/list1"/>
    <dgm:cxn modelId="{1C340699-F2C6-5C4A-B731-82684047CF94}" type="presParOf" srcId="{D107DA6A-CF55-FA49-8D77-2559E37490CD}" destId="{8637715E-BAC0-5846-BE51-067C6FA07FB9}" srcOrd="1" destOrd="0" presId="urn:microsoft.com/office/officeart/2005/8/layout/list1"/>
    <dgm:cxn modelId="{19E0F323-8791-1D47-9D4A-781FF0B0CBCD}" type="presParOf" srcId="{18515B46-672D-9E4B-A62C-F66D4579E3F5}" destId="{F996A4B7-46A3-ED40-8B32-23C83CAF4BDD}" srcOrd="1" destOrd="0" presId="urn:microsoft.com/office/officeart/2005/8/layout/list1"/>
    <dgm:cxn modelId="{B98EC858-45F8-5B4E-9F50-A53A7E45C65C}" type="presParOf" srcId="{18515B46-672D-9E4B-A62C-F66D4579E3F5}" destId="{C14A0273-9F7D-1446-8A98-F0EFDA56239F}" srcOrd="2" destOrd="0" presId="urn:microsoft.com/office/officeart/2005/8/layout/list1"/>
    <dgm:cxn modelId="{CAC2326C-065A-3F4E-98BC-847A5410A43E}" type="presParOf" srcId="{18515B46-672D-9E4B-A62C-F66D4579E3F5}" destId="{32CA9EC8-1BBB-3548-83A6-9EBBE8D5D3D3}" srcOrd="3" destOrd="0" presId="urn:microsoft.com/office/officeart/2005/8/layout/list1"/>
    <dgm:cxn modelId="{267AFBD1-FD5C-4F4C-B737-34DAF59724F2}" type="presParOf" srcId="{18515B46-672D-9E4B-A62C-F66D4579E3F5}" destId="{9DD64C17-E7A6-4744-AA7E-45F9B4D0455E}" srcOrd="4" destOrd="0" presId="urn:microsoft.com/office/officeart/2005/8/layout/list1"/>
    <dgm:cxn modelId="{04CC842A-F2C5-CD49-84C3-9C4B78A9D1E9}" type="presParOf" srcId="{9DD64C17-E7A6-4744-AA7E-45F9B4D0455E}" destId="{BC37F8F6-5468-9743-8EA1-770532A45372}" srcOrd="0" destOrd="0" presId="urn:microsoft.com/office/officeart/2005/8/layout/list1"/>
    <dgm:cxn modelId="{D19AC1E4-9E56-8F43-A840-AA82C2F55C4D}" type="presParOf" srcId="{9DD64C17-E7A6-4744-AA7E-45F9B4D0455E}" destId="{AD8AA6A2-904C-2C43-A0BD-144722A586C7}" srcOrd="1" destOrd="0" presId="urn:microsoft.com/office/officeart/2005/8/layout/list1"/>
    <dgm:cxn modelId="{CEF9C31D-B530-A54D-8488-E9C4B4F6D41D}" type="presParOf" srcId="{18515B46-672D-9E4B-A62C-F66D4579E3F5}" destId="{A7AA3D6D-F0C3-8E43-9BD2-6645D06F95E1}" srcOrd="5" destOrd="0" presId="urn:microsoft.com/office/officeart/2005/8/layout/list1"/>
    <dgm:cxn modelId="{BC1F78B0-25DF-7044-A4F5-4B540F55AC1C}" type="presParOf" srcId="{18515B46-672D-9E4B-A62C-F66D4579E3F5}" destId="{118F1AB3-89E5-9846-AE15-FE89CF38998D}" srcOrd="6" destOrd="0" presId="urn:microsoft.com/office/officeart/2005/8/layout/list1"/>
    <dgm:cxn modelId="{74A3ACF4-64CD-B547-932B-2231C94E22A8}" type="presParOf" srcId="{18515B46-672D-9E4B-A62C-F66D4579E3F5}" destId="{6FD6BF7A-D37F-C74C-BB6E-3F08CEB26567}" srcOrd="7" destOrd="0" presId="urn:microsoft.com/office/officeart/2005/8/layout/list1"/>
    <dgm:cxn modelId="{7D30FEB9-71FF-5942-8CD8-CDE1E30B35EE}" type="presParOf" srcId="{18515B46-672D-9E4B-A62C-F66D4579E3F5}" destId="{42954275-7AB2-C54C-AB96-BFBC8E99D15F}" srcOrd="8" destOrd="0" presId="urn:microsoft.com/office/officeart/2005/8/layout/list1"/>
    <dgm:cxn modelId="{74EC0DDB-BF91-0C42-A2E0-7CF2FA082D3D}" type="presParOf" srcId="{42954275-7AB2-C54C-AB96-BFBC8E99D15F}" destId="{D5BA6CA9-1A68-9148-8EF7-9C76DCB686B0}" srcOrd="0" destOrd="0" presId="urn:microsoft.com/office/officeart/2005/8/layout/list1"/>
    <dgm:cxn modelId="{937B5406-5F2C-254C-ABF9-03A9CF9BEFC6}" type="presParOf" srcId="{42954275-7AB2-C54C-AB96-BFBC8E99D15F}" destId="{5925E6C1-1D65-1440-A707-2C106B7F4190}" srcOrd="1" destOrd="0" presId="urn:microsoft.com/office/officeart/2005/8/layout/list1"/>
    <dgm:cxn modelId="{76C22FE8-C800-8F48-A7C5-FB2F27BB7C69}" type="presParOf" srcId="{18515B46-672D-9E4B-A62C-F66D4579E3F5}" destId="{B2B48C6D-DE1E-A74A-8F29-0798B937CD4A}" srcOrd="9" destOrd="0" presId="urn:microsoft.com/office/officeart/2005/8/layout/list1"/>
    <dgm:cxn modelId="{11DD59CF-B417-9B49-9682-7FD6D53FB5D0}" type="presParOf" srcId="{18515B46-672D-9E4B-A62C-F66D4579E3F5}" destId="{FCAE10BB-20CF-C444-A54E-60D78D0D509B}" srcOrd="10" destOrd="0" presId="urn:microsoft.com/office/officeart/2005/8/layout/list1"/>
    <dgm:cxn modelId="{F158F8B1-F667-074C-A78F-56FBBFCE37DC}" type="presParOf" srcId="{18515B46-672D-9E4B-A62C-F66D4579E3F5}" destId="{8AD8F6A7-2329-0440-A016-8F167E527D1F}" srcOrd="11" destOrd="0" presId="urn:microsoft.com/office/officeart/2005/8/layout/list1"/>
    <dgm:cxn modelId="{05C4C5BB-407A-6149-8160-C8C370EB99F8}" type="presParOf" srcId="{18515B46-672D-9E4B-A62C-F66D4579E3F5}" destId="{E06C59ED-780A-EC43-9B57-F9E501241C72}" srcOrd="12" destOrd="0" presId="urn:microsoft.com/office/officeart/2005/8/layout/list1"/>
    <dgm:cxn modelId="{5F1BE379-2D37-EA4D-A275-33F298A55C15}" type="presParOf" srcId="{E06C59ED-780A-EC43-9B57-F9E501241C72}" destId="{3C54C695-6C6A-3648-9B26-7144220C08E7}" srcOrd="0" destOrd="0" presId="urn:microsoft.com/office/officeart/2005/8/layout/list1"/>
    <dgm:cxn modelId="{E3F9A05C-A112-8D43-AA24-5B02398A82AE}" type="presParOf" srcId="{E06C59ED-780A-EC43-9B57-F9E501241C72}" destId="{C62D9AE2-F193-CE4B-A8BC-8AC8F9B0DCFE}" srcOrd="1" destOrd="0" presId="urn:microsoft.com/office/officeart/2005/8/layout/list1"/>
    <dgm:cxn modelId="{9BC8E1F2-A927-9D4D-9D79-D0C1E523C121}" type="presParOf" srcId="{18515B46-672D-9E4B-A62C-F66D4579E3F5}" destId="{94185977-D997-A847-A3ED-4E648528DC5E}" srcOrd="13" destOrd="0" presId="urn:microsoft.com/office/officeart/2005/8/layout/list1"/>
    <dgm:cxn modelId="{A0B9775D-260C-C947-9816-9FC4DDC8409F}" type="presParOf" srcId="{18515B46-672D-9E4B-A62C-F66D4579E3F5}" destId="{D63F123C-4EF6-6742-B2F7-6E7B61B26F5A}" srcOrd="14" destOrd="0" presId="urn:microsoft.com/office/officeart/2005/8/layout/list1"/>
    <dgm:cxn modelId="{4AD87ECD-62EE-2D48-BA25-00829D98C338}" type="presParOf" srcId="{18515B46-672D-9E4B-A62C-F66D4579E3F5}" destId="{32740E10-9703-AD4C-A087-AA17BCD7C992}" srcOrd="15" destOrd="0" presId="urn:microsoft.com/office/officeart/2005/8/layout/list1"/>
    <dgm:cxn modelId="{3A0C066A-9FE7-C242-9E60-8D26759FCF9F}" type="presParOf" srcId="{18515B46-672D-9E4B-A62C-F66D4579E3F5}" destId="{D73D5AB4-490F-9140-B330-FBD75598817E}" srcOrd="16" destOrd="0" presId="urn:microsoft.com/office/officeart/2005/8/layout/list1"/>
    <dgm:cxn modelId="{93E7EEB8-7E3B-BE4F-A5E0-3306E9726213}" type="presParOf" srcId="{D73D5AB4-490F-9140-B330-FBD75598817E}" destId="{490EB7A9-DB1C-0545-A795-A72381F2109A}" srcOrd="0" destOrd="0" presId="urn:microsoft.com/office/officeart/2005/8/layout/list1"/>
    <dgm:cxn modelId="{4CD9A81A-559C-6144-9209-995BA04349E9}" type="presParOf" srcId="{D73D5AB4-490F-9140-B330-FBD75598817E}" destId="{6C04F84A-9597-B24A-B703-BB76022FBE17}" srcOrd="1" destOrd="0" presId="urn:microsoft.com/office/officeart/2005/8/layout/list1"/>
    <dgm:cxn modelId="{19DA9A75-F5C0-E34F-A7E7-E383DDB36B64}" type="presParOf" srcId="{18515B46-672D-9E4B-A62C-F66D4579E3F5}" destId="{907CC1F3-003F-914A-9992-184FF0702BC3}" srcOrd="17" destOrd="0" presId="urn:microsoft.com/office/officeart/2005/8/layout/list1"/>
    <dgm:cxn modelId="{DCFE0FF5-5848-5C44-A93F-7C878576CDCF}" type="presParOf" srcId="{18515B46-672D-9E4B-A62C-F66D4579E3F5}" destId="{4B1B2FC5-5D3D-F54C-8997-114FB6537D34}" srcOrd="18" destOrd="0" presId="urn:microsoft.com/office/officeart/2005/8/layout/list1"/>
    <dgm:cxn modelId="{35632A63-04DF-C041-9388-EA5096A5FF22}" type="presParOf" srcId="{18515B46-672D-9E4B-A62C-F66D4579E3F5}" destId="{6BDFCE37-44B5-7A4E-8EE9-8FE529FB2898}" srcOrd="19" destOrd="0" presId="urn:microsoft.com/office/officeart/2005/8/layout/list1"/>
    <dgm:cxn modelId="{2A38E060-6680-1E42-9080-66FAE22F5210}" type="presParOf" srcId="{18515B46-672D-9E4B-A62C-F66D4579E3F5}" destId="{F8F4B3CE-174F-2C4D-9D1F-46253A35CF6F}" srcOrd="20" destOrd="0" presId="urn:microsoft.com/office/officeart/2005/8/layout/list1"/>
    <dgm:cxn modelId="{1BF05FED-AC6C-4342-9D74-A13408D1CE73}" type="presParOf" srcId="{F8F4B3CE-174F-2C4D-9D1F-46253A35CF6F}" destId="{23FED4A6-028A-6B47-8C1B-B8BD28F6D442}" srcOrd="0" destOrd="0" presId="urn:microsoft.com/office/officeart/2005/8/layout/list1"/>
    <dgm:cxn modelId="{726F0406-17EB-8341-9862-8B91C2D78BE4}" type="presParOf" srcId="{F8F4B3CE-174F-2C4D-9D1F-46253A35CF6F}" destId="{89C4391D-E870-7D4A-901D-3EE13F41BD87}" srcOrd="1" destOrd="0" presId="urn:microsoft.com/office/officeart/2005/8/layout/list1"/>
    <dgm:cxn modelId="{4F0155C5-B109-3E41-935C-CED2CA028973}" type="presParOf" srcId="{18515B46-672D-9E4B-A62C-F66D4579E3F5}" destId="{09AB3BD8-3581-864D-9869-D4DC3A381B96}" srcOrd="21" destOrd="0" presId="urn:microsoft.com/office/officeart/2005/8/layout/list1"/>
    <dgm:cxn modelId="{523060BF-08FF-E34A-893F-E7EF9FE84870}" type="presParOf" srcId="{18515B46-672D-9E4B-A62C-F66D4579E3F5}" destId="{C95A331D-1E13-DE45-A2F4-8C33C766C0D1}" srcOrd="22" destOrd="0" presId="urn:microsoft.com/office/officeart/2005/8/layout/list1"/>
    <dgm:cxn modelId="{86CD0507-E449-904E-9847-6892D09C9792}" type="presParOf" srcId="{18515B46-672D-9E4B-A62C-F66D4579E3F5}" destId="{3A40A79D-33EB-6741-929A-2F16213FE3AE}" srcOrd="23" destOrd="0" presId="urn:microsoft.com/office/officeart/2005/8/layout/list1"/>
    <dgm:cxn modelId="{F2CCA0ED-B6B8-334A-BFD0-9B3EDBACDBC4}" type="presParOf" srcId="{18515B46-672D-9E4B-A62C-F66D4579E3F5}" destId="{B7EF948C-817A-FE4B-B536-74742D00A184}" srcOrd="24" destOrd="0" presId="urn:microsoft.com/office/officeart/2005/8/layout/list1"/>
    <dgm:cxn modelId="{21947441-F581-5D4E-8673-CBF1DD76538D}" type="presParOf" srcId="{B7EF948C-817A-FE4B-B536-74742D00A184}" destId="{0AB73612-D6DD-F54B-B9E4-9BFC80330261}" srcOrd="0" destOrd="0" presId="urn:microsoft.com/office/officeart/2005/8/layout/list1"/>
    <dgm:cxn modelId="{F5981978-4ADC-3942-A11B-46F2F17C4D17}" type="presParOf" srcId="{B7EF948C-817A-FE4B-B536-74742D00A184}" destId="{053865E1-DB32-3949-BB67-F3FF5C4F9BBB}" srcOrd="1" destOrd="0" presId="urn:microsoft.com/office/officeart/2005/8/layout/list1"/>
    <dgm:cxn modelId="{7444BC67-C1E2-7648-BD01-3C27867791DC}" type="presParOf" srcId="{18515B46-672D-9E4B-A62C-F66D4579E3F5}" destId="{DE82EE0C-5287-CE44-8803-9C989C9E4BE8}" srcOrd="25" destOrd="0" presId="urn:microsoft.com/office/officeart/2005/8/layout/list1"/>
    <dgm:cxn modelId="{4B156337-9B5B-4E4D-B19C-830D97A15D71}" type="presParOf" srcId="{18515B46-672D-9E4B-A62C-F66D4579E3F5}" destId="{A67FFE2B-10F6-3E47-9816-ABD07C421E8A}" srcOrd="26" destOrd="0" presId="urn:microsoft.com/office/officeart/2005/8/layout/list1"/>
    <dgm:cxn modelId="{435F5C99-8C74-5A4B-A490-D54A6BB5CE6B}" type="presParOf" srcId="{18515B46-672D-9E4B-A62C-F66D4579E3F5}" destId="{A07F4357-7A5E-FE4A-A1BC-B74FEF3ABC66}" srcOrd="27" destOrd="0" presId="urn:microsoft.com/office/officeart/2005/8/layout/list1"/>
    <dgm:cxn modelId="{E8EA2FE2-538A-8C44-9359-C07EFFF39179}" type="presParOf" srcId="{18515B46-672D-9E4B-A62C-F66D4579E3F5}" destId="{1A5221DB-6019-E341-B852-F23CCD03AE10}" srcOrd="28" destOrd="0" presId="urn:microsoft.com/office/officeart/2005/8/layout/list1"/>
    <dgm:cxn modelId="{D4201FD5-5DF5-1740-8F30-E646DC22A375}" type="presParOf" srcId="{1A5221DB-6019-E341-B852-F23CCD03AE10}" destId="{39F2ED3F-14C2-6A47-A0A5-89F5BD595490}" srcOrd="0" destOrd="0" presId="urn:microsoft.com/office/officeart/2005/8/layout/list1"/>
    <dgm:cxn modelId="{87C3823F-689D-E94E-98C7-F6EF77DB1A10}" type="presParOf" srcId="{1A5221DB-6019-E341-B852-F23CCD03AE10}" destId="{D9238B0E-5CC5-9245-98C5-1A1726985E90}" srcOrd="1" destOrd="0" presId="urn:microsoft.com/office/officeart/2005/8/layout/list1"/>
    <dgm:cxn modelId="{ED3DF874-AAD6-BA43-9FBE-C918579F6442}" type="presParOf" srcId="{18515B46-672D-9E4B-A62C-F66D4579E3F5}" destId="{75F1DA50-D09D-C24D-B797-AFEEC7DE91B9}" srcOrd="29" destOrd="0" presId="urn:microsoft.com/office/officeart/2005/8/layout/list1"/>
    <dgm:cxn modelId="{0EA8DFF6-F48E-6048-ACCD-D8E130F437CE}" type="presParOf" srcId="{18515B46-672D-9E4B-A62C-F66D4579E3F5}" destId="{66BC6AF6-5EE7-1847-A2D4-C5479EB3A037}" srcOrd="30" destOrd="0" presId="urn:microsoft.com/office/officeart/2005/8/layout/list1"/>
    <dgm:cxn modelId="{2F1E1855-6254-6D4A-902A-83B519CA4DD4}" type="presParOf" srcId="{18515B46-672D-9E4B-A62C-F66D4579E3F5}" destId="{4187BEC4-6F60-194D-9C82-216055489A61}" srcOrd="31" destOrd="0" presId="urn:microsoft.com/office/officeart/2005/8/layout/list1"/>
    <dgm:cxn modelId="{83325D9D-058A-2747-8883-E2FA8EE4600F}" type="presParOf" srcId="{18515B46-672D-9E4B-A62C-F66D4579E3F5}" destId="{B2A470C2-E83D-564A-8850-D0CDC339DAEF}" srcOrd="32" destOrd="0" presId="urn:microsoft.com/office/officeart/2005/8/layout/list1"/>
    <dgm:cxn modelId="{BDD9DE33-10CF-694B-A2A6-587C78E87550}" type="presParOf" srcId="{B2A470C2-E83D-564A-8850-D0CDC339DAEF}" destId="{6DB7DE82-8F8D-4F4B-A444-677AB943480B}" srcOrd="0" destOrd="0" presId="urn:microsoft.com/office/officeart/2005/8/layout/list1"/>
    <dgm:cxn modelId="{AB438B96-1A24-D341-A1BE-4CB1DC6E1FB4}" type="presParOf" srcId="{B2A470C2-E83D-564A-8850-D0CDC339DAEF}" destId="{2F588228-7D92-8044-B652-0309CD726ECB}" srcOrd="1" destOrd="0" presId="urn:microsoft.com/office/officeart/2005/8/layout/list1"/>
    <dgm:cxn modelId="{784BAA1D-58F4-2047-8505-E627C1D4B857}" type="presParOf" srcId="{18515B46-672D-9E4B-A62C-F66D4579E3F5}" destId="{9C908A83-96A2-B041-8372-7EB6553F9AC2}" srcOrd="33" destOrd="0" presId="urn:microsoft.com/office/officeart/2005/8/layout/list1"/>
    <dgm:cxn modelId="{6B5FA04B-BE9B-F346-B6D5-F5309D94C8D0}" type="presParOf" srcId="{18515B46-672D-9E4B-A62C-F66D4579E3F5}" destId="{493184FB-727A-6A44-B1E7-ACF13DA54846}" srcOrd="3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9.xml><?xml version="1.0" encoding="utf-8"?>
<dgm:dataModel xmlns:dgm="http://schemas.openxmlformats.org/drawingml/2006/diagram" xmlns:a="http://schemas.openxmlformats.org/drawingml/2006/main">
  <dgm:ptLst>
    <dgm:pt modelId="{4CC66C45-6EE9-DD41-B580-5FE7020D6069}" type="doc">
      <dgm:prSet loTypeId="urn:microsoft.com/office/officeart/2005/8/layout/list1" loCatId="" qsTypeId="urn:microsoft.com/office/officeart/2005/8/quickstyle/simple4" qsCatId="simple" csTypeId="urn:microsoft.com/office/officeart/2005/8/colors/accent2_2" csCatId="accent2" phldr="1"/>
      <dgm:spPr/>
      <dgm:t>
        <a:bodyPr/>
        <a:lstStyle/>
        <a:p>
          <a:endParaRPr lang="it-IT"/>
        </a:p>
      </dgm:t>
    </dgm:pt>
    <dgm:pt modelId="{5F8ED50D-6D1D-2745-AE7E-4062D36C742C}">
      <dgm:prSet phldrT="[Text]" custT="1"/>
      <dgm:spPr/>
      <dgm:t>
        <a:bodyPr/>
        <a:lstStyle/>
        <a:p>
          <a:r>
            <a:rPr lang="it-IT" sz="1200" dirty="0"/>
            <a:t>Utilizzo delle risorse pubbliche</a:t>
          </a:r>
        </a:p>
      </dgm:t>
    </dgm:pt>
    <dgm:pt modelId="{1B441462-59BA-D844-B86B-F6F34F29DFC9}" type="parTrans" cxnId="{CB240449-B795-BE43-89CD-B63B53848DF6}">
      <dgm:prSet/>
      <dgm:spPr/>
      <dgm:t>
        <a:bodyPr/>
        <a:lstStyle/>
        <a:p>
          <a:endParaRPr lang="it-IT" sz="1400"/>
        </a:p>
      </dgm:t>
    </dgm:pt>
    <dgm:pt modelId="{E34BEFF6-4DD0-DD4F-80D3-14B504653EE9}" type="sibTrans" cxnId="{CB240449-B795-BE43-89CD-B63B53848DF6}">
      <dgm:prSet/>
      <dgm:spPr/>
      <dgm:t>
        <a:bodyPr/>
        <a:lstStyle/>
        <a:p>
          <a:endParaRPr lang="it-IT" sz="1400"/>
        </a:p>
      </dgm:t>
    </dgm:pt>
    <dgm:pt modelId="{DEB01762-7D33-254C-BDF3-44FDF70EFE4F}">
      <dgm:prSet phldrT="[Text]" custT="1"/>
      <dgm:spPr/>
      <dgm:t>
        <a:bodyPr/>
        <a:lstStyle/>
        <a:p>
          <a:r>
            <a:rPr lang="it-IT" sz="1200" dirty="0"/>
            <a:t>Articolo 3 comma 4</a:t>
          </a:r>
        </a:p>
      </dgm:t>
    </dgm:pt>
    <dgm:pt modelId="{BEE32878-65F2-6440-A0FC-60C6E071F24F}" type="parTrans" cxnId="{0290E745-8C1A-1846-A8D2-36A38F83EBB7}">
      <dgm:prSet/>
      <dgm:spPr/>
      <dgm:t>
        <a:bodyPr/>
        <a:lstStyle/>
        <a:p>
          <a:endParaRPr lang="it-IT"/>
        </a:p>
      </dgm:t>
    </dgm:pt>
    <dgm:pt modelId="{CF25EDD4-3C40-754A-8E2E-9AC72CEB1DE1}" type="sibTrans" cxnId="{0290E745-8C1A-1846-A8D2-36A38F83EBB7}">
      <dgm:prSet/>
      <dgm:spPr/>
      <dgm:t>
        <a:bodyPr/>
        <a:lstStyle/>
        <a:p>
          <a:endParaRPr lang="it-IT"/>
        </a:p>
      </dgm:t>
    </dgm:pt>
    <dgm:pt modelId="{61D4529A-727D-304C-B909-FBC6A394FB30}">
      <dgm:prSet phldrT="[Text]" custT="1"/>
      <dgm:spPr/>
      <dgm:t>
        <a:bodyPr/>
        <a:lstStyle/>
        <a:p>
          <a:r>
            <a:rPr lang="it-IT" sz="1200" dirty="0"/>
            <a:t>Utilizzo di materiale e attrezzatura</a:t>
          </a:r>
        </a:p>
      </dgm:t>
    </dgm:pt>
    <dgm:pt modelId="{3E6F1AE0-BBDF-874C-84B7-346D333F3045}" type="parTrans" cxnId="{71AC9A49-07B9-F34E-B8B2-BA0E5A24E226}">
      <dgm:prSet/>
      <dgm:spPr/>
      <dgm:t>
        <a:bodyPr/>
        <a:lstStyle/>
        <a:p>
          <a:endParaRPr lang="it-IT"/>
        </a:p>
      </dgm:t>
    </dgm:pt>
    <dgm:pt modelId="{39E8AA12-337A-6441-8A54-09B11B8E58B4}" type="sibTrans" cxnId="{71AC9A49-07B9-F34E-B8B2-BA0E5A24E226}">
      <dgm:prSet/>
      <dgm:spPr/>
      <dgm:t>
        <a:bodyPr/>
        <a:lstStyle/>
        <a:p>
          <a:endParaRPr lang="it-IT"/>
        </a:p>
      </dgm:t>
    </dgm:pt>
    <dgm:pt modelId="{C7551175-310C-7148-954B-58EE23EDE745}">
      <dgm:prSet phldrT="[Text]" custT="1"/>
      <dgm:spPr/>
      <dgm:t>
        <a:bodyPr/>
        <a:lstStyle/>
        <a:p>
          <a:r>
            <a:rPr lang="it-IT" sz="1200" dirty="0"/>
            <a:t>Articolo 11 comma 3</a:t>
          </a:r>
        </a:p>
      </dgm:t>
    </dgm:pt>
    <dgm:pt modelId="{A4B3742D-3478-B040-9401-6A794EA4AB69}" type="parTrans" cxnId="{09FB6F88-A976-C645-8859-E9F2E044679E}">
      <dgm:prSet/>
      <dgm:spPr/>
      <dgm:t>
        <a:bodyPr/>
        <a:lstStyle/>
        <a:p>
          <a:endParaRPr lang="it-IT"/>
        </a:p>
      </dgm:t>
    </dgm:pt>
    <dgm:pt modelId="{3D606374-A29E-D84C-8DB9-BED66A20A602}" type="sibTrans" cxnId="{09FB6F88-A976-C645-8859-E9F2E044679E}">
      <dgm:prSet/>
      <dgm:spPr/>
      <dgm:t>
        <a:bodyPr/>
        <a:lstStyle/>
        <a:p>
          <a:endParaRPr lang="it-IT"/>
        </a:p>
      </dgm:t>
    </dgm:pt>
    <dgm:pt modelId="{88281E25-8470-2B42-A522-DCE776B1D91D}">
      <dgm:prSet phldrT="[Text]" custT="1"/>
      <dgm:spPr/>
      <dgm:t>
        <a:bodyPr/>
        <a:lstStyle/>
        <a:p>
          <a:r>
            <a:rPr lang="it-IT" sz="1200" dirty="0"/>
            <a:t>Utilizzo di servizi telematici</a:t>
          </a:r>
        </a:p>
      </dgm:t>
    </dgm:pt>
    <dgm:pt modelId="{B6CAB8A5-F11A-AF4C-A82C-131E8E2D4D75}" type="parTrans" cxnId="{60A97143-C5BA-314D-882C-08E0C0EB0D68}">
      <dgm:prSet/>
      <dgm:spPr/>
      <dgm:t>
        <a:bodyPr/>
        <a:lstStyle/>
        <a:p>
          <a:endParaRPr lang="it-IT"/>
        </a:p>
      </dgm:t>
    </dgm:pt>
    <dgm:pt modelId="{F6375323-1D1F-F34E-B3FC-DB74FC63CAE3}" type="sibTrans" cxnId="{60A97143-C5BA-314D-882C-08E0C0EB0D68}">
      <dgm:prSet/>
      <dgm:spPr/>
      <dgm:t>
        <a:bodyPr/>
        <a:lstStyle/>
        <a:p>
          <a:endParaRPr lang="it-IT"/>
        </a:p>
      </dgm:t>
    </dgm:pt>
    <dgm:pt modelId="{2B2D7A74-C10D-FD44-B267-83487FB374ED}">
      <dgm:prSet phldrT="[Text]" custT="1"/>
      <dgm:spPr/>
      <dgm:t>
        <a:bodyPr/>
        <a:lstStyle/>
        <a:p>
          <a:r>
            <a:rPr lang="it-IT" sz="1200" dirty="0"/>
            <a:t>Articolo 11 comma 3</a:t>
          </a:r>
        </a:p>
      </dgm:t>
    </dgm:pt>
    <dgm:pt modelId="{40741378-814B-E044-B17A-3C85ED7F35DF}" type="parTrans" cxnId="{662D8291-A4ED-8F4E-AEEB-4A91848CA508}">
      <dgm:prSet/>
      <dgm:spPr/>
      <dgm:t>
        <a:bodyPr/>
        <a:lstStyle/>
        <a:p>
          <a:endParaRPr lang="it-IT"/>
        </a:p>
      </dgm:t>
    </dgm:pt>
    <dgm:pt modelId="{F6E111F5-792B-6A4A-91BD-44F9DCC7517C}" type="sibTrans" cxnId="{662D8291-A4ED-8F4E-AEEB-4A91848CA508}">
      <dgm:prSet/>
      <dgm:spPr/>
      <dgm:t>
        <a:bodyPr/>
        <a:lstStyle/>
        <a:p>
          <a:endParaRPr lang="it-IT"/>
        </a:p>
      </dgm:t>
    </dgm:pt>
    <dgm:pt modelId="{67DCAB9F-3F19-224F-B8D4-4C5BCE68C21D}">
      <dgm:prSet phldrT="[Text]" custT="1"/>
      <dgm:spPr/>
      <dgm:t>
        <a:bodyPr/>
        <a:lstStyle/>
        <a:p>
          <a:r>
            <a:rPr lang="it-IT" sz="1200" dirty="0"/>
            <a:t>Utilizzo di linee telefoniche</a:t>
          </a:r>
        </a:p>
      </dgm:t>
    </dgm:pt>
    <dgm:pt modelId="{432A4616-28BD-E540-9DCB-B84E960CF25A}" type="parTrans" cxnId="{BD17A892-D03F-3441-8A27-66239B7524E7}">
      <dgm:prSet/>
      <dgm:spPr/>
      <dgm:t>
        <a:bodyPr/>
        <a:lstStyle/>
        <a:p>
          <a:endParaRPr lang="it-IT"/>
        </a:p>
      </dgm:t>
    </dgm:pt>
    <dgm:pt modelId="{82C01D1E-967D-F940-B6B1-E667DE3B8AF5}" type="sibTrans" cxnId="{BD17A892-D03F-3441-8A27-66239B7524E7}">
      <dgm:prSet/>
      <dgm:spPr/>
      <dgm:t>
        <a:bodyPr/>
        <a:lstStyle/>
        <a:p>
          <a:endParaRPr lang="it-IT"/>
        </a:p>
      </dgm:t>
    </dgm:pt>
    <dgm:pt modelId="{07B63722-6B35-A847-A242-05C1649D5ACA}">
      <dgm:prSet phldrT="[Text]" custT="1"/>
      <dgm:spPr/>
      <dgm:t>
        <a:bodyPr/>
        <a:lstStyle/>
        <a:p>
          <a:r>
            <a:rPr lang="it-IT" sz="1200" dirty="0"/>
            <a:t>Articolo 11 comma 3</a:t>
          </a:r>
        </a:p>
      </dgm:t>
    </dgm:pt>
    <dgm:pt modelId="{FA2F2478-4462-C745-82AD-5CE99502FDF5}" type="parTrans" cxnId="{54A4E609-D277-B345-9BD5-E4AD807C91C1}">
      <dgm:prSet/>
      <dgm:spPr/>
      <dgm:t>
        <a:bodyPr/>
        <a:lstStyle/>
        <a:p>
          <a:endParaRPr lang="it-IT"/>
        </a:p>
      </dgm:t>
    </dgm:pt>
    <dgm:pt modelId="{5F629397-08A2-104B-BE66-C4B7DA2AE948}" type="sibTrans" cxnId="{54A4E609-D277-B345-9BD5-E4AD807C91C1}">
      <dgm:prSet/>
      <dgm:spPr/>
      <dgm:t>
        <a:bodyPr/>
        <a:lstStyle/>
        <a:p>
          <a:endParaRPr lang="it-IT"/>
        </a:p>
      </dgm:t>
    </dgm:pt>
    <dgm:pt modelId="{061EAE5A-4F74-3F4C-B6B5-436FFD5DDFAA}">
      <dgm:prSet phldrT="[Text]" custT="1"/>
      <dgm:spPr/>
      <dgm:t>
        <a:bodyPr/>
        <a:lstStyle/>
        <a:p>
          <a:r>
            <a:rPr lang="it-IT" sz="1200" dirty="0"/>
            <a:t>Utilizzo del titolo e della posizione</a:t>
          </a:r>
        </a:p>
      </dgm:t>
    </dgm:pt>
    <dgm:pt modelId="{E5C797B6-20CB-414B-940D-68BBB4312059}" type="parTrans" cxnId="{EC9DE373-D1B8-944F-A557-478AC06B11B1}">
      <dgm:prSet/>
      <dgm:spPr/>
      <dgm:t>
        <a:bodyPr/>
        <a:lstStyle/>
        <a:p>
          <a:endParaRPr lang="it-IT"/>
        </a:p>
      </dgm:t>
    </dgm:pt>
    <dgm:pt modelId="{3191E09D-D5A7-B542-8695-F04D4D20769F}" type="sibTrans" cxnId="{EC9DE373-D1B8-944F-A557-478AC06B11B1}">
      <dgm:prSet/>
      <dgm:spPr/>
      <dgm:t>
        <a:bodyPr/>
        <a:lstStyle/>
        <a:p>
          <a:endParaRPr lang="it-IT"/>
        </a:p>
      </dgm:t>
    </dgm:pt>
    <dgm:pt modelId="{B1B190B3-A6BB-3F47-9CB4-3E6B0F080D5B}">
      <dgm:prSet phldrT="[Text]" custT="1"/>
      <dgm:spPr/>
      <dgm:t>
        <a:bodyPr/>
        <a:lstStyle/>
        <a:p>
          <a:r>
            <a:rPr lang="it-IT" sz="1200" dirty="0"/>
            <a:t>Articolo 10</a:t>
          </a:r>
        </a:p>
      </dgm:t>
    </dgm:pt>
    <dgm:pt modelId="{802BD5AE-80A5-7349-B8B4-FBE71721412A}" type="parTrans" cxnId="{CF4CE5C8-4B45-4846-8E41-08C0727B0E0B}">
      <dgm:prSet/>
      <dgm:spPr/>
      <dgm:t>
        <a:bodyPr/>
        <a:lstStyle/>
        <a:p>
          <a:endParaRPr lang="it-IT"/>
        </a:p>
      </dgm:t>
    </dgm:pt>
    <dgm:pt modelId="{5E9BC7B6-13A6-8745-8A7B-6666941D5C52}" type="sibTrans" cxnId="{CF4CE5C8-4B45-4846-8E41-08C0727B0E0B}">
      <dgm:prSet/>
      <dgm:spPr/>
      <dgm:t>
        <a:bodyPr/>
        <a:lstStyle/>
        <a:p>
          <a:endParaRPr lang="it-IT"/>
        </a:p>
      </dgm:t>
    </dgm:pt>
    <dgm:pt modelId="{F38A3BF6-B8BE-2548-8F57-D97865989A32}">
      <dgm:prSet phldrT="[Text]" custT="1"/>
      <dgm:spPr/>
      <dgm:t>
        <a:bodyPr/>
        <a:lstStyle/>
        <a:p>
          <a:r>
            <a:rPr lang="it-IT" sz="1200" dirty="0"/>
            <a:t>Utilizzo del tempo di lavoro</a:t>
          </a:r>
        </a:p>
      </dgm:t>
    </dgm:pt>
    <dgm:pt modelId="{BD81B78A-A8BE-8846-AC9A-2E9C6AE4C312}" type="parTrans" cxnId="{AFFDB413-5CE1-B04E-82F2-EE8D8DD47172}">
      <dgm:prSet/>
      <dgm:spPr/>
      <dgm:t>
        <a:bodyPr/>
        <a:lstStyle/>
        <a:p>
          <a:endParaRPr lang="it-IT"/>
        </a:p>
      </dgm:t>
    </dgm:pt>
    <dgm:pt modelId="{186AE7A4-2AFC-AF4E-BFD8-C38CBE92910C}" type="sibTrans" cxnId="{AFFDB413-5CE1-B04E-82F2-EE8D8DD47172}">
      <dgm:prSet/>
      <dgm:spPr/>
      <dgm:t>
        <a:bodyPr/>
        <a:lstStyle/>
        <a:p>
          <a:endParaRPr lang="it-IT"/>
        </a:p>
      </dgm:t>
    </dgm:pt>
    <dgm:pt modelId="{3CA5E495-D646-E34E-AFFF-8C79847D7F9E}">
      <dgm:prSet phldrT="[Text]" custT="1"/>
      <dgm:spPr/>
      <dgm:t>
        <a:bodyPr/>
        <a:lstStyle/>
        <a:p>
          <a:r>
            <a:rPr lang="it-IT" sz="1200" dirty="0"/>
            <a:t>Articolo 11 comma 1</a:t>
          </a:r>
        </a:p>
      </dgm:t>
    </dgm:pt>
    <dgm:pt modelId="{4990E130-3905-9649-8849-F900A99D13CF}" type="parTrans" cxnId="{5858F4D6-B8B9-714F-82FE-AC67E1B43264}">
      <dgm:prSet/>
      <dgm:spPr/>
      <dgm:t>
        <a:bodyPr/>
        <a:lstStyle/>
        <a:p>
          <a:endParaRPr lang="it-IT"/>
        </a:p>
      </dgm:t>
    </dgm:pt>
    <dgm:pt modelId="{7C88E076-8CAF-CE4B-B44F-D7C839BECF7F}" type="sibTrans" cxnId="{5858F4D6-B8B9-714F-82FE-AC67E1B43264}">
      <dgm:prSet/>
      <dgm:spPr/>
      <dgm:t>
        <a:bodyPr/>
        <a:lstStyle/>
        <a:p>
          <a:endParaRPr lang="it-IT"/>
        </a:p>
      </dgm:t>
    </dgm:pt>
    <dgm:pt modelId="{5BE8BF6A-0112-8A42-BDD9-50385B041CCA}">
      <dgm:prSet phldrT="[Text]" custT="1"/>
      <dgm:spPr/>
      <dgm:t>
        <a:bodyPr/>
        <a:lstStyle/>
        <a:p>
          <a:r>
            <a:rPr lang="it-IT" sz="1200" dirty="0"/>
            <a:t>Utilizzo del tempo di lavoro altrui</a:t>
          </a:r>
        </a:p>
      </dgm:t>
    </dgm:pt>
    <dgm:pt modelId="{6A09DFC2-9151-6949-AB4E-32096FA87E9B}" type="parTrans" cxnId="{885CC0A4-3DE2-D84B-8DC9-F375FBCD0427}">
      <dgm:prSet/>
      <dgm:spPr/>
      <dgm:t>
        <a:bodyPr/>
        <a:lstStyle/>
        <a:p>
          <a:endParaRPr lang="it-IT"/>
        </a:p>
      </dgm:t>
    </dgm:pt>
    <dgm:pt modelId="{8C60C07D-1E4D-1E40-B129-EB011D1FB9C0}" type="sibTrans" cxnId="{885CC0A4-3DE2-D84B-8DC9-F375FBCD0427}">
      <dgm:prSet/>
      <dgm:spPr/>
      <dgm:t>
        <a:bodyPr/>
        <a:lstStyle/>
        <a:p>
          <a:endParaRPr lang="it-IT"/>
        </a:p>
      </dgm:t>
    </dgm:pt>
    <dgm:pt modelId="{55B14F70-B0D9-9A40-AD1A-82F76A316AF4}">
      <dgm:prSet phldrT="[Text]" custT="1"/>
      <dgm:spPr/>
      <dgm:t>
        <a:bodyPr/>
        <a:lstStyle/>
        <a:p>
          <a:r>
            <a:rPr lang="it-IT" sz="1200" dirty="0"/>
            <a:t>Articolo 11 comma 1</a:t>
          </a:r>
        </a:p>
      </dgm:t>
    </dgm:pt>
    <dgm:pt modelId="{29C21916-9E1F-D34F-B312-7F6D0E4CC6D4}" type="parTrans" cxnId="{7F59A38A-8F03-254B-B2A4-68C5B9D6D331}">
      <dgm:prSet/>
      <dgm:spPr/>
      <dgm:t>
        <a:bodyPr/>
        <a:lstStyle/>
        <a:p>
          <a:endParaRPr lang="it-IT"/>
        </a:p>
      </dgm:t>
    </dgm:pt>
    <dgm:pt modelId="{D8651247-F012-B943-9CA4-1F769D4BBA01}" type="sibTrans" cxnId="{7F59A38A-8F03-254B-B2A4-68C5B9D6D331}">
      <dgm:prSet/>
      <dgm:spPr/>
      <dgm:t>
        <a:bodyPr/>
        <a:lstStyle/>
        <a:p>
          <a:endParaRPr lang="it-IT"/>
        </a:p>
      </dgm:t>
    </dgm:pt>
    <dgm:pt modelId="{B674E2C5-14A6-A34A-8B65-B40692292D8B}">
      <dgm:prSet phldrT="[Text]" custT="1"/>
      <dgm:spPr/>
      <dgm:t>
        <a:bodyPr/>
        <a:lstStyle/>
        <a:p>
          <a:r>
            <a:rPr lang="it-IT" sz="1800" b="1" dirty="0">
              <a:solidFill>
                <a:srgbClr val="FFFF00"/>
              </a:solidFill>
            </a:rPr>
            <a:t>Utilizzo dei permessi lavorativi</a:t>
          </a:r>
        </a:p>
      </dgm:t>
    </dgm:pt>
    <dgm:pt modelId="{EFEE32C0-6CF1-BC40-A4CE-2ECA02AA6C8C}" type="parTrans" cxnId="{81556C52-5B80-954D-9C39-C9BE9C07B4EE}">
      <dgm:prSet/>
      <dgm:spPr/>
      <dgm:t>
        <a:bodyPr/>
        <a:lstStyle/>
        <a:p>
          <a:endParaRPr lang="it-IT"/>
        </a:p>
      </dgm:t>
    </dgm:pt>
    <dgm:pt modelId="{3A863797-8C62-8D49-8D0A-1E1BB012C46B}" type="sibTrans" cxnId="{81556C52-5B80-954D-9C39-C9BE9C07B4EE}">
      <dgm:prSet/>
      <dgm:spPr/>
      <dgm:t>
        <a:bodyPr/>
        <a:lstStyle/>
        <a:p>
          <a:endParaRPr lang="it-IT"/>
        </a:p>
      </dgm:t>
    </dgm:pt>
    <dgm:pt modelId="{8018A300-3348-9647-9E9A-B08EA6DCED09}">
      <dgm:prSet phldrT="[Text]" custT="1"/>
      <dgm:spPr/>
      <dgm:t>
        <a:bodyPr/>
        <a:lstStyle/>
        <a:p>
          <a:r>
            <a:rPr lang="it-IT" sz="1200" dirty="0"/>
            <a:t>Articolo 11 comma 2</a:t>
          </a:r>
        </a:p>
      </dgm:t>
    </dgm:pt>
    <dgm:pt modelId="{181C19E8-5FFE-BB4D-BA62-0AB5E59CB679}" type="parTrans" cxnId="{765A1F10-CD19-AD40-B978-076C7840DCE9}">
      <dgm:prSet/>
      <dgm:spPr/>
      <dgm:t>
        <a:bodyPr/>
        <a:lstStyle/>
        <a:p>
          <a:endParaRPr lang="it-IT"/>
        </a:p>
      </dgm:t>
    </dgm:pt>
    <dgm:pt modelId="{8C29B6A0-AA26-854E-B5C1-09043CD70FB5}" type="sibTrans" cxnId="{765A1F10-CD19-AD40-B978-076C7840DCE9}">
      <dgm:prSet/>
      <dgm:spPr/>
      <dgm:t>
        <a:bodyPr/>
        <a:lstStyle/>
        <a:p>
          <a:endParaRPr lang="it-IT"/>
        </a:p>
      </dgm:t>
    </dgm:pt>
    <dgm:pt modelId="{BA534EAD-75DA-7748-9D25-E1078EA3A0CE}">
      <dgm:prSet phldrT="[Text]" custT="1"/>
      <dgm:spPr/>
      <dgm:t>
        <a:bodyPr/>
        <a:lstStyle/>
        <a:p>
          <a:r>
            <a:rPr lang="it-IT" sz="1200" dirty="0"/>
            <a:t>Utilizzo delle informazioni </a:t>
          </a:r>
        </a:p>
      </dgm:t>
    </dgm:pt>
    <dgm:pt modelId="{ADA7AA85-B619-0741-A050-D44543B278D3}" type="parTrans" cxnId="{892956F5-A126-E14D-ACBD-A918DE9CA845}">
      <dgm:prSet/>
      <dgm:spPr/>
      <dgm:t>
        <a:bodyPr/>
        <a:lstStyle/>
        <a:p>
          <a:endParaRPr lang="it-IT"/>
        </a:p>
      </dgm:t>
    </dgm:pt>
    <dgm:pt modelId="{FB6E4A33-3623-D843-A9E5-0C9C546738B4}" type="sibTrans" cxnId="{892956F5-A126-E14D-ACBD-A918DE9CA845}">
      <dgm:prSet/>
      <dgm:spPr/>
      <dgm:t>
        <a:bodyPr/>
        <a:lstStyle/>
        <a:p>
          <a:endParaRPr lang="it-IT"/>
        </a:p>
      </dgm:t>
    </dgm:pt>
    <dgm:pt modelId="{765FC8F1-4E22-8F4C-9791-F5DDC7A6CBCE}">
      <dgm:prSet phldrT="[Text]" custT="1"/>
      <dgm:spPr/>
      <dgm:t>
        <a:bodyPr/>
        <a:lstStyle/>
        <a:p>
          <a:r>
            <a:rPr lang="it-IT" sz="1200" dirty="0"/>
            <a:t>Articolo 3 comma 3</a:t>
          </a:r>
        </a:p>
      </dgm:t>
    </dgm:pt>
    <dgm:pt modelId="{6822D75A-E227-314A-9ED3-70799ECD5611}" type="parTrans" cxnId="{F44E9645-2D13-F944-B43D-72AC9B03DBEA}">
      <dgm:prSet/>
      <dgm:spPr/>
      <dgm:t>
        <a:bodyPr/>
        <a:lstStyle/>
        <a:p>
          <a:endParaRPr lang="it-IT"/>
        </a:p>
      </dgm:t>
    </dgm:pt>
    <dgm:pt modelId="{B25A2B99-2EA6-354C-A294-1A1E423CBF63}" type="sibTrans" cxnId="{F44E9645-2D13-F944-B43D-72AC9B03DBEA}">
      <dgm:prSet/>
      <dgm:spPr/>
      <dgm:t>
        <a:bodyPr/>
        <a:lstStyle/>
        <a:p>
          <a:endParaRPr lang="it-IT"/>
        </a:p>
      </dgm:t>
    </dgm:pt>
    <dgm:pt modelId="{65DCE53C-7C95-2D49-B90F-6D0C5A93120C}">
      <dgm:prSet phldrT="[Text]" custT="1"/>
      <dgm:spPr/>
      <dgm:t>
        <a:bodyPr/>
        <a:lstStyle/>
        <a:p>
          <a:r>
            <a:rPr lang="it-IT" sz="1200" dirty="0"/>
            <a:t>Articolo 12 comma 5</a:t>
          </a:r>
        </a:p>
      </dgm:t>
    </dgm:pt>
    <dgm:pt modelId="{B94048A1-9E4F-BD43-B45E-F95FCAE0F7A0}" type="parTrans" cxnId="{537F3EB7-EA0A-1242-8D46-8898ABD873CC}">
      <dgm:prSet/>
      <dgm:spPr/>
      <dgm:t>
        <a:bodyPr/>
        <a:lstStyle/>
        <a:p>
          <a:endParaRPr lang="it-IT"/>
        </a:p>
      </dgm:t>
    </dgm:pt>
    <dgm:pt modelId="{8D2AE687-7C67-FF41-9AE0-C66CAC06C8E0}" type="sibTrans" cxnId="{537F3EB7-EA0A-1242-8D46-8898ABD873CC}">
      <dgm:prSet/>
      <dgm:spPr/>
      <dgm:t>
        <a:bodyPr/>
        <a:lstStyle/>
        <a:p>
          <a:endParaRPr lang="it-IT"/>
        </a:p>
      </dgm:t>
    </dgm:pt>
    <dgm:pt modelId="{22BBEDD9-755F-C444-A03D-CDB83CC90E49}">
      <dgm:prSet phldrT="[Text]" custT="1"/>
      <dgm:spPr/>
      <dgm:t>
        <a:bodyPr/>
        <a:lstStyle/>
        <a:p>
          <a:r>
            <a:rPr lang="it-IT" sz="1200" dirty="0"/>
            <a:t>Articolo 5 comma 2</a:t>
          </a:r>
        </a:p>
      </dgm:t>
    </dgm:pt>
    <dgm:pt modelId="{9117B703-877E-864A-A288-7FB4227389C2}" type="parTrans" cxnId="{EEF1DB22-98DF-3347-91BB-7FE4B8CEA41E}">
      <dgm:prSet/>
      <dgm:spPr/>
    </dgm:pt>
    <dgm:pt modelId="{D4366E4A-80D3-7F43-B9B1-61C665AA7D4E}" type="sibTrans" cxnId="{EEF1DB22-98DF-3347-91BB-7FE4B8CEA41E}">
      <dgm:prSet/>
      <dgm:spPr/>
    </dgm:pt>
    <dgm:pt modelId="{18515B46-672D-9E4B-A62C-F66D4579E3F5}" type="pres">
      <dgm:prSet presAssocID="{4CC66C45-6EE9-DD41-B580-5FE7020D6069}" presName="linear" presStyleCnt="0">
        <dgm:presLayoutVars>
          <dgm:dir/>
          <dgm:animLvl val="lvl"/>
          <dgm:resizeHandles val="exact"/>
        </dgm:presLayoutVars>
      </dgm:prSet>
      <dgm:spPr/>
    </dgm:pt>
    <dgm:pt modelId="{D107DA6A-CF55-FA49-8D77-2559E37490CD}" type="pres">
      <dgm:prSet presAssocID="{5F8ED50D-6D1D-2745-AE7E-4062D36C742C}" presName="parentLin" presStyleCnt="0"/>
      <dgm:spPr/>
    </dgm:pt>
    <dgm:pt modelId="{8AAEED41-9A4E-5E41-A935-F951AA8E2B82}" type="pres">
      <dgm:prSet presAssocID="{5F8ED50D-6D1D-2745-AE7E-4062D36C742C}" presName="parentLeftMargin" presStyleLbl="node1" presStyleIdx="0" presStyleCnt="9"/>
      <dgm:spPr/>
    </dgm:pt>
    <dgm:pt modelId="{8637715E-BAC0-5846-BE51-067C6FA07FB9}" type="pres">
      <dgm:prSet presAssocID="{5F8ED50D-6D1D-2745-AE7E-4062D36C742C}" presName="parentText" presStyleLbl="node1" presStyleIdx="0" presStyleCnt="9">
        <dgm:presLayoutVars>
          <dgm:chMax val="0"/>
          <dgm:bulletEnabled val="1"/>
        </dgm:presLayoutVars>
      </dgm:prSet>
      <dgm:spPr/>
    </dgm:pt>
    <dgm:pt modelId="{F996A4B7-46A3-ED40-8B32-23C83CAF4BDD}" type="pres">
      <dgm:prSet presAssocID="{5F8ED50D-6D1D-2745-AE7E-4062D36C742C}" presName="negativeSpace" presStyleCnt="0"/>
      <dgm:spPr/>
    </dgm:pt>
    <dgm:pt modelId="{C14A0273-9F7D-1446-8A98-F0EFDA56239F}" type="pres">
      <dgm:prSet presAssocID="{5F8ED50D-6D1D-2745-AE7E-4062D36C742C}" presName="childText" presStyleLbl="conFgAcc1" presStyleIdx="0" presStyleCnt="9">
        <dgm:presLayoutVars>
          <dgm:bulletEnabled val="1"/>
        </dgm:presLayoutVars>
      </dgm:prSet>
      <dgm:spPr/>
    </dgm:pt>
    <dgm:pt modelId="{32CA9EC8-1BBB-3548-83A6-9EBBE8D5D3D3}" type="pres">
      <dgm:prSet presAssocID="{E34BEFF6-4DD0-DD4F-80D3-14B504653EE9}" presName="spaceBetweenRectangles" presStyleCnt="0"/>
      <dgm:spPr/>
    </dgm:pt>
    <dgm:pt modelId="{985EA8F9-FE5A-F245-A1FA-0DAA8E3738EC}" type="pres">
      <dgm:prSet presAssocID="{61D4529A-727D-304C-B909-FBC6A394FB30}" presName="parentLin" presStyleCnt="0"/>
      <dgm:spPr/>
    </dgm:pt>
    <dgm:pt modelId="{DBAE4AE9-F88C-734E-A4B9-655F58AA78BF}" type="pres">
      <dgm:prSet presAssocID="{61D4529A-727D-304C-B909-FBC6A394FB30}" presName="parentLeftMargin" presStyleLbl="node1" presStyleIdx="0" presStyleCnt="9"/>
      <dgm:spPr/>
    </dgm:pt>
    <dgm:pt modelId="{78A2F411-33B0-4346-93F2-A7E2DD4F9B6B}" type="pres">
      <dgm:prSet presAssocID="{61D4529A-727D-304C-B909-FBC6A394FB30}" presName="parentText" presStyleLbl="node1" presStyleIdx="1" presStyleCnt="9">
        <dgm:presLayoutVars>
          <dgm:chMax val="0"/>
          <dgm:bulletEnabled val="1"/>
        </dgm:presLayoutVars>
      </dgm:prSet>
      <dgm:spPr/>
    </dgm:pt>
    <dgm:pt modelId="{FA1E6D59-0EAA-1D47-8C3C-8E106B783D31}" type="pres">
      <dgm:prSet presAssocID="{61D4529A-727D-304C-B909-FBC6A394FB30}" presName="negativeSpace" presStyleCnt="0"/>
      <dgm:spPr/>
    </dgm:pt>
    <dgm:pt modelId="{2E0937DF-2A2C-294D-A9DF-1D25F00F67FF}" type="pres">
      <dgm:prSet presAssocID="{61D4529A-727D-304C-B909-FBC6A394FB30}" presName="childText" presStyleLbl="conFgAcc1" presStyleIdx="1" presStyleCnt="9">
        <dgm:presLayoutVars>
          <dgm:bulletEnabled val="1"/>
        </dgm:presLayoutVars>
      </dgm:prSet>
      <dgm:spPr/>
    </dgm:pt>
    <dgm:pt modelId="{7E2B9B97-81E3-E642-9D63-A23CB8CEFA16}" type="pres">
      <dgm:prSet presAssocID="{39E8AA12-337A-6441-8A54-09B11B8E58B4}" presName="spaceBetweenRectangles" presStyleCnt="0"/>
      <dgm:spPr/>
    </dgm:pt>
    <dgm:pt modelId="{B89D7EBE-F9CF-C54F-B217-E8800C939306}" type="pres">
      <dgm:prSet presAssocID="{88281E25-8470-2B42-A522-DCE776B1D91D}" presName="parentLin" presStyleCnt="0"/>
      <dgm:spPr/>
    </dgm:pt>
    <dgm:pt modelId="{8ABEFD49-F1B4-C642-9644-471137654FBD}" type="pres">
      <dgm:prSet presAssocID="{88281E25-8470-2B42-A522-DCE776B1D91D}" presName="parentLeftMargin" presStyleLbl="node1" presStyleIdx="1" presStyleCnt="9"/>
      <dgm:spPr/>
    </dgm:pt>
    <dgm:pt modelId="{3ACAB2CF-E1D3-4C4B-A93C-CA6540A7C2FF}" type="pres">
      <dgm:prSet presAssocID="{88281E25-8470-2B42-A522-DCE776B1D91D}" presName="parentText" presStyleLbl="node1" presStyleIdx="2" presStyleCnt="9">
        <dgm:presLayoutVars>
          <dgm:chMax val="0"/>
          <dgm:bulletEnabled val="1"/>
        </dgm:presLayoutVars>
      </dgm:prSet>
      <dgm:spPr/>
    </dgm:pt>
    <dgm:pt modelId="{D9A75615-FC5B-7148-B846-CAE8AB9E4C5C}" type="pres">
      <dgm:prSet presAssocID="{88281E25-8470-2B42-A522-DCE776B1D91D}" presName="negativeSpace" presStyleCnt="0"/>
      <dgm:spPr/>
    </dgm:pt>
    <dgm:pt modelId="{6751CE34-00F3-4D4A-B997-AD404905B67F}" type="pres">
      <dgm:prSet presAssocID="{88281E25-8470-2B42-A522-DCE776B1D91D}" presName="childText" presStyleLbl="conFgAcc1" presStyleIdx="2" presStyleCnt="9">
        <dgm:presLayoutVars>
          <dgm:bulletEnabled val="1"/>
        </dgm:presLayoutVars>
      </dgm:prSet>
      <dgm:spPr/>
    </dgm:pt>
    <dgm:pt modelId="{3D223F5E-0EDA-154D-B564-34593E9CCED8}" type="pres">
      <dgm:prSet presAssocID="{F6375323-1D1F-F34E-B3FC-DB74FC63CAE3}" presName="spaceBetweenRectangles" presStyleCnt="0"/>
      <dgm:spPr/>
    </dgm:pt>
    <dgm:pt modelId="{FC0A020C-C4A3-024E-9339-A4608D52AA52}" type="pres">
      <dgm:prSet presAssocID="{67DCAB9F-3F19-224F-B8D4-4C5BCE68C21D}" presName="parentLin" presStyleCnt="0"/>
      <dgm:spPr/>
    </dgm:pt>
    <dgm:pt modelId="{A17F7EA5-E68A-A742-8021-F7A866E37DFD}" type="pres">
      <dgm:prSet presAssocID="{67DCAB9F-3F19-224F-B8D4-4C5BCE68C21D}" presName="parentLeftMargin" presStyleLbl="node1" presStyleIdx="2" presStyleCnt="9"/>
      <dgm:spPr/>
    </dgm:pt>
    <dgm:pt modelId="{2C3AC86E-D085-0E43-9DA3-96024179D061}" type="pres">
      <dgm:prSet presAssocID="{67DCAB9F-3F19-224F-B8D4-4C5BCE68C21D}" presName="parentText" presStyleLbl="node1" presStyleIdx="3" presStyleCnt="9">
        <dgm:presLayoutVars>
          <dgm:chMax val="0"/>
          <dgm:bulletEnabled val="1"/>
        </dgm:presLayoutVars>
      </dgm:prSet>
      <dgm:spPr/>
    </dgm:pt>
    <dgm:pt modelId="{9D83A671-A192-4F41-9E88-A8407E185F91}" type="pres">
      <dgm:prSet presAssocID="{67DCAB9F-3F19-224F-B8D4-4C5BCE68C21D}" presName="negativeSpace" presStyleCnt="0"/>
      <dgm:spPr/>
    </dgm:pt>
    <dgm:pt modelId="{120DE8A6-9239-7246-A42D-D38EF0484DE3}" type="pres">
      <dgm:prSet presAssocID="{67DCAB9F-3F19-224F-B8D4-4C5BCE68C21D}" presName="childText" presStyleLbl="conFgAcc1" presStyleIdx="3" presStyleCnt="9">
        <dgm:presLayoutVars>
          <dgm:bulletEnabled val="1"/>
        </dgm:presLayoutVars>
      </dgm:prSet>
      <dgm:spPr/>
    </dgm:pt>
    <dgm:pt modelId="{D6BD14A4-9A77-934E-A138-BF3B5D532FFD}" type="pres">
      <dgm:prSet presAssocID="{82C01D1E-967D-F940-B6B1-E667DE3B8AF5}" presName="spaceBetweenRectangles" presStyleCnt="0"/>
      <dgm:spPr/>
    </dgm:pt>
    <dgm:pt modelId="{7ACDF0D2-DD46-B044-A1FC-762DFE3F251E}" type="pres">
      <dgm:prSet presAssocID="{061EAE5A-4F74-3F4C-B6B5-436FFD5DDFAA}" presName="parentLin" presStyleCnt="0"/>
      <dgm:spPr/>
    </dgm:pt>
    <dgm:pt modelId="{49C27FFB-CFD6-284E-BF7B-2FB010396733}" type="pres">
      <dgm:prSet presAssocID="{061EAE5A-4F74-3F4C-B6B5-436FFD5DDFAA}" presName="parentLeftMargin" presStyleLbl="node1" presStyleIdx="3" presStyleCnt="9"/>
      <dgm:spPr/>
    </dgm:pt>
    <dgm:pt modelId="{E57A57C1-0D90-6741-BDD1-4EEEC01F8985}" type="pres">
      <dgm:prSet presAssocID="{061EAE5A-4F74-3F4C-B6B5-436FFD5DDFAA}" presName="parentText" presStyleLbl="node1" presStyleIdx="4" presStyleCnt="9">
        <dgm:presLayoutVars>
          <dgm:chMax val="0"/>
          <dgm:bulletEnabled val="1"/>
        </dgm:presLayoutVars>
      </dgm:prSet>
      <dgm:spPr/>
    </dgm:pt>
    <dgm:pt modelId="{830F3DB9-903E-3542-A11F-8874C1045E85}" type="pres">
      <dgm:prSet presAssocID="{061EAE5A-4F74-3F4C-B6B5-436FFD5DDFAA}" presName="negativeSpace" presStyleCnt="0"/>
      <dgm:spPr/>
    </dgm:pt>
    <dgm:pt modelId="{17072192-2560-7745-A66E-51818181FD98}" type="pres">
      <dgm:prSet presAssocID="{061EAE5A-4F74-3F4C-B6B5-436FFD5DDFAA}" presName="childText" presStyleLbl="conFgAcc1" presStyleIdx="4" presStyleCnt="9">
        <dgm:presLayoutVars>
          <dgm:bulletEnabled val="1"/>
        </dgm:presLayoutVars>
      </dgm:prSet>
      <dgm:spPr/>
    </dgm:pt>
    <dgm:pt modelId="{A778A692-9CEC-F849-9111-72DB63279D30}" type="pres">
      <dgm:prSet presAssocID="{3191E09D-D5A7-B542-8695-F04D4D20769F}" presName="spaceBetweenRectangles" presStyleCnt="0"/>
      <dgm:spPr/>
    </dgm:pt>
    <dgm:pt modelId="{0295A45A-9D80-BA45-B008-5B6157502396}" type="pres">
      <dgm:prSet presAssocID="{F38A3BF6-B8BE-2548-8F57-D97865989A32}" presName="parentLin" presStyleCnt="0"/>
      <dgm:spPr/>
    </dgm:pt>
    <dgm:pt modelId="{4690CD95-FD1C-8D48-8086-DAF83347EE00}" type="pres">
      <dgm:prSet presAssocID="{F38A3BF6-B8BE-2548-8F57-D97865989A32}" presName="parentLeftMargin" presStyleLbl="node1" presStyleIdx="4" presStyleCnt="9"/>
      <dgm:spPr/>
    </dgm:pt>
    <dgm:pt modelId="{A4690B6C-87F5-A648-80E4-A7EF786C9451}" type="pres">
      <dgm:prSet presAssocID="{F38A3BF6-B8BE-2548-8F57-D97865989A32}" presName="parentText" presStyleLbl="node1" presStyleIdx="5" presStyleCnt="9">
        <dgm:presLayoutVars>
          <dgm:chMax val="0"/>
          <dgm:bulletEnabled val="1"/>
        </dgm:presLayoutVars>
      </dgm:prSet>
      <dgm:spPr/>
    </dgm:pt>
    <dgm:pt modelId="{546E5DE1-23DB-2D42-B210-DCC43B827B74}" type="pres">
      <dgm:prSet presAssocID="{F38A3BF6-B8BE-2548-8F57-D97865989A32}" presName="negativeSpace" presStyleCnt="0"/>
      <dgm:spPr/>
    </dgm:pt>
    <dgm:pt modelId="{6C89E527-FCEE-0242-9E24-9B545071EF6F}" type="pres">
      <dgm:prSet presAssocID="{F38A3BF6-B8BE-2548-8F57-D97865989A32}" presName="childText" presStyleLbl="conFgAcc1" presStyleIdx="5" presStyleCnt="9">
        <dgm:presLayoutVars>
          <dgm:bulletEnabled val="1"/>
        </dgm:presLayoutVars>
      </dgm:prSet>
      <dgm:spPr/>
    </dgm:pt>
    <dgm:pt modelId="{5A168289-C630-FF4F-9054-1465E1A91212}" type="pres">
      <dgm:prSet presAssocID="{186AE7A4-2AFC-AF4E-BFD8-C38CBE92910C}" presName="spaceBetweenRectangles" presStyleCnt="0"/>
      <dgm:spPr/>
    </dgm:pt>
    <dgm:pt modelId="{C0C227F5-FEB2-7549-B8EF-341EA3D1B85D}" type="pres">
      <dgm:prSet presAssocID="{5BE8BF6A-0112-8A42-BDD9-50385B041CCA}" presName="parentLin" presStyleCnt="0"/>
      <dgm:spPr/>
    </dgm:pt>
    <dgm:pt modelId="{0A75E045-A9EB-8C44-996D-57B53332EC37}" type="pres">
      <dgm:prSet presAssocID="{5BE8BF6A-0112-8A42-BDD9-50385B041CCA}" presName="parentLeftMargin" presStyleLbl="node1" presStyleIdx="5" presStyleCnt="9"/>
      <dgm:spPr/>
    </dgm:pt>
    <dgm:pt modelId="{2187C7E5-0E98-5649-96D6-07E96279C7CF}" type="pres">
      <dgm:prSet presAssocID="{5BE8BF6A-0112-8A42-BDD9-50385B041CCA}" presName="parentText" presStyleLbl="node1" presStyleIdx="6" presStyleCnt="9">
        <dgm:presLayoutVars>
          <dgm:chMax val="0"/>
          <dgm:bulletEnabled val="1"/>
        </dgm:presLayoutVars>
      </dgm:prSet>
      <dgm:spPr/>
    </dgm:pt>
    <dgm:pt modelId="{D0E45D6E-0C06-BA49-A0E3-341870C4832F}" type="pres">
      <dgm:prSet presAssocID="{5BE8BF6A-0112-8A42-BDD9-50385B041CCA}" presName="negativeSpace" presStyleCnt="0"/>
      <dgm:spPr/>
    </dgm:pt>
    <dgm:pt modelId="{FCFDDB4D-D923-C24B-B587-3B3729BB7B1A}" type="pres">
      <dgm:prSet presAssocID="{5BE8BF6A-0112-8A42-BDD9-50385B041CCA}" presName="childText" presStyleLbl="conFgAcc1" presStyleIdx="6" presStyleCnt="9">
        <dgm:presLayoutVars>
          <dgm:bulletEnabled val="1"/>
        </dgm:presLayoutVars>
      </dgm:prSet>
      <dgm:spPr/>
    </dgm:pt>
    <dgm:pt modelId="{D22AB706-178E-FC48-A2CB-F7D53A6C6633}" type="pres">
      <dgm:prSet presAssocID="{8C60C07D-1E4D-1E40-B129-EB011D1FB9C0}" presName="spaceBetweenRectangles" presStyleCnt="0"/>
      <dgm:spPr/>
    </dgm:pt>
    <dgm:pt modelId="{3E8590CA-D994-CB4E-9A5F-18ECA3FEBEE4}" type="pres">
      <dgm:prSet presAssocID="{B674E2C5-14A6-A34A-8B65-B40692292D8B}" presName="parentLin" presStyleCnt="0"/>
      <dgm:spPr/>
    </dgm:pt>
    <dgm:pt modelId="{4C57F89E-08C8-8F4F-9BE2-E3E00DDC3E8B}" type="pres">
      <dgm:prSet presAssocID="{B674E2C5-14A6-A34A-8B65-B40692292D8B}" presName="parentLeftMargin" presStyleLbl="node1" presStyleIdx="6" presStyleCnt="9"/>
      <dgm:spPr/>
    </dgm:pt>
    <dgm:pt modelId="{7CB84F7A-EDE4-1548-BBBE-679C681392E4}" type="pres">
      <dgm:prSet presAssocID="{B674E2C5-14A6-A34A-8B65-B40692292D8B}" presName="parentText" presStyleLbl="node1" presStyleIdx="7" presStyleCnt="9">
        <dgm:presLayoutVars>
          <dgm:chMax val="0"/>
          <dgm:bulletEnabled val="1"/>
        </dgm:presLayoutVars>
      </dgm:prSet>
      <dgm:spPr/>
    </dgm:pt>
    <dgm:pt modelId="{303057C4-12EB-1844-88DC-65DE2AF6B979}" type="pres">
      <dgm:prSet presAssocID="{B674E2C5-14A6-A34A-8B65-B40692292D8B}" presName="negativeSpace" presStyleCnt="0"/>
      <dgm:spPr/>
    </dgm:pt>
    <dgm:pt modelId="{AD85CA87-F65C-E242-A3E7-A53F753EF5C5}" type="pres">
      <dgm:prSet presAssocID="{B674E2C5-14A6-A34A-8B65-B40692292D8B}" presName="childText" presStyleLbl="conFgAcc1" presStyleIdx="7" presStyleCnt="9">
        <dgm:presLayoutVars>
          <dgm:bulletEnabled val="1"/>
        </dgm:presLayoutVars>
      </dgm:prSet>
      <dgm:spPr/>
    </dgm:pt>
    <dgm:pt modelId="{4EDB57E5-3248-B645-A529-3625F22F5332}" type="pres">
      <dgm:prSet presAssocID="{3A863797-8C62-8D49-8D0A-1E1BB012C46B}" presName="spaceBetweenRectangles" presStyleCnt="0"/>
      <dgm:spPr/>
    </dgm:pt>
    <dgm:pt modelId="{0C0359EB-3ACF-7A42-8DC0-203E89FE1033}" type="pres">
      <dgm:prSet presAssocID="{BA534EAD-75DA-7748-9D25-E1078EA3A0CE}" presName="parentLin" presStyleCnt="0"/>
      <dgm:spPr/>
    </dgm:pt>
    <dgm:pt modelId="{2DB2802F-F8D5-E446-AD51-EA70A5F62113}" type="pres">
      <dgm:prSet presAssocID="{BA534EAD-75DA-7748-9D25-E1078EA3A0CE}" presName="parentLeftMargin" presStyleLbl="node1" presStyleIdx="7" presStyleCnt="9"/>
      <dgm:spPr/>
    </dgm:pt>
    <dgm:pt modelId="{DCA2AC0A-C41A-1B46-ACEC-14D64D7E0BE2}" type="pres">
      <dgm:prSet presAssocID="{BA534EAD-75DA-7748-9D25-E1078EA3A0CE}" presName="parentText" presStyleLbl="node1" presStyleIdx="8" presStyleCnt="9">
        <dgm:presLayoutVars>
          <dgm:chMax val="0"/>
          <dgm:bulletEnabled val="1"/>
        </dgm:presLayoutVars>
      </dgm:prSet>
      <dgm:spPr/>
    </dgm:pt>
    <dgm:pt modelId="{F415CA12-8F8C-4E4C-9406-0CD3D753B5A0}" type="pres">
      <dgm:prSet presAssocID="{BA534EAD-75DA-7748-9D25-E1078EA3A0CE}" presName="negativeSpace" presStyleCnt="0"/>
      <dgm:spPr/>
    </dgm:pt>
    <dgm:pt modelId="{9C654AA4-5120-BB41-890A-8F24F95C42DE}" type="pres">
      <dgm:prSet presAssocID="{BA534EAD-75DA-7748-9D25-E1078EA3A0CE}" presName="childText" presStyleLbl="conFgAcc1" presStyleIdx="8" presStyleCnt="9">
        <dgm:presLayoutVars>
          <dgm:bulletEnabled val="1"/>
        </dgm:presLayoutVars>
      </dgm:prSet>
      <dgm:spPr/>
    </dgm:pt>
  </dgm:ptLst>
  <dgm:cxnLst>
    <dgm:cxn modelId="{39B430F2-0D97-3F44-9B31-FF8FD9FC2EA6}" type="presOf" srcId="{2B2D7A74-C10D-FD44-B267-83487FB374ED}" destId="{6751CE34-00F3-4D4A-B997-AD404905B67F}" srcOrd="0" destOrd="0" presId="urn:microsoft.com/office/officeart/2005/8/layout/list1"/>
    <dgm:cxn modelId="{DE5A00DA-B073-0343-BF7C-3C6C39AFA90C}" type="presOf" srcId="{61D4529A-727D-304C-B909-FBC6A394FB30}" destId="{78A2F411-33B0-4346-93F2-A7E2DD4F9B6B}" srcOrd="1" destOrd="0" presId="urn:microsoft.com/office/officeart/2005/8/layout/list1"/>
    <dgm:cxn modelId="{4DDCF6D1-641B-DB42-A7CC-52EFE4974BC9}" type="presOf" srcId="{061EAE5A-4F74-3F4C-B6B5-436FFD5DDFAA}" destId="{E57A57C1-0D90-6741-BDD1-4EEEC01F8985}" srcOrd="1" destOrd="0" presId="urn:microsoft.com/office/officeart/2005/8/layout/list1"/>
    <dgm:cxn modelId="{857566A3-D7C8-3A49-BD9E-9F3A4523F260}" type="presOf" srcId="{3CA5E495-D646-E34E-AFFF-8C79847D7F9E}" destId="{6C89E527-FCEE-0242-9E24-9B545071EF6F}" srcOrd="0" destOrd="0" presId="urn:microsoft.com/office/officeart/2005/8/layout/list1"/>
    <dgm:cxn modelId="{C2A94579-0133-D542-989E-F1FCDE77A8AC}" type="presOf" srcId="{B674E2C5-14A6-A34A-8B65-B40692292D8B}" destId="{7CB84F7A-EDE4-1548-BBBE-679C681392E4}" srcOrd="1" destOrd="0" presId="urn:microsoft.com/office/officeart/2005/8/layout/list1"/>
    <dgm:cxn modelId="{991B6383-F6A0-9642-AA71-1AECA8FC4922}" type="presOf" srcId="{BA534EAD-75DA-7748-9D25-E1078EA3A0CE}" destId="{DCA2AC0A-C41A-1B46-ACEC-14D64D7E0BE2}" srcOrd="1" destOrd="0" presId="urn:microsoft.com/office/officeart/2005/8/layout/list1"/>
    <dgm:cxn modelId="{0290E745-8C1A-1846-A8D2-36A38F83EBB7}" srcId="{5F8ED50D-6D1D-2745-AE7E-4062D36C742C}" destId="{DEB01762-7D33-254C-BDF3-44FDF70EFE4F}" srcOrd="0" destOrd="0" parTransId="{BEE32878-65F2-6440-A0FC-60C6E071F24F}" sibTransId="{CF25EDD4-3C40-754A-8E2E-9AC72CEB1DE1}"/>
    <dgm:cxn modelId="{71AC9A49-07B9-F34E-B8B2-BA0E5A24E226}" srcId="{4CC66C45-6EE9-DD41-B580-5FE7020D6069}" destId="{61D4529A-727D-304C-B909-FBC6A394FB30}" srcOrd="1" destOrd="0" parTransId="{3E6F1AE0-BBDF-874C-84B7-346D333F3045}" sibTransId="{39E8AA12-337A-6441-8A54-09B11B8E58B4}"/>
    <dgm:cxn modelId="{662D8291-A4ED-8F4E-AEEB-4A91848CA508}" srcId="{88281E25-8470-2B42-A522-DCE776B1D91D}" destId="{2B2D7A74-C10D-FD44-B267-83487FB374ED}" srcOrd="0" destOrd="0" parTransId="{40741378-814B-E044-B17A-3C85ED7F35DF}" sibTransId="{F6E111F5-792B-6A4A-91BD-44F9DCC7517C}"/>
    <dgm:cxn modelId="{22747562-3F04-404C-B1F1-3A8EA39679CE}" type="presOf" srcId="{B1B190B3-A6BB-3F47-9CB4-3E6B0F080D5B}" destId="{17072192-2560-7745-A66E-51818181FD98}" srcOrd="0" destOrd="0" presId="urn:microsoft.com/office/officeart/2005/8/layout/list1"/>
    <dgm:cxn modelId="{BD17A892-D03F-3441-8A27-66239B7524E7}" srcId="{4CC66C45-6EE9-DD41-B580-5FE7020D6069}" destId="{67DCAB9F-3F19-224F-B8D4-4C5BCE68C21D}" srcOrd="3" destOrd="0" parTransId="{432A4616-28BD-E540-9DCB-B84E960CF25A}" sibTransId="{82C01D1E-967D-F940-B6B1-E667DE3B8AF5}"/>
    <dgm:cxn modelId="{4D096176-0D14-1D4D-A5AE-78388F28EF0C}" type="presOf" srcId="{88281E25-8470-2B42-A522-DCE776B1D91D}" destId="{8ABEFD49-F1B4-C642-9644-471137654FBD}" srcOrd="0" destOrd="0" presId="urn:microsoft.com/office/officeart/2005/8/layout/list1"/>
    <dgm:cxn modelId="{CB240449-B795-BE43-89CD-B63B53848DF6}" srcId="{4CC66C45-6EE9-DD41-B580-5FE7020D6069}" destId="{5F8ED50D-6D1D-2745-AE7E-4062D36C742C}" srcOrd="0" destOrd="0" parTransId="{1B441462-59BA-D844-B86B-F6F34F29DFC9}" sibTransId="{E34BEFF6-4DD0-DD4F-80D3-14B504653EE9}"/>
    <dgm:cxn modelId="{26BBC23F-D5AE-DB45-9003-C614ED3CA2BA}" type="presOf" srcId="{5BE8BF6A-0112-8A42-BDD9-50385B041CCA}" destId="{0A75E045-A9EB-8C44-996D-57B53332EC37}" srcOrd="0" destOrd="0" presId="urn:microsoft.com/office/officeart/2005/8/layout/list1"/>
    <dgm:cxn modelId="{EEF1DB22-98DF-3347-91BB-7FE4B8CEA41E}" srcId="{061EAE5A-4F74-3F4C-B6B5-436FFD5DDFAA}" destId="{22BBEDD9-755F-C444-A03D-CDB83CC90E49}" srcOrd="1" destOrd="0" parTransId="{9117B703-877E-864A-A288-7FB4227389C2}" sibTransId="{D4366E4A-80D3-7F43-B9B1-61C665AA7D4E}"/>
    <dgm:cxn modelId="{6180C5C7-6619-0749-B0C7-F3F131BD64D4}" type="presOf" srcId="{5F8ED50D-6D1D-2745-AE7E-4062D36C742C}" destId="{8AAEED41-9A4E-5E41-A935-F951AA8E2B82}" srcOrd="0" destOrd="0" presId="urn:microsoft.com/office/officeart/2005/8/layout/list1"/>
    <dgm:cxn modelId="{B2FED284-AD5F-8E4C-8339-72EFD9A601D9}" type="presOf" srcId="{55B14F70-B0D9-9A40-AD1A-82F76A316AF4}" destId="{FCFDDB4D-D923-C24B-B587-3B3729BB7B1A}" srcOrd="0" destOrd="0" presId="urn:microsoft.com/office/officeart/2005/8/layout/list1"/>
    <dgm:cxn modelId="{892956F5-A126-E14D-ACBD-A918DE9CA845}" srcId="{4CC66C45-6EE9-DD41-B580-5FE7020D6069}" destId="{BA534EAD-75DA-7748-9D25-E1078EA3A0CE}" srcOrd="8" destOrd="0" parTransId="{ADA7AA85-B619-0741-A050-D44543B278D3}" sibTransId="{FB6E4A33-3623-D843-A9E5-0C9C546738B4}"/>
    <dgm:cxn modelId="{A31FFEA3-8F24-AF4D-B473-5F8D387C85B5}" type="presOf" srcId="{B674E2C5-14A6-A34A-8B65-B40692292D8B}" destId="{4C57F89E-08C8-8F4F-9BE2-E3E00DDC3E8B}" srcOrd="0" destOrd="0" presId="urn:microsoft.com/office/officeart/2005/8/layout/list1"/>
    <dgm:cxn modelId="{85794AC3-39A8-EF40-87B2-ED3862E1176B}" type="presOf" srcId="{061EAE5A-4F74-3F4C-B6B5-436FFD5DDFAA}" destId="{49C27FFB-CFD6-284E-BF7B-2FB010396733}" srcOrd="0" destOrd="0" presId="urn:microsoft.com/office/officeart/2005/8/layout/list1"/>
    <dgm:cxn modelId="{FA5E2F9C-8E67-D645-A420-B188236920FA}" type="presOf" srcId="{BA534EAD-75DA-7748-9D25-E1078EA3A0CE}" destId="{2DB2802F-F8D5-E446-AD51-EA70A5F62113}" srcOrd="0" destOrd="0" presId="urn:microsoft.com/office/officeart/2005/8/layout/list1"/>
    <dgm:cxn modelId="{64514BA3-5077-5F4B-926E-A235DB4C194D}" type="presOf" srcId="{5BE8BF6A-0112-8A42-BDD9-50385B041CCA}" destId="{2187C7E5-0E98-5649-96D6-07E96279C7CF}" srcOrd="1" destOrd="0" presId="urn:microsoft.com/office/officeart/2005/8/layout/list1"/>
    <dgm:cxn modelId="{81556C52-5B80-954D-9C39-C9BE9C07B4EE}" srcId="{4CC66C45-6EE9-DD41-B580-5FE7020D6069}" destId="{B674E2C5-14A6-A34A-8B65-B40692292D8B}" srcOrd="7" destOrd="0" parTransId="{EFEE32C0-6CF1-BC40-A4CE-2ECA02AA6C8C}" sibTransId="{3A863797-8C62-8D49-8D0A-1E1BB012C46B}"/>
    <dgm:cxn modelId="{09FB6F88-A976-C645-8859-E9F2E044679E}" srcId="{61D4529A-727D-304C-B909-FBC6A394FB30}" destId="{C7551175-310C-7148-954B-58EE23EDE745}" srcOrd="0" destOrd="0" parTransId="{A4B3742D-3478-B040-9401-6A794EA4AB69}" sibTransId="{3D606374-A29E-D84C-8DB9-BED66A20A602}"/>
    <dgm:cxn modelId="{EC9DE373-D1B8-944F-A557-478AC06B11B1}" srcId="{4CC66C45-6EE9-DD41-B580-5FE7020D6069}" destId="{061EAE5A-4F74-3F4C-B6B5-436FFD5DDFAA}" srcOrd="4" destOrd="0" parTransId="{E5C797B6-20CB-414B-940D-68BBB4312059}" sibTransId="{3191E09D-D5A7-B542-8695-F04D4D20769F}"/>
    <dgm:cxn modelId="{885CC0A4-3DE2-D84B-8DC9-F375FBCD0427}" srcId="{4CC66C45-6EE9-DD41-B580-5FE7020D6069}" destId="{5BE8BF6A-0112-8A42-BDD9-50385B041CCA}" srcOrd="6" destOrd="0" parTransId="{6A09DFC2-9151-6949-AB4E-32096FA87E9B}" sibTransId="{8C60C07D-1E4D-1E40-B129-EB011D1FB9C0}"/>
    <dgm:cxn modelId="{765A1F10-CD19-AD40-B978-076C7840DCE9}" srcId="{B674E2C5-14A6-A34A-8B65-B40692292D8B}" destId="{8018A300-3348-9647-9E9A-B08EA6DCED09}" srcOrd="0" destOrd="0" parTransId="{181C19E8-5FFE-BB4D-BA62-0AB5E59CB679}" sibTransId="{8C29B6A0-AA26-854E-B5C1-09043CD70FB5}"/>
    <dgm:cxn modelId="{793EB470-D116-8640-AA9D-2E4D231FC54A}" type="presOf" srcId="{65DCE53C-7C95-2D49-B90F-6D0C5A93120C}" destId="{9C654AA4-5120-BB41-890A-8F24F95C42DE}" srcOrd="0" destOrd="1" presId="urn:microsoft.com/office/officeart/2005/8/layout/list1"/>
    <dgm:cxn modelId="{60A97143-C5BA-314D-882C-08E0C0EB0D68}" srcId="{4CC66C45-6EE9-DD41-B580-5FE7020D6069}" destId="{88281E25-8470-2B42-A522-DCE776B1D91D}" srcOrd="2" destOrd="0" parTransId="{B6CAB8A5-F11A-AF4C-A82C-131E8E2D4D75}" sibTransId="{F6375323-1D1F-F34E-B3FC-DB74FC63CAE3}"/>
    <dgm:cxn modelId="{5EC52F50-F021-7045-A985-8C567F72BEDC}" type="presOf" srcId="{C7551175-310C-7148-954B-58EE23EDE745}" destId="{2E0937DF-2A2C-294D-A9DF-1D25F00F67FF}" srcOrd="0" destOrd="0" presId="urn:microsoft.com/office/officeart/2005/8/layout/list1"/>
    <dgm:cxn modelId="{C738E976-C77A-DD44-83D4-B5ADE15BBE59}" type="presOf" srcId="{4CC66C45-6EE9-DD41-B580-5FE7020D6069}" destId="{18515B46-672D-9E4B-A62C-F66D4579E3F5}" srcOrd="0" destOrd="0" presId="urn:microsoft.com/office/officeart/2005/8/layout/list1"/>
    <dgm:cxn modelId="{54A4E609-D277-B345-9BD5-E4AD807C91C1}" srcId="{67DCAB9F-3F19-224F-B8D4-4C5BCE68C21D}" destId="{07B63722-6B35-A847-A242-05C1649D5ACA}" srcOrd="0" destOrd="0" parTransId="{FA2F2478-4462-C745-82AD-5CE99502FDF5}" sibTransId="{5F629397-08A2-104B-BE66-C4B7DA2AE948}"/>
    <dgm:cxn modelId="{D42AFE95-8959-0448-85C9-308C342BA2BC}" type="presOf" srcId="{67DCAB9F-3F19-224F-B8D4-4C5BCE68C21D}" destId="{2C3AC86E-D085-0E43-9DA3-96024179D061}" srcOrd="1" destOrd="0" presId="urn:microsoft.com/office/officeart/2005/8/layout/list1"/>
    <dgm:cxn modelId="{5858F4D6-B8B9-714F-82FE-AC67E1B43264}" srcId="{F38A3BF6-B8BE-2548-8F57-D97865989A32}" destId="{3CA5E495-D646-E34E-AFFF-8C79847D7F9E}" srcOrd="0" destOrd="0" parTransId="{4990E130-3905-9649-8849-F900A99D13CF}" sibTransId="{7C88E076-8CAF-CE4B-B44F-D7C839BECF7F}"/>
    <dgm:cxn modelId="{9648E86B-80F3-7447-852C-D3E469BD3388}" type="presOf" srcId="{F38A3BF6-B8BE-2548-8F57-D97865989A32}" destId="{A4690B6C-87F5-A648-80E4-A7EF786C9451}" srcOrd="1" destOrd="0" presId="urn:microsoft.com/office/officeart/2005/8/layout/list1"/>
    <dgm:cxn modelId="{7F59A38A-8F03-254B-B2A4-68C5B9D6D331}" srcId="{5BE8BF6A-0112-8A42-BDD9-50385B041CCA}" destId="{55B14F70-B0D9-9A40-AD1A-82F76A316AF4}" srcOrd="0" destOrd="0" parTransId="{29C21916-9E1F-D34F-B312-7F6D0E4CC6D4}" sibTransId="{D8651247-F012-B943-9CA4-1F769D4BBA01}"/>
    <dgm:cxn modelId="{AFFDB413-5CE1-B04E-82F2-EE8D8DD47172}" srcId="{4CC66C45-6EE9-DD41-B580-5FE7020D6069}" destId="{F38A3BF6-B8BE-2548-8F57-D97865989A32}" srcOrd="5" destOrd="0" parTransId="{BD81B78A-A8BE-8846-AC9A-2E9C6AE4C312}" sibTransId="{186AE7A4-2AFC-AF4E-BFD8-C38CBE92910C}"/>
    <dgm:cxn modelId="{57FDD52D-ED32-1A4B-B84E-E463F255645C}" type="presOf" srcId="{67DCAB9F-3F19-224F-B8D4-4C5BCE68C21D}" destId="{A17F7EA5-E68A-A742-8021-F7A866E37DFD}" srcOrd="0" destOrd="0" presId="urn:microsoft.com/office/officeart/2005/8/layout/list1"/>
    <dgm:cxn modelId="{F44E9645-2D13-F944-B43D-72AC9B03DBEA}" srcId="{BA534EAD-75DA-7748-9D25-E1078EA3A0CE}" destId="{765FC8F1-4E22-8F4C-9791-F5DDC7A6CBCE}" srcOrd="0" destOrd="0" parTransId="{6822D75A-E227-314A-9ED3-70799ECD5611}" sibTransId="{B25A2B99-2EA6-354C-A294-1A1E423CBF63}"/>
    <dgm:cxn modelId="{48C74452-F8FF-F649-AC29-7326E50CCC12}" type="presOf" srcId="{DEB01762-7D33-254C-BDF3-44FDF70EFE4F}" destId="{C14A0273-9F7D-1446-8A98-F0EFDA56239F}" srcOrd="0" destOrd="0" presId="urn:microsoft.com/office/officeart/2005/8/layout/list1"/>
    <dgm:cxn modelId="{52B883EE-E0AD-E344-BE6B-3503F8694322}" type="presOf" srcId="{765FC8F1-4E22-8F4C-9791-F5DDC7A6CBCE}" destId="{9C654AA4-5120-BB41-890A-8F24F95C42DE}" srcOrd="0" destOrd="0" presId="urn:microsoft.com/office/officeart/2005/8/layout/list1"/>
    <dgm:cxn modelId="{ADF4B85C-477C-0F43-B140-4E50D185C913}" type="presOf" srcId="{F38A3BF6-B8BE-2548-8F57-D97865989A32}" destId="{4690CD95-FD1C-8D48-8086-DAF83347EE00}" srcOrd="0" destOrd="0" presId="urn:microsoft.com/office/officeart/2005/8/layout/list1"/>
    <dgm:cxn modelId="{BEBCC493-2A49-C042-A277-67C2F27FF273}" type="presOf" srcId="{07B63722-6B35-A847-A242-05C1649D5ACA}" destId="{120DE8A6-9239-7246-A42D-D38EF0484DE3}" srcOrd="0" destOrd="0" presId="urn:microsoft.com/office/officeart/2005/8/layout/list1"/>
    <dgm:cxn modelId="{CF4CE5C8-4B45-4846-8E41-08C0727B0E0B}" srcId="{061EAE5A-4F74-3F4C-B6B5-436FFD5DDFAA}" destId="{B1B190B3-A6BB-3F47-9CB4-3E6B0F080D5B}" srcOrd="0" destOrd="0" parTransId="{802BD5AE-80A5-7349-B8B4-FBE71721412A}" sibTransId="{5E9BC7B6-13A6-8745-8A7B-6666941D5C52}"/>
    <dgm:cxn modelId="{C5F81218-BC19-B442-9B74-7BBDC8FE8EBA}" type="presOf" srcId="{61D4529A-727D-304C-B909-FBC6A394FB30}" destId="{DBAE4AE9-F88C-734E-A4B9-655F58AA78BF}" srcOrd="0" destOrd="0" presId="urn:microsoft.com/office/officeart/2005/8/layout/list1"/>
    <dgm:cxn modelId="{55A178A6-E05A-BA46-A235-603C0BDB68D7}" type="presOf" srcId="{8018A300-3348-9647-9E9A-B08EA6DCED09}" destId="{AD85CA87-F65C-E242-A3E7-A53F753EF5C5}" srcOrd="0" destOrd="0" presId="urn:microsoft.com/office/officeart/2005/8/layout/list1"/>
    <dgm:cxn modelId="{875614B5-9829-B944-9E4B-019803A1BFD4}" type="presOf" srcId="{5F8ED50D-6D1D-2745-AE7E-4062D36C742C}" destId="{8637715E-BAC0-5846-BE51-067C6FA07FB9}" srcOrd="1" destOrd="0" presId="urn:microsoft.com/office/officeart/2005/8/layout/list1"/>
    <dgm:cxn modelId="{537F3EB7-EA0A-1242-8D46-8898ABD873CC}" srcId="{BA534EAD-75DA-7748-9D25-E1078EA3A0CE}" destId="{65DCE53C-7C95-2D49-B90F-6D0C5A93120C}" srcOrd="1" destOrd="0" parTransId="{B94048A1-9E4F-BD43-B45E-F95FCAE0F7A0}" sibTransId="{8D2AE687-7C67-FF41-9AE0-C66CAC06C8E0}"/>
    <dgm:cxn modelId="{2AFB319A-EB34-974C-A032-C0C2DBCA394D}" type="presOf" srcId="{22BBEDD9-755F-C444-A03D-CDB83CC90E49}" destId="{17072192-2560-7745-A66E-51818181FD98}" srcOrd="0" destOrd="1" presId="urn:microsoft.com/office/officeart/2005/8/layout/list1"/>
    <dgm:cxn modelId="{599CB8F6-3910-264E-830C-2D590FF78014}" type="presOf" srcId="{88281E25-8470-2B42-A522-DCE776B1D91D}" destId="{3ACAB2CF-E1D3-4C4B-A93C-CA6540A7C2FF}" srcOrd="1" destOrd="0" presId="urn:microsoft.com/office/officeart/2005/8/layout/list1"/>
    <dgm:cxn modelId="{DBF1D024-4C22-C74F-B27B-7FF84102F732}" type="presParOf" srcId="{18515B46-672D-9E4B-A62C-F66D4579E3F5}" destId="{D107DA6A-CF55-FA49-8D77-2559E37490CD}" srcOrd="0" destOrd="0" presId="urn:microsoft.com/office/officeart/2005/8/layout/list1"/>
    <dgm:cxn modelId="{0BC9C1A3-6100-D94E-814E-1F356800FEA5}" type="presParOf" srcId="{D107DA6A-CF55-FA49-8D77-2559E37490CD}" destId="{8AAEED41-9A4E-5E41-A935-F951AA8E2B82}" srcOrd="0" destOrd="0" presId="urn:microsoft.com/office/officeart/2005/8/layout/list1"/>
    <dgm:cxn modelId="{C86DF3E4-840B-AD47-AD30-8AE86F0F44A6}" type="presParOf" srcId="{D107DA6A-CF55-FA49-8D77-2559E37490CD}" destId="{8637715E-BAC0-5846-BE51-067C6FA07FB9}" srcOrd="1" destOrd="0" presId="urn:microsoft.com/office/officeart/2005/8/layout/list1"/>
    <dgm:cxn modelId="{2D581822-50F5-5D4A-9FDA-6E7E3AB80902}" type="presParOf" srcId="{18515B46-672D-9E4B-A62C-F66D4579E3F5}" destId="{F996A4B7-46A3-ED40-8B32-23C83CAF4BDD}" srcOrd="1" destOrd="0" presId="urn:microsoft.com/office/officeart/2005/8/layout/list1"/>
    <dgm:cxn modelId="{1C52F336-0E7B-7D49-BFA0-EF06632730D1}" type="presParOf" srcId="{18515B46-672D-9E4B-A62C-F66D4579E3F5}" destId="{C14A0273-9F7D-1446-8A98-F0EFDA56239F}" srcOrd="2" destOrd="0" presId="urn:microsoft.com/office/officeart/2005/8/layout/list1"/>
    <dgm:cxn modelId="{A482142D-55F9-3647-9C7F-2320CCCE462F}" type="presParOf" srcId="{18515B46-672D-9E4B-A62C-F66D4579E3F5}" destId="{32CA9EC8-1BBB-3548-83A6-9EBBE8D5D3D3}" srcOrd="3" destOrd="0" presId="urn:microsoft.com/office/officeart/2005/8/layout/list1"/>
    <dgm:cxn modelId="{64E777A9-1A37-C845-B876-93C7F2A6C41D}" type="presParOf" srcId="{18515B46-672D-9E4B-A62C-F66D4579E3F5}" destId="{985EA8F9-FE5A-F245-A1FA-0DAA8E3738EC}" srcOrd="4" destOrd="0" presId="urn:microsoft.com/office/officeart/2005/8/layout/list1"/>
    <dgm:cxn modelId="{A5325EA8-7128-DD4A-81C0-AB7BF60DB93E}" type="presParOf" srcId="{985EA8F9-FE5A-F245-A1FA-0DAA8E3738EC}" destId="{DBAE4AE9-F88C-734E-A4B9-655F58AA78BF}" srcOrd="0" destOrd="0" presId="urn:microsoft.com/office/officeart/2005/8/layout/list1"/>
    <dgm:cxn modelId="{B8888F5D-8243-1346-8C87-969DBC3D2D4C}" type="presParOf" srcId="{985EA8F9-FE5A-F245-A1FA-0DAA8E3738EC}" destId="{78A2F411-33B0-4346-93F2-A7E2DD4F9B6B}" srcOrd="1" destOrd="0" presId="urn:microsoft.com/office/officeart/2005/8/layout/list1"/>
    <dgm:cxn modelId="{99F7E08E-C514-AE43-9E72-B1E0A5AC9905}" type="presParOf" srcId="{18515B46-672D-9E4B-A62C-F66D4579E3F5}" destId="{FA1E6D59-0EAA-1D47-8C3C-8E106B783D31}" srcOrd="5" destOrd="0" presId="urn:microsoft.com/office/officeart/2005/8/layout/list1"/>
    <dgm:cxn modelId="{5BF23BE1-7435-F141-8A91-EA83ABA72432}" type="presParOf" srcId="{18515B46-672D-9E4B-A62C-F66D4579E3F5}" destId="{2E0937DF-2A2C-294D-A9DF-1D25F00F67FF}" srcOrd="6" destOrd="0" presId="urn:microsoft.com/office/officeart/2005/8/layout/list1"/>
    <dgm:cxn modelId="{1193A898-56CB-124A-AFA6-1CE2DC3ABAAE}" type="presParOf" srcId="{18515B46-672D-9E4B-A62C-F66D4579E3F5}" destId="{7E2B9B97-81E3-E642-9D63-A23CB8CEFA16}" srcOrd="7" destOrd="0" presId="urn:microsoft.com/office/officeart/2005/8/layout/list1"/>
    <dgm:cxn modelId="{5CFF35A9-9667-0247-BAB2-B65EBBD39AC0}" type="presParOf" srcId="{18515B46-672D-9E4B-A62C-F66D4579E3F5}" destId="{B89D7EBE-F9CF-C54F-B217-E8800C939306}" srcOrd="8" destOrd="0" presId="urn:microsoft.com/office/officeart/2005/8/layout/list1"/>
    <dgm:cxn modelId="{6179605F-52A8-7B42-BBEC-5F04758D6BCB}" type="presParOf" srcId="{B89D7EBE-F9CF-C54F-B217-E8800C939306}" destId="{8ABEFD49-F1B4-C642-9644-471137654FBD}" srcOrd="0" destOrd="0" presId="urn:microsoft.com/office/officeart/2005/8/layout/list1"/>
    <dgm:cxn modelId="{89776FFA-CDFC-7C47-89FE-35293AD77388}" type="presParOf" srcId="{B89D7EBE-F9CF-C54F-B217-E8800C939306}" destId="{3ACAB2CF-E1D3-4C4B-A93C-CA6540A7C2FF}" srcOrd="1" destOrd="0" presId="urn:microsoft.com/office/officeart/2005/8/layout/list1"/>
    <dgm:cxn modelId="{2BD92749-5312-5C4F-A784-D3641959305E}" type="presParOf" srcId="{18515B46-672D-9E4B-A62C-F66D4579E3F5}" destId="{D9A75615-FC5B-7148-B846-CAE8AB9E4C5C}" srcOrd="9" destOrd="0" presId="urn:microsoft.com/office/officeart/2005/8/layout/list1"/>
    <dgm:cxn modelId="{F4A1072A-63EC-8347-9FF4-5E45805CD8F9}" type="presParOf" srcId="{18515B46-672D-9E4B-A62C-F66D4579E3F5}" destId="{6751CE34-00F3-4D4A-B997-AD404905B67F}" srcOrd="10" destOrd="0" presId="urn:microsoft.com/office/officeart/2005/8/layout/list1"/>
    <dgm:cxn modelId="{3273BF15-A3BF-224A-8EE4-56CCBF0623A3}" type="presParOf" srcId="{18515B46-672D-9E4B-A62C-F66D4579E3F5}" destId="{3D223F5E-0EDA-154D-B564-34593E9CCED8}" srcOrd="11" destOrd="0" presId="urn:microsoft.com/office/officeart/2005/8/layout/list1"/>
    <dgm:cxn modelId="{DCB9A3C7-9A3A-D34F-8781-957649F583BB}" type="presParOf" srcId="{18515B46-672D-9E4B-A62C-F66D4579E3F5}" destId="{FC0A020C-C4A3-024E-9339-A4608D52AA52}" srcOrd="12" destOrd="0" presId="urn:microsoft.com/office/officeart/2005/8/layout/list1"/>
    <dgm:cxn modelId="{5A557371-796F-EE4E-8AB7-855684ADD1B6}" type="presParOf" srcId="{FC0A020C-C4A3-024E-9339-A4608D52AA52}" destId="{A17F7EA5-E68A-A742-8021-F7A866E37DFD}" srcOrd="0" destOrd="0" presId="urn:microsoft.com/office/officeart/2005/8/layout/list1"/>
    <dgm:cxn modelId="{5C0A8F3C-3C1F-684F-9004-B24529394E38}" type="presParOf" srcId="{FC0A020C-C4A3-024E-9339-A4608D52AA52}" destId="{2C3AC86E-D085-0E43-9DA3-96024179D061}" srcOrd="1" destOrd="0" presId="urn:microsoft.com/office/officeart/2005/8/layout/list1"/>
    <dgm:cxn modelId="{BF2B0A00-E839-7444-B5F0-DFEF948F52E3}" type="presParOf" srcId="{18515B46-672D-9E4B-A62C-F66D4579E3F5}" destId="{9D83A671-A192-4F41-9E88-A8407E185F91}" srcOrd="13" destOrd="0" presId="urn:microsoft.com/office/officeart/2005/8/layout/list1"/>
    <dgm:cxn modelId="{04AEFFDC-6703-704D-822E-9372F3524AA6}" type="presParOf" srcId="{18515B46-672D-9E4B-A62C-F66D4579E3F5}" destId="{120DE8A6-9239-7246-A42D-D38EF0484DE3}" srcOrd="14" destOrd="0" presId="urn:microsoft.com/office/officeart/2005/8/layout/list1"/>
    <dgm:cxn modelId="{6E68302A-6D45-A84D-B116-7BA58AE1C1C0}" type="presParOf" srcId="{18515B46-672D-9E4B-A62C-F66D4579E3F5}" destId="{D6BD14A4-9A77-934E-A138-BF3B5D532FFD}" srcOrd="15" destOrd="0" presId="urn:microsoft.com/office/officeart/2005/8/layout/list1"/>
    <dgm:cxn modelId="{40FCD1CD-ED19-6148-B8BD-E281BA8287E4}" type="presParOf" srcId="{18515B46-672D-9E4B-A62C-F66D4579E3F5}" destId="{7ACDF0D2-DD46-B044-A1FC-762DFE3F251E}" srcOrd="16" destOrd="0" presId="urn:microsoft.com/office/officeart/2005/8/layout/list1"/>
    <dgm:cxn modelId="{79E735B3-330A-8346-A226-AE1FA43F87AA}" type="presParOf" srcId="{7ACDF0D2-DD46-B044-A1FC-762DFE3F251E}" destId="{49C27FFB-CFD6-284E-BF7B-2FB010396733}" srcOrd="0" destOrd="0" presId="urn:microsoft.com/office/officeart/2005/8/layout/list1"/>
    <dgm:cxn modelId="{B272EFA9-DBBB-C44E-A51D-C86919DC5D1D}" type="presParOf" srcId="{7ACDF0D2-DD46-B044-A1FC-762DFE3F251E}" destId="{E57A57C1-0D90-6741-BDD1-4EEEC01F8985}" srcOrd="1" destOrd="0" presId="urn:microsoft.com/office/officeart/2005/8/layout/list1"/>
    <dgm:cxn modelId="{50ACA743-76AD-154F-B061-6B90F9DA0C1B}" type="presParOf" srcId="{18515B46-672D-9E4B-A62C-F66D4579E3F5}" destId="{830F3DB9-903E-3542-A11F-8874C1045E85}" srcOrd="17" destOrd="0" presId="urn:microsoft.com/office/officeart/2005/8/layout/list1"/>
    <dgm:cxn modelId="{EB9E8A4E-1B86-604D-837F-1CD32B1FD0B0}" type="presParOf" srcId="{18515B46-672D-9E4B-A62C-F66D4579E3F5}" destId="{17072192-2560-7745-A66E-51818181FD98}" srcOrd="18" destOrd="0" presId="urn:microsoft.com/office/officeart/2005/8/layout/list1"/>
    <dgm:cxn modelId="{597F2FEA-5DE2-164D-B2BD-1D56B6092B3B}" type="presParOf" srcId="{18515B46-672D-9E4B-A62C-F66D4579E3F5}" destId="{A778A692-9CEC-F849-9111-72DB63279D30}" srcOrd="19" destOrd="0" presId="urn:microsoft.com/office/officeart/2005/8/layout/list1"/>
    <dgm:cxn modelId="{2306CC47-F778-464F-96E8-058FFD55D77F}" type="presParOf" srcId="{18515B46-672D-9E4B-A62C-F66D4579E3F5}" destId="{0295A45A-9D80-BA45-B008-5B6157502396}" srcOrd="20" destOrd="0" presId="urn:microsoft.com/office/officeart/2005/8/layout/list1"/>
    <dgm:cxn modelId="{C6159D00-EAC4-D44A-A541-A882E419CAA1}" type="presParOf" srcId="{0295A45A-9D80-BA45-B008-5B6157502396}" destId="{4690CD95-FD1C-8D48-8086-DAF83347EE00}" srcOrd="0" destOrd="0" presId="urn:microsoft.com/office/officeart/2005/8/layout/list1"/>
    <dgm:cxn modelId="{54ABBC1D-718F-7649-A9DE-E88BC11D4F98}" type="presParOf" srcId="{0295A45A-9D80-BA45-B008-5B6157502396}" destId="{A4690B6C-87F5-A648-80E4-A7EF786C9451}" srcOrd="1" destOrd="0" presId="urn:microsoft.com/office/officeart/2005/8/layout/list1"/>
    <dgm:cxn modelId="{93BF1398-0C7D-B149-A75D-362045C89000}" type="presParOf" srcId="{18515B46-672D-9E4B-A62C-F66D4579E3F5}" destId="{546E5DE1-23DB-2D42-B210-DCC43B827B74}" srcOrd="21" destOrd="0" presId="urn:microsoft.com/office/officeart/2005/8/layout/list1"/>
    <dgm:cxn modelId="{19E31935-2266-EE42-9C6F-CE930708F9B0}" type="presParOf" srcId="{18515B46-672D-9E4B-A62C-F66D4579E3F5}" destId="{6C89E527-FCEE-0242-9E24-9B545071EF6F}" srcOrd="22" destOrd="0" presId="urn:microsoft.com/office/officeart/2005/8/layout/list1"/>
    <dgm:cxn modelId="{4CE1C432-0681-9E4B-BF44-C0367A7E2532}" type="presParOf" srcId="{18515B46-672D-9E4B-A62C-F66D4579E3F5}" destId="{5A168289-C630-FF4F-9054-1465E1A91212}" srcOrd="23" destOrd="0" presId="urn:microsoft.com/office/officeart/2005/8/layout/list1"/>
    <dgm:cxn modelId="{F3519574-49C4-E042-93F3-92748C3AC28F}" type="presParOf" srcId="{18515B46-672D-9E4B-A62C-F66D4579E3F5}" destId="{C0C227F5-FEB2-7549-B8EF-341EA3D1B85D}" srcOrd="24" destOrd="0" presId="urn:microsoft.com/office/officeart/2005/8/layout/list1"/>
    <dgm:cxn modelId="{116941B0-6694-3448-8C1C-F2E6E8DF2D39}" type="presParOf" srcId="{C0C227F5-FEB2-7549-B8EF-341EA3D1B85D}" destId="{0A75E045-A9EB-8C44-996D-57B53332EC37}" srcOrd="0" destOrd="0" presId="urn:microsoft.com/office/officeart/2005/8/layout/list1"/>
    <dgm:cxn modelId="{B86D0F0B-DDD9-1F4D-919C-F1C5A93FCCD3}" type="presParOf" srcId="{C0C227F5-FEB2-7549-B8EF-341EA3D1B85D}" destId="{2187C7E5-0E98-5649-96D6-07E96279C7CF}" srcOrd="1" destOrd="0" presId="urn:microsoft.com/office/officeart/2005/8/layout/list1"/>
    <dgm:cxn modelId="{EBF84AC9-6997-1244-91B8-1283B423F436}" type="presParOf" srcId="{18515B46-672D-9E4B-A62C-F66D4579E3F5}" destId="{D0E45D6E-0C06-BA49-A0E3-341870C4832F}" srcOrd="25" destOrd="0" presId="urn:microsoft.com/office/officeart/2005/8/layout/list1"/>
    <dgm:cxn modelId="{A70157F9-6D52-8447-BAF7-351187932A76}" type="presParOf" srcId="{18515B46-672D-9E4B-A62C-F66D4579E3F5}" destId="{FCFDDB4D-D923-C24B-B587-3B3729BB7B1A}" srcOrd="26" destOrd="0" presId="urn:microsoft.com/office/officeart/2005/8/layout/list1"/>
    <dgm:cxn modelId="{AA09EC30-9DAA-254C-BFEE-B072655E9F0B}" type="presParOf" srcId="{18515B46-672D-9E4B-A62C-F66D4579E3F5}" destId="{D22AB706-178E-FC48-A2CB-F7D53A6C6633}" srcOrd="27" destOrd="0" presId="urn:microsoft.com/office/officeart/2005/8/layout/list1"/>
    <dgm:cxn modelId="{0263EDAC-3DD1-C349-A46D-231130D30AF2}" type="presParOf" srcId="{18515B46-672D-9E4B-A62C-F66D4579E3F5}" destId="{3E8590CA-D994-CB4E-9A5F-18ECA3FEBEE4}" srcOrd="28" destOrd="0" presId="urn:microsoft.com/office/officeart/2005/8/layout/list1"/>
    <dgm:cxn modelId="{B0698499-814B-3247-A59A-E5AD08A3C282}" type="presParOf" srcId="{3E8590CA-D994-CB4E-9A5F-18ECA3FEBEE4}" destId="{4C57F89E-08C8-8F4F-9BE2-E3E00DDC3E8B}" srcOrd="0" destOrd="0" presId="urn:microsoft.com/office/officeart/2005/8/layout/list1"/>
    <dgm:cxn modelId="{5ED04C5B-A35F-FF45-9B48-4FB867C144A3}" type="presParOf" srcId="{3E8590CA-D994-CB4E-9A5F-18ECA3FEBEE4}" destId="{7CB84F7A-EDE4-1548-BBBE-679C681392E4}" srcOrd="1" destOrd="0" presId="urn:microsoft.com/office/officeart/2005/8/layout/list1"/>
    <dgm:cxn modelId="{EB8D9F5B-198F-9440-978E-2145FB3B35A7}" type="presParOf" srcId="{18515B46-672D-9E4B-A62C-F66D4579E3F5}" destId="{303057C4-12EB-1844-88DC-65DE2AF6B979}" srcOrd="29" destOrd="0" presId="urn:microsoft.com/office/officeart/2005/8/layout/list1"/>
    <dgm:cxn modelId="{4B64D4F8-48B3-2F42-818C-F2E51305BCA5}" type="presParOf" srcId="{18515B46-672D-9E4B-A62C-F66D4579E3F5}" destId="{AD85CA87-F65C-E242-A3E7-A53F753EF5C5}" srcOrd="30" destOrd="0" presId="urn:microsoft.com/office/officeart/2005/8/layout/list1"/>
    <dgm:cxn modelId="{4B1DCBE2-00A3-AD4E-A693-6D8BC1682E1C}" type="presParOf" srcId="{18515B46-672D-9E4B-A62C-F66D4579E3F5}" destId="{4EDB57E5-3248-B645-A529-3625F22F5332}" srcOrd="31" destOrd="0" presId="urn:microsoft.com/office/officeart/2005/8/layout/list1"/>
    <dgm:cxn modelId="{C2095D47-D77C-214F-9627-56C0418BE4E9}" type="presParOf" srcId="{18515B46-672D-9E4B-A62C-F66D4579E3F5}" destId="{0C0359EB-3ACF-7A42-8DC0-203E89FE1033}" srcOrd="32" destOrd="0" presId="urn:microsoft.com/office/officeart/2005/8/layout/list1"/>
    <dgm:cxn modelId="{E466DB85-7C46-A345-A38C-4227DECD4B27}" type="presParOf" srcId="{0C0359EB-3ACF-7A42-8DC0-203E89FE1033}" destId="{2DB2802F-F8D5-E446-AD51-EA70A5F62113}" srcOrd="0" destOrd="0" presId="urn:microsoft.com/office/officeart/2005/8/layout/list1"/>
    <dgm:cxn modelId="{BBA850AA-BFA1-1B4F-ADF2-E562F8C5CDB3}" type="presParOf" srcId="{0C0359EB-3ACF-7A42-8DC0-203E89FE1033}" destId="{DCA2AC0A-C41A-1B46-ACEC-14D64D7E0BE2}" srcOrd="1" destOrd="0" presId="urn:microsoft.com/office/officeart/2005/8/layout/list1"/>
    <dgm:cxn modelId="{6AB7E2FE-DD8E-A74E-B3A5-3078DA1394C0}" type="presParOf" srcId="{18515B46-672D-9E4B-A62C-F66D4579E3F5}" destId="{F415CA12-8F8C-4E4C-9406-0CD3D753B5A0}" srcOrd="33" destOrd="0" presId="urn:microsoft.com/office/officeart/2005/8/layout/list1"/>
    <dgm:cxn modelId="{02921D64-FA37-5144-9FB2-A768C5527F70}" type="presParOf" srcId="{18515B46-672D-9E4B-A62C-F66D4579E3F5}" destId="{9C654AA4-5120-BB41-890A-8F24F95C42DE}" srcOrd="3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D3C3FB-0F09-D64F-89DC-0CC8E8246E28}">
      <dsp:nvSpPr>
        <dsp:cNvPr id="0" name=""/>
        <dsp:cNvSpPr/>
      </dsp:nvSpPr>
      <dsp:spPr>
        <a:xfrm>
          <a:off x="822907" y="0"/>
          <a:ext cx="2541934" cy="1694616"/>
        </a:xfrm>
        <a:prstGeom prst="rect">
          <a:avLst/>
        </a:prstGeom>
        <a:blipFill>
          <a:blip xmlns:r="http://schemas.openxmlformats.org/officeDocument/2006/relationships" r:embed="rId1" cstate="email">
            <a:extLst>
              <a:ext uri="{28A0092B-C50C-407E-A947-70E740481C1C}">
                <a14:useLocalDpi xmlns:a14="http://schemas.microsoft.com/office/drawing/2010/main" val="0"/>
              </a:ext>
            </a:extLst>
          </a:blip>
          <a:srcRect/>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5E6628D6-3973-A049-9E9F-BD456E6F9FF5}">
      <dsp:nvSpPr>
        <dsp:cNvPr id="0" name=""/>
        <dsp:cNvSpPr/>
      </dsp:nvSpPr>
      <dsp:spPr>
        <a:xfrm>
          <a:off x="3470975" y="1800584"/>
          <a:ext cx="3601293" cy="22244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it-IT" sz="2100" b="1" kern="1200" dirty="0">
              <a:solidFill>
                <a:srgbClr val="800000"/>
              </a:solidFill>
            </a:rPr>
            <a:t>SELEZIONE AVVERSA</a:t>
          </a:r>
        </a:p>
        <a:p>
          <a:pPr marL="171450" lvl="1" indent="-171450" algn="l" defTabSz="711200">
            <a:lnSpc>
              <a:spcPct val="90000"/>
            </a:lnSpc>
            <a:spcBef>
              <a:spcPct val="0"/>
            </a:spcBef>
            <a:spcAft>
              <a:spcPct val="15000"/>
            </a:spcAft>
            <a:buChar char="•"/>
          </a:pPr>
          <a:r>
            <a:rPr lang="it-IT" sz="1600" b="1" kern="1200" dirty="0"/>
            <a:t>In economia, la selezione avversa è una situazione in cui una </a:t>
          </a:r>
          <a:r>
            <a:rPr lang="it-IT" sz="1600" b="1" kern="1200" dirty="0">
              <a:solidFill>
                <a:srgbClr val="008000"/>
              </a:solidFill>
            </a:rPr>
            <a:t>variazione delle condizioni di un contratto</a:t>
          </a:r>
          <a:r>
            <a:rPr lang="it-IT" sz="1600" b="1" kern="1200" dirty="0">
              <a:solidFill>
                <a:srgbClr val="800000"/>
              </a:solidFill>
            </a:rPr>
            <a:t> </a:t>
          </a:r>
          <a:r>
            <a:rPr lang="it-IT" sz="1600" b="1" kern="1200" dirty="0"/>
            <a:t>provoca una </a:t>
          </a:r>
          <a:r>
            <a:rPr lang="it-IT" sz="1600" b="1" kern="1200" dirty="0">
              <a:solidFill>
                <a:srgbClr val="0000FF"/>
              </a:solidFill>
            </a:rPr>
            <a:t>selezione dei contraenti </a:t>
          </a:r>
          <a:r>
            <a:rPr lang="it-IT" sz="1600" b="1" kern="1200" dirty="0">
              <a:solidFill>
                <a:srgbClr val="800000"/>
              </a:solidFill>
            </a:rPr>
            <a:t>sfavorevole per la parte che ha modificato, a suo vantaggio, le condizioni</a:t>
          </a:r>
          <a:r>
            <a:rPr lang="it-IT" sz="1600" b="1" kern="1200" dirty="0"/>
            <a:t>.</a:t>
          </a:r>
        </a:p>
      </dsp:txBody>
      <dsp:txXfrm>
        <a:off x="3470975" y="1800584"/>
        <a:ext cx="3601293" cy="2224455"/>
      </dsp:txXfrm>
    </dsp:sp>
    <dsp:sp modelId="{A8D8F433-9CAC-8E40-B08B-16EF49A7EBDB}">
      <dsp:nvSpPr>
        <dsp:cNvPr id="0" name=""/>
        <dsp:cNvSpPr/>
      </dsp:nvSpPr>
      <dsp:spPr>
        <a:xfrm>
          <a:off x="3153234" y="1483115"/>
          <a:ext cx="864890" cy="865114"/>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40741ED-14F3-724D-A2C8-D0D9842165A2}">
      <dsp:nvSpPr>
        <dsp:cNvPr id="0" name=""/>
        <dsp:cNvSpPr/>
      </dsp:nvSpPr>
      <dsp:spPr>
        <a:xfrm rot="5400000">
          <a:off x="6550058" y="1483226"/>
          <a:ext cx="865114" cy="86489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304CBCC-1A9D-DA4B-8BB4-FF1124A465FB}">
      <dsp:nvSpPr>
        <dsp:cNvPr id="0" name=""/>
        <dsp:cNvSpPr/>
      </dsp:nvSpPr>
      <dsp:spPr>
        <a:xfrm rot="16200000">
          <a:off x="3153122" y="3477940"/>
          <a:ext cx="865114" cy="86489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522FEA3-7CC4-AF4E-AF7B-4E8C270D0193}">
      <dsp:nvSpPr>
        <dsp:cNvPr id="0" name=""/>
        <dsp:cNvSpPr/>
      </dsp:nvSpPr>
      <dsp:spPr>
        <a:xfrm rot="10800000">
          <a:off x="6550170" y="3477828"/>
          <a:ext cx="864890" cy="865114"/>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it-IT" sz="3300" b="1" kern="1200" dirty="0">
              <a:solidFill>
                <a:schemeClr val="tx1"/>
              </a:solidFill>
            </a:rPr>
            <a:t>“CULTURA SOCIALE”</a:t>
          </a:r>
        </a:p>
      </dsp:txBody>
      <dsp:txXfrm>
        <a:off x="37321" y="1064274"/>
        <a:ext cx="2049086" cy="1199594"/>
      </dsp:txXfrm>
    </dsp:sp>
  </dsp:spTree>
</dsp:drawing>
</file>

<file path=ppt/diagrams/drawing10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4A0273-9F7D-1446-8A98-F0EFDA56239F}">
      <dsp:nvSpPr>
        <dsp:cNvPr id="0" name=""/>
        <dsp:cNvSpPr/>
      </dsp:nvSpPr>
      <dsp:spPr>
        <a:xfrm>
          <a:off x="0" y="1750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3 comma 4</a:t>
          </a:r>
        </a:p>
      </dsp:txBody>
      <dsp:txXfrm>
        <a:off x="0" y="175089"/>
        <a:ext cx="4608512" cy="362250"/>
      </dsp:txXfrm>
    </dsp:sp>
    <dsp:sp modelId="{8637715E-BAC0-5846-BE51-067C6FA07FB9}">
      <dsp:nvSpPr>
        <dsp:cNvPr id="0" name=""/>
        <dsp:cNvSpPr/>
      </dsp:nvSpPr>
      <dsp:spPr>
        <a:xfrm>
          <a:off x="230425" y="1012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delle risorse pubbliche</a:t>
          </a:r>
        </a:p>
      </dsp:txBody>
      <dsp:txXfrm>
        <a:off x="237630" y="108494"/>
        <a:ext cx="3211548" cy="133190"/>
      </dsp:txXfrm>
    </dsp:sp>
    <dsp:sp modelId="{F2A73135-C390-6A45-8B95-0B59F9700E60}">
      <dsp:nvSpPr>
        <dsp:cNvPr id="0" name=""/>
        <dsp:cNvSpPr/>
      </dsp:nvSpPr>
      <dsp:spPr>
        <a:xfrm>
          <a:off x="0" y="6381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638139"/>
        <a:ext cx="4608512" cy="362250"/>
      </dsp:txXfrm>
    </dsp:sp>
    <dsp:sp modelId="{A795F3A4-5695-6F42-8474-D11189BDEEDC}">
      <dsp:nvSpPr>
        <dsp:cNvPr id="0" name=""/>
        <dsp:cNvSpPr/>
      </dsp:nvSpPr>
      <dsp:spPr>
        <a:xfrm>
          <a:off x="230425" y="5643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materiale e attrezzatura</a:t>
          </a:r>
        </a:p>
      </dsp:txBody>
      <dsp:txXfrm>
        <a:off x="237630" y="571544"/>
        <a:ext cx="3211548" cy="133190"/>
      </dsp:txXfrm>
    </dsp:sp>
    <dsp:sp modelId="{52815F30-E2F5-4D40-8814-C823A80462AB}">
      <dsp:nvSpPr>
        <dsp:cNvPr id="0" name=""/>
        <dsp:cNvSpPr/>
      </dsp:nvSpPr>
      <dsp:spPr>
        <a:xfrm>
          <a:off x="0" y="11011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1101189"/>
        <a:ext cx="4608512" cy="362250"/>
      </dsp:txXfrm>
    </dsp:sp>
    <dsp:sp modelId="{2269C065-AD85-7248-B39C-4F407F987E21}">
      <dsp:nvSpPr>
        <dsp:cNvPr id="0" name=""/>
        <dsp:cNvSpPr/>
      </dsp:nvSpPr>
      <dsp:spPr>
        <a:xfrm>
          <a:off x="230425" y="10273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servizi telematici</a:t>
          </a:r>
        </a:p>
      </dsp:txBody>
      <dsp:txXfrm>
        <a:off x="237630" y="1034594"/>
        <a:ext cx="3211548" cy="133190"/>
      </dsp:txXfrm>
    </dsp:sp>
    <dsp:sp modelId="{DB5AA249-2F60-8E49-858B-22B50D1B905C}">
      <dsp:nvSpPr>
        <dsp:cNvPr id="0" name=""/>
        <dsp:cNvSpPr/>
      </dsp:nvSpPr>
      <dsp:spPr>
        <a:xfrm>
          <a:off x="0" y="15642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1564239"/>
        <a:ext cx="4608512" cy="362250"/>
      </dsp:txXfrm>
    </dsp:sp>
    <dsp:sp modelId="{B84DBD61-AB58-A749-A7E1-27A5AD02AB42}">
      <dsp:nvSpPr>
        <dsp:cNvPr id="0" name=""/>
        <dsp:cNvSpPr/>
      </dsp:nvSpPr>
      <dsp:spPr>
        <a:xfrm>
          <a:off x="230425" y="14904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linee telefoniche</a:t>
          </a:r>
        </a:p>
      </dsp:txBody>
      <dsp:txXfrm>
        <a:off x="237630" y="1497644"/>
        <a:ext cx="3211548" cy="133190"/>
      </dsp:txXfrm>
    </dsp:sp>
    <dsp:sp modelId="{5FCB115D-C29D-2E43-832E-E7624BA0909F}">
      <dsp:nvSpPr>
        <dsp:cNvPr id="0" name=""/>
        <dsp:cNvSpPr/>
      </dsp:nvSpPr>
      <dsp:spPr>
        <a:xfrm>
          <a:off x="0" y="2027289"/>
          <a:ext cx="4608512" cy="567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10</a:t>
          </a:r>
        </a:p>
        <a:p>
          <a:pPr marL="114300" lvl="1" indent="-114300" algn="l" defTabSz="533400">
            <a:lnSpc>
              <a:spcPct val="90000"/>
            </a:lnSpc>
            <a:spcBef>
              <a:spcPct val="0"/>
            </a:spcBef>
            <a:spcAft>
              <a:spcPct val="15000"/>
            </a:spcAft>
            <a:buChar char="•"/>
          </a:pPr>
          <a:r>
            <a:rPr lang="it-IT" sz="1200" kern="1200" dirty="0"/>
            <a:t>Articolo 5 comma 2</a:t>
          </a:r>
        </a:p>
      </dsp:txBody>
      <dsp:txXfrm>
        <a:off x="0" y="2027289"/>
        <a:ext cx="4608512" cy="567000"/>
      </dsp:txXfrm>
    </dsp:sp>
    <dsp:sp modelId="{0B0C52A7-9620-A540-9BD1-562630586017}">
      <dsp:nvSpPr>
        <dsp:cNvPr id="0" name=""/>
        <dsp:cNvSpPr/>
      </dsp:nvSpPr>
      <dsp:spPr>
        <a:xfrm>
          <a:off x="230425" y="19534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 titolo e della posizione</a:t>
          </a:r>
        </a:p>
      </dsp:txBody>
      <dsp:txXfrm>
        <a:off x="237630" y="1960694"/>
        <a:ext cx="3211548" cy="133190"/>
      </dsp:txXfrm>
    </dsp:sp>
    <dsp:sp modelId="{FEB29B27-D795-704D-9CD9-2CCDF6A59A48}">
      <dsp:nvSpPr>
        <dsp:cNvPr id="0" name=""/>
        <dsp:cNvSpPr/>
      </dsp:nvSpPr>
      <dsp:spPr>
        <a:xfrm>
          <a:off x="0" y="26950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1</a:t>
          </a:r>
        </a:p>
      </dsp:txBody>
      <dsp:txXfrm>
        <a:off x="0" y="2695089"/>
        <a:ext cx="4608512" cy="362250"/>
      </dsp:txXfrm>
    </dsp:sp>
    <dsp:sp modelId="{1EE60721-B090-CD4F-9358-A76DFDE4DD48}">
      <dsp:nvSpPr>
        <dsp:cNvPr id="0" name=""/>
        <dsp:cNvSpPr/>
      </dsp:nvSpPr>
      <dsp:spPr>
        <a:xfrm>
          <a:off x="230425" y="26212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 tempo di lavoro</a:t>
          </a:r>
        </a:p>
      </dsp:txBody>
      <dsp:txXfrm>
        <a:off x="237630" y="2628494"/>
        <a:ext cx="3211548" cy="133190"/>
      </dsp:txXfrm>
    </dsp:sp>
    <dsp:sp modelId="{A22EF1A1-3BCB-9B48-A972-3063361EA402}">
      <dsp:nvSpPr>
        <dsp:cNvPr id="0" name=""/>
        <dsp:cNvSpPr/>
      </dsp:nvSpPr>
      <dsp:spPr>
        <a:xfrm>
          <a:off x="0" y="31581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1</a:t>
          </a:r>
        </a:p>
      </dsp:txBody>
      <dsp:txXfrm>
        <a:off x="0" y="3158139"/>
        <a:ext cx="4608512" cy="362250"/>
      </dsp:txXfrm>
    </dsp:sp>
    <dsp:sp modelId="{52D09375-7709-A843-BACD-DDC541C57B94}">
      <dsp:nvSpPr>
        <dsp:cNvPr id="0" name=""/>
        <dsp:cNvSpPr/>
      </dsp:nvSpPr>
      <dsp:spPr>
        <a:xfrm>
          <a:off x="230425" y="30843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 tempo di lavoro altrui</a:t>
          </a:r>
        </a:p>
      </dsp:txBody>
      <dsp:txXfrm>
        <a:off x="237630" y="3091544"/>
        <a:ext cx="3211548" cy="133190"/>
      </dsp:txXfrm>
    </dsp:sp>
    <dsp:sp modelId="{3508D38F-781C-694E-BDAF-B87203327090}">
      <dsp:nvSpPr>
        <dsp:cNvPr id="0" name=""/>
        <dsp:cNvSpPr/>
      </dsp:nvSpPr>
      <dsp:spPr>
        <a:xfrm>
          <a:off x="0" y="36211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2</a:t>
          </a:r>
        </a:p>
      </dsp:txBody>
      <dsp:txXfrm>
        <a:off x="0" y="3621189"/>
        <a:ext cx="4608512" cy="362250"/>
      </dsp:txXfrm>
    </dsp:sp>
    <dsp:sp modelId="{EF371944-8524-4941-9AF5-DEF5A9D92BFF}">
      <dsp:nvSpPr>
        <dsp:cNvPr id="0" name=""/>
        <dsp:cNvSpPr/>
      </dsp:nvSpPr>
      <dsp:spPr>
        <a:xfrm>
          <a:off x="230425" y="35473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800100">
            <a:lnSpc>
              <a:spcPct val="90000"/>
            </a:lnSpc>
            <a:spcBef>
              <a:spcPct val="0"/>
            </a:spcBef>
            <a:spcAft>
              <a:spcPct val="35000"/>
            </a:spcAft>
            <a:buNone/>
          </a:pPr>
          <a:r>
            <a:rPr lang="it-IT" sz="1800" b="1" kern="1200" dirty="0">
              <a:solidFill>
                <a:srgbClr val="FFFF00"/>
              </a:solidFill>
            </a:rPr>
            <a:t>Utilizzo dei permessi lavorativi</a:t>
          </a:r>
        </a:p>
      </dsp:txBody>
      <dsp:txXfrm>
        <a:off x="237630" y="3554594"/>
        <a:ext cx="3211548" cy="133190"/>
      </dsp:txXfrm>
    </dsp:sp>
    <dsp:sp modelId="{2D461585-3178-0F48-BC62-25345FB49D47}">
      <dsp:nvSpPr>
        <dsp:cNvPr id="0" name=""/>
        <dsp:cNvSpPr/>
      </dsp:nvSpPr>
      <dsp:spPr>
        <a:xfrm>
          <a:off x="0" y="4084239"/>
          <a:ext cx="4608512" cy="567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3 comma 3</a:t>
          </a:r>
        </a:p>
        <a:p>
          <a:pPr marL="114300" lvl="1" indent="-114300" algn="l" defTabSz="533400">
            <a:lnSpc>
              <a:spcPct val="90000"/>
            </a:lnSpc>
            <a:spcBef>
              <a:spcPct val="0"/>
            </a:spcBef>
            <a:spcAft>
              <a:spcPct val="15000"/>
            </a:spcAft>
            <a:buChar char="•"/>
          </a:pPr>
          <a:r>
            <a:rPr lang="it-IT" sz="1200" kern="1200" dirty="0"/>
            <a:t>Articolo 12 comma 5</a:t>
          </a:r>
        </a:p>
      </dsp:txBody>
      <dsp:txXfrm>
        <a:off x="0" y="4084239"/>
        <a:ext cx="4608512" cy="567000"/>
      </dsp:txXfrm>
    </dsp:sp>
    <dsp:sp modelId="{E8AC6E23-12E4-0A42-A577-237F82943412}">
      <dsp:nvSpPr>
        <dsp:cNvPr id="0" name=""/>
        <dsp:cNvSpPr/>
      </dsp:nvSpPr>
      <dsp:spPr>
        <a:xfrm>
          <a:off x="230425" y="40104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delle informazioni </a:t>
          </a:r>
        </a:p>
      </dsp:txBody>
      <dsp:txXfrm>
        <a:off x="237630" y="4017644"/>
        <a:ext cx="3211548" cy="133190"/>
      </dsp:txXfrm>
    </dsp:sp>
  </dsp:spTree>
</dsp:drawing>
</file>

<file path=ppt/diagrams/drawing10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4A0273-9F7D-1446-8A98-F0EFDA56239F}">
      <dsp:nvSpPr>
        <dsp:cNvPr id="0" name=""/>
        <dsp:cNvSpPr/>
      </dsp:nvSpPr>
      <dsp:spPr>
        <a:xfrm>
          <a:off x="0" y="1750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3 comma 4</a:t>
          </a:r>
        </a:p>
      </dsp:txBody>
      <dsp:txXfrm>
        <a:off x="0" y="175089"/>
        <a:ext cx="4608512" cy="362250"/>
      </dsp:txXfrm>
    </dsp:sp>
    <dsp:sp modelId="{8637715E-BAC0-5846-BE51-067C6FA07FB9}">
      <dsp:nvSpPr>
        <dsp:cNvPr id="0" name=""/>
        <dsp:cNvSpPr/>
      </dsp:nvSpPr>
      <dsp:spPr>
        <a:xfrm>
          <a:off x="230425" y="1012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delle risorse pubbliche</a:t>
          </a:r>
        </a:p>
      </dsp:txBody>
      <dsp:txXfrm>
        <a:off x="237630" y="108494"/>
        <a:ext cx="3211548" cy="133190"/>
      </dsp:txXfrm>
    </dsp:sp>
    <dsp:sp modelId="{F2A73135-C390-6A45-8B95-0B59F9700E60}">
      <dsp:nvSpPr>
        <dsp:cNvPr id="0" name=""/>
        <dsp:cNvSpPr/>
      </dsp:nvSpPr>
      <dsp:spPr>
        <a:xfrm>
          <a:off x="0" y="6381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638139"/>
        <a:ext cx="4608512" cy="362250"/>
      </dsp:txXfrm>
    </dsp:sp>
    <dsp:sp modelId="{A795F3A4-5695-6F42-8474-D11189BDEEDC}">
      <dsp:nvSpPr>
        <dsp:cNvPr id="0" name=""/>
        <dsp:cNvSpPr/>
      </dsp:nvSpPr>
      <dsp:spPr>
        <a:xfrm>
          <a:off x="230425" y="5643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materiale e attrezzatura</a:t>
          </a:r>
        </a:p>
      </dsp:txBody>
      <dsp:txXfrm>
        <a:off x="237630" y="571544"/>
        <a:ext cx="3211548" cy="133190"/>
      </dsp:txXfrm>
    </dsp:sp>
    <dsp:sp modelId="{52815F30-E2F5-4D40-8814-C823A80462AB}">
      <dsp:nvSpPr>
        <dsp:cNvPr id="0" name=""/>
        <dsp:cNvSpPr/>
      </dsp:nvSpPr>
      <dsp:spPr>
        <a:xfrm>
          <a:off x="0" y="11011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1101189"/>
        <a:ext cx="4608512" cy="362250"/>
      </dsp:txXfrm>
    </dsp:sp>
    <dsp:sp modelId="{2269C065-AD85-7248-B39C-4F407F987E21}">
      <dsp:nvSpPr>
        <dsp:cNvPr id="0" name=""/>
        <dsp:cNvSpPr/>
      </dsp:nvSpPr>
      <dsp:spPr>
        <a:xfrm>
          <a:off x="230425" y="10273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servizi telematici</a:t>
          </a:r>
        </a:p>
      </dsp:txBody>
      <dsp:txXfrm>
        <a:off x="237630" y="1034594"/>
        <a:ext cx="3211548" cy="133190"/>
      </dsp:txXfrm>
    </dsp:sp>
    <dsp:sp modelId="{DB5AA249-2F60-8E49-858B-22B50D1B905C}">
      <dsp:nvSpPr>
        <dsp:cNvPr id="0" name=""/>
        <dsp:cNvSpPr/>
      </dsp:nvSpPr>
      <dsp:spPr>
        <a:xfrm>
          <a:off x="0" y="15642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1564239"/>
        <a:ext cx="4608512" cy="362250"/>
      </dsp:txXfrm>
    </dsp:sp>
    <dsp:sp modelId="{B84DBD61-AB58-A749-A7E1-27A5AD02AB42}">
      <dsp:nvSpPr>
        <dsp:cNvPr id="0" name=""/>
        <dsp:cNvSpPr/>
      </dsp:nvSpPr>
      <dsp:spPr>
        <a:xfrm>
          <a:off x="230425" y="14904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linee telefoniche</a:t>
          </a:r>
        </a:p>
      </dsp:txBody>
      <dsp:txXfrm>
        <a:off x="237630" y="1497644"/>
        <a:ext cx="3211548" cy="133190"/>
      </dsp:txXfrm>
    </dsp:sp>
    <dsp:sp modelId="{5FCB115D-C29D-2E43-832E-E7624BA0909F}">
      <dsp:nvSpPr>
        <dsp:cNvPr id="0" name=""/>
        <dsp:cNvSpPr/>
      </dsp:nvSpPr>
      <dsp:spPr>
        <a:xfrm>
          <a:off x="0" y="2027289"/>
          <a:ext cx="4608512" cy="567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10</a:t>
          </a:r>
        </a:p>
        <a:p>
          <a:pPr marL="114300" lvl="1" indent="-114300" algn="l" defTabSz="533400">
            <a:lnSpc>
              <a:spcPct val="90000"/>
            </a:lnSpc>
            <a:spcBef>
              <a:spcPct val="0"/>
            </a:spcBef>
            <a:spcAft>
              <a:spcPct val="15000"/>
            </a:spcAft>
            <a:buChar char="•"/>
          </a:pPr>
          <a:r>
            <a:rPr lang="it-IT" sz="1200" kern="1200" dirty="0"/>
            <a:t>Articolo 5 comma 2</a:t>
          </a:r>
        </a:p>
      </dsp:txBody>
      <dsp:txXfrm>
        <a:off x="0" y="2027289"/>
        <a:ext cx="4608512" cy="567000"/>
      </dsp:txXfrm>
    </dsp:sp>
    <dsp:sp modelId="{0B0C52A7-9620-A540-9BD1-562630586017}">
      <dsp:nvSpPr>
        <dsp:cNvPr id="0" name=""/>
        <dsp:cNvSpPr/>
      </dsp:nvSpPr>
      <dsp:spPr>
        <a:xfrm>
          <a:off x="230425" y="19534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 titolo e della posizione</a:t>
          </a:r>
        </a:p>
      </dsp:txBody>
      <dsp:txXfrm>
        <a:off x="237630" y="1960694"/>
        <a:ext cx="3211548" cy="133190"/>
      </dsp:txXfrm>
    </dsp:sp>
    <dsp:sp modelId="{FEB29B27-D795-704D-9CD9-2CCDF6A59A48}">
      <dsp:nvSpPr>
        <dsp:cNvPr id="0" name=""/>
        <dsp:cNvSpPr/>
      </dsp:nvSpPr>
      <dsp:spPr>
        <a:xfrm>
          <a:off x="0" y="26950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1</a:t>
          </a:r>
        </a:p>
      </dsp:txBody>
      <dsp:txXfrm>
        <a:off x="0" y="2695089"/>
        <a:ext cx="4608512" cy="362250"/>
      </dsp:txXfrm>
    </dsp:sp>
    <dsp:sp modelId="{1EE60721-B090-CD4F-9358-A76DFDE4DD48}">
      <dsp:nvSpPr>
        <dsp:cNvPr id="0" name=""/>
        <dsp:cNvSpPr/>
      </dsp:nvSpPr>
      <dsp:spPr>
        <a:xfrm>
          <a:off x="230425" y="26212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 tempo di lavoro</a:t>
          </a:r>
        </a:p>
      </dsp:txBody>
      <dsp:txXfrm>
        <a:off x="237630" y="2628494"/>
        <a:ext cx="3211548" cy="133190"/>
      </dsp:txXfrm>
    </dsp:sp>
    <dsp:sp modelId="{A22EF1A1-3BCB-9B48-A972-3063361EA402}">
      <dsp:nvSpPr>
        <dsp:cNvPr id="0" name=""/>
        <dsp:cNvSpPr/>
      </dsp:nvSpPr>
      <dsp:spPr>
        <a:xfrm>
          <a:off x="0" y="31581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1</a:t>
          </a:r>
        </a:p>
      </dsp:txBody>
      <dsp:txXfrm>
        <a:off x="0" y="3158139"/>
        <a:ext cx="4608512" cy="362250"/>
      </dsp:txXfrm>
    </dsp:sp>
    <dsp:sp modelId="{52D09375-7709-A843-BACD-DDC541C57B94}">
      <dsp:nvSpPr>
        <dsp:cNvPr id="0" name=""/>
        <dsp:cNvSpPr/>
      </dsp:nvSpPr>
      <dsp:spPr>
        <a:xfrm>
          <a:off x="230425" y="30843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 tempo di lavoro altrui</a:t>
          </a:r>
        </a:p>
      </dsp:txBody>
      <dsp:txXfrm>
        <a:off x="237630" y="3091544"/>
        <a:ext cx="3211548" cy="133190"/>
      </dsp:txXfrm>
    </dsp:sp>
    <dsp:sp modelId="{3508D38F-781C-694E-BDAF-B87203327090}">
      <dsp:nvSpPr>
        <dsp:cNvPr id="0" name=""/>
        <dsp:cNvSpPr/>
      </dsp:nvSpPr>
      <dsp:spPr>
        <a:xfrm>
          <a:off x="0" y="36211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2</a:t>
          </a:r>
        </a:p>
      </dsp:txBody>
      <dsp:txXfrm>
        <a:off x="0" y="3621189"/>
        <a:ext cx="4608512" cy="362250"/>
      </dsp:txXfrm>
    </dsp:sp>
    <dsp:sp modelId="{EF371944-8524-4941-9AF5-DEF5A9D92BFF}">
      <dsp:nvSpPr>
        <dsp:cNvPr id="0" name=""/>
        <dsp:cNvSpPr/>
      </dsp:nvSpPr>
      <dsp:spPr>
        <a:xfrm>
          <a:off x="230425" y="35473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b="0" kern="1200" dirty="0">
              <a:solidFill>
                <a:schemeClr val="bg1"/>
              </a:solidFill>
            </a:rPr>
            <a:t>Utilizzo dei permessi lavorativi</a:t>
          </a:r>
        </a:p>
      </dsp:txBody>
      <dsp:txXfrm>
        <a:off x="237630" y="3554594"/>
        <a:ext cx="3211548" cy="133190"/>
      </dsp:txXfrm>
    </dsp:sp>
    <dsp:sp modelId="{2D461585-3178-0F48-BC62-25345FB49D47}">
      <dsp:nvSpPr>
        <dsp:cNvPr id="0" name=""/>
        <dsp:cNvSpPr/>
      </dsp:nvSpPr>
      <dsp:spPr>
        <a:xfrm>
          <a:off x="0" y="4084239"/>
          <a:ext cx="4608512" cy="567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3 comma 3</a:t>
          </a:r>
        </a:p>
        <a:p>
          <a:pPr marL="114300" lvl="1" indent="-114300" algn="l" defTabSz="533400">
            <a:lnSpc>
              <a:spcPct val="90000"/>
            </a:lnSpc>
            <a:spcBef>
              <a:spcPct val="0"/>
            </a:spcBef>
            <a:spcAft>
              <a:spcPct val="15000"/>
            </a:spcAft>
            <a:buChar char="•"/>
          </a:pPr>
          <a:r>
            <a:rPr lang="it-IT" sz="1200" kern="1200" dirty="0"/>
            <a:t>Articolo 12 comma 5</a:t>
          </a:r>
        </a:p>
      </dsp:txBody>
      <dsp:txXfrm>
        <a:off x="0" y="4084239"/>
        <a:ext cx="4608512" cy="567000"/>
      </dsp:txXfrm>
    </dsp:sp>
    <dsp:sp modelId="{E8AC6E23-12E4-0A42-A577-237F82943412}">
      <dsp:nvSpPr>
        <dsp:cNvPr id="0" name=""/>
        <dsp:cNvSpPr/>
      </dsp:nvSpPr>
      <dsp:spPr>
        <a:xfrm>
          <a:off x="230425" y="40104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800100">
            <a:lnSpc>
              <a:spcPct val="90000"/>
            </a:lnSpc>
            <a:spcBef>
              <a:spcPct val="0"/>
            </a:spcBef>
            <a:spcAft>
              <a:spcPct val="35000"/>
            </a:spcAft>
            <a:buNone/>
          </a:pPr>
          <a:r>
            <a:rPr lang="it-IT" sz="1800" b="1" kern="1200" dirty="0">
              <a:solidFill>
                <a:srgbClr val="FFFF00"/>
              </a:solidFill>
            </a:rPr>
            <a:t>Utilizzo delle informazioni </a:t>
          </a:r>
        </a:p>
      </dsp:txBody>
      <dsp:txXfrm>
        <a:off x="237630" y="4017644"/>
        <a:ext cx="3211548" cy="133190"/>
      </dsp:txXfrm>
    </dsp:sp>
  </dsp:spTree>
</dsp:drawing>
</file>

<file path=ppt/diagrams/drawing10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7F984-6DFB-6B4D-B854-474BA0705579}">
      <dsp:nvSpPr>
        <dsp:cNvPr id="0" name=""/>
        <dsp:cNvSpPr/>
      </dsp:nvSpPr>
      <dsp:spPr>
        <a:xfrm>
          <a:off x="0" y="53428"/>
          <a:ext cx="2704897" cy="1622044"/>
        </a:xfrm>
        <a:prstGeom prst="rect">
          <a:avLst/>
        </a:prstGeom>
        <a:blipFill>
          <a:blip xmlns:r="http://schemas.openxmlformats.org/officeDocument/2006/relationships" r:embed="rId1" cstate="email">
            <a:extLst>
              <a:ext uri="{28A0092B-C50C-407E-A947-70E740481C1C}">
                <a14:useLocalDpi xmlns:a14="http://schemas.microsoft.com/office/drawing/2010/main" val="0"/>
              </a:ext>
            </a:extLst>
          </a:blip>
          <a:srcRect/>
          <a:stretch>
            <a:fillRect t="-25000" b="-25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6E2428C-B7EF-6048-AFB4-25390460A2AF}">
      <dsp:nvSpPr>
        <dsp:cNvPr id="0" name=""/>
        <dsp:cNvSpPr/>
      </dsp:nvSpPr>
      <dsp:spPr>
        <a:xfrm>
          <a:off x="2986576" y="1411933"/>
          <a:ext cx="5575816" cy="36628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it-IT" sz="2000" b="1" kern="1200" dirty="0"/>
            <a:t>Marta, dipendente dell’URP del Comune di XY, ha una piccola associazione di mamme del quartiere. </a:t>
          </a:r>
        </a:p>
        <a:p>
          <a:pPr marL="0" lvl="0" indent="0" algn="l" defTabSz="889000">
            <a:lnSpc>
              <a:spcPct val="90000"/>
            </a:lnSpc>
            <a:spcBef>
              <a:spcPct val="0"/>
            </a:spcBef>
            <a:spcAft>
              <a:spcPct val="35000"/>
            </a:spcAft>
            <a:buNone/>
          </a:pPr>
          <a:r>
            <a:rPr lang="it-IT" sz="2000" b="1" kern="1200" dirty="0"/>
            <a:t>Quando le mamme organizzano una festa a Marta viene chiesto di stampare le locandine. </a:t>
          </a:r>
        </a:p>
        <a:p>
          <a:pPr marL="0" lvl="0" indent="0" algn="l" defTabSz="889000">
            <a:lnSpc>
              <a:spcPct val="90000"/>
            </a:lnSpc>
            <a:spcBef>
              <a:spcPct val="0"/>
            </a:spcBef>
            <a:spcAft>
              <a:spcPct val="35000"/>
            </a:spcAft>
            <a:buNone/>
          </a:pPr>
          <a:r>
            <a:rPr lang="it-IT" sz="2000" b="1" kern="1200" dirty="0"/>
            <a:t>Normalmente Marta le stampa in una cartoleria vicino casa sua.</a:t>
          </a:r>
        </a:p>
        <a:p>
          <a:pPr marL="0" lvl="0" indent="0" algn="l" defTabSz="889000">
            <a:lnSpc>
              <a:spcPct val="90000"/>
            </a:lnSpc>
            <a:spcBef>
              <a:spcPct val="0"/>
            </a:spcBef>
            <a:spcAft>
              <a:spcPct val="35000"/>
            </a:spcAft>
            <a:buNone/>
          </a:pPr>
          <a:r>
            <a:rPr lang="it-IT" sz="2000" b="1" kern="1200" dirty="0"/>
            <a:t>Un giorno, Marta dimentica di stampare le locandine.</a:t>
          </a:r>
        </a:p>
        <a:p>
          <a:pPr marL="0" lvl="0" indent="0" algn="l" defTabSz="889000">
            <a:lnSpc>
              <a:spcPct val="90000"/>
            </a:lnSpc>
            <a:spcBef>
              <a:spcPct val="0"/>
            </a:spcBef>
            <a:spcAft>
              <a:spcPct val="35000"/>
            </a:spcAft>
            <a:buNone/>
          </a:pPr>
          <a:r>
            <a:rPr lang="it-IT" sz="2000" b="1" kern="1200" dirty="0"/>
            <a:t>Non avendo più tempo per andare in cartoleria, a Marta viene l’idea di utilizzare la stampante dell’URP</a:t>
          </a:r>
        </a:p>
      </dsp:txBody>
      <dsp:txXfrm>
        <a:off x="2986576" y="1411933"/>
        <a:ext cx="5575816" cy="3662845"/>
      </dsp:txXfrm>
    </dsp:sp>
    <dsp:sp modelId="{A872CF00-56B3-7B4E-BE46-C3FA03F06205}">
      <dsp:nvSpPr>
        <dsp:cNvPr id="0" name=""/>
        <dsp:cNvSpPr/>
      </dsp:nvSpPr>
      <dsp:spPr>
        <a:xfrm>
          <a:off x="2581333" y="1111634"/>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5EDBF2-D7D3-CE4D-BCD6-3F0FBBB1F2D6}">
      <dsp:nvSpPr>
        <dsp:cNvPr id="0" name=""/>
        <dsp:cNvSpPr/>
      </dsp:nvSpPr>
      <dsp:spPr>
        <a:xfrm rot="5400000">
          <a:off x="7719428" y="1111770"/>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0963BFA-C9D9-504F-9C1F-21A35D8F1A63}">
      <dsp:nvSpPr>
        <dsp:cNvPr id="0" name=""/>
        <dsp:cNvSpPr/>
      </dsp:nvSpPr>
      <dsp:spPr>
        <a:xfrm rot="16200000">
          <a:off x="2547553" y="4246750"/>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4393F03-B835-5E48-ADC5-D13A1B2D1045}">
      <dsp:nvSpPr>
        <dsp:cNvPr id="0" name=""/>
        <dsp:cNvSpPr/>
      </dsp:nvSpPr>
      <dsp:spPr>
        <a:xfrm rot="10800000">
          <a:off x="7732257" y="4246614"/>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10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58B364-C072-2C4D-80D0-BB2EAFC7B9B1}">
      <dsp:nvSpPr>
        <dsp:cNvPr id="0" name=""/>
        <dsp:cNvSpPr/>
      </dsp:nvSpPr>
      <dsp:spPr>
        <a:xfrm>
          <a:off x="2707335" y="2362326"/>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E076727-138B-174F-983D-D43C360B386B}">
      <dsp:nvSpPr>
        <dsp:cNvPr id="0" name=""/>
        <dsp:cNvSpPr/>
      </dsp:nvSpPr>
      <dsp:spPr>
        <a:xfrm>
          <a:off x="2618666" y="2504464"/>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7D843912-AE42-8142-8C7F-E21832B16063}">
      <dsp:nvSpPr>
        <dsp:cNvPr id="0" name=""/>
        <dsp:cNvSpPr/>
      </dsp:nvSpPr>
      <dsp:spPr>
        <a:xfrm>
          <a:off x="2512801" y="2627525"/>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D0C2134-D680-0F40-9F13-9EF5E1CAFF8C}">
      <dsp:nvSpPr>
        <dsp:cNvPr id="0" name=""/>
        <dsp:cNvSpPr/>
      </dsp:nvSpPr>
      <dsp:spPr>
        <a:xfrm>
          <a:off x="2639624" y="931806"/>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611FF1A-11CE-C14A-8C8E-ADBAFD56457B}">
      <dsp:nvSpPr>
        <dsp:cNvPr id="0" name=""/>
        <dsp:cNvSpPr/>
      </dsp:nvSpPr>
      <dsp:spPr>
        <a:xfrm>
          <a:off x="2774508" y="851198"/>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42C88B7F-E2C6-A147-83B6-5B5549184E7D}">
      <dsp:nvSpPr>
        <dsp:cNvPr id="0" name=""/>
        <dsp:cNvSpPr/>
      </dsp:nvSpPr>
      <dsp:spPr>
        <a:xfrm>
          <a:off x="2909392" y="770590"/>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10A11332-8A87-444E-BE4F-06D086ACFE6F}">
      <dsp:nvSpPr>
        <dsp:cNvPr id="0" name=""/>
        <dsp:cNvSpPr/>
      </dsp:nvSpPr>
      <dsp:spPr>
        <a:xfrm>
          <a:off x="3044275" y="851198"/>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53405E6-05A4-FD40-A967-A217285B4849}">
      <dsp:nvSpPr>
        <dsp:cNvPr id="0" name=""/>
        <dsp:cNvSpPr/>
      </dsp:nvSpPr>
      <dsp:spPr>
        <a:xfrm>
          <a:off x="3179696" y="931806"/>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B482573F-BAEB-4C41-B330-D5F8805DEC07}">
      <dsp:nvSpPr>
        <dsp:cNvPr id="0" name=""/>
        <dsp:cNvSpPr/>
      </dsp:nvSpPr>
      <dsp:spPr>
        <a:xfrm>
          <a:off x="2909392" y="940673"/>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2F0E5056-EA6C-8D4C-BB5C-98D984E74BAB}">
      <dsp:nvSpPr>
        <dsp:cNvPr id="0" name=""/>
        <dsp:cNvSpPr/>
      </dsp:nvSpPr>
      <dsp:spPr>
        <a:xfrm>
          <a:off x="2909392" y="1110755"/>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1543329-4E5C-DF41-A04D-9511106250EC}">
      <dsp:nvSpPr>
        <dsp:cNvPr id="0" name=""/>
        <dsp:cNvSpPr/>
      </dsp:nvSpPr>
      <dsp:spPr>
        <a:xfrm>
          <a:off x="2085580" y="3019548"/>
          <a:ext cx="2183933" cy="58574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2266" tIns="76200" rIns="76200" bIns="76200" numCol="1" spcCol="1270" anchor="ctr" anchorCtr="0">
          <a:noAutofit/>
        </a:bodyPr>
        <a:lstStyle/>
        <a:p>
          <a:pPr marL="0" lvl="0" indent="0" algn="l" defTabSz="889000">
            <a:lnSpc>
              <a:spcPct val="90000"/>
            </a:lnSpc>
            <a:spcBef>
              <a:spcPct val="0"/>
            </a:spcBef>
            <a:spcAft>
              <a:spcPct val="35000"/>
            </a:spcAft>
            <a:buNone/>
          </a:pPr>
          <a:r>
            <a:rPr lang="it-IT" sz="2000" kern="1200" dirty="0"/>
            <a:t>Risorsa Umana</a:t>
          </a:r>
        </a:p>
      </dsp:txBody>
      <dsp:txXfrm>
        <a:off x="2114174" y="3048142"/>
        <a:ext cx="2126745" cy="528561"/>
      </dsp:txXfrm>
    </dsp:sp>
    <dsp:sp modelId="{D44C1D3D-3C10-6349-8FAE-7CCC5B5B5AE6}">
      <dsp:nvSpPr>
        <dsp:cNvPr id="0" name=""/>
        <dsp:cNvSpPr/>
      </dsp:nvSpPr>
      <dsp:spPr>
        <a:xfrm>
          <a:off x="3856324" y="3574118"/>
          <a:ext cx="2131270" cy="5857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30480" rIns="30480" bIns="30480" numCol="1" spcCol="1270" anchor="ctr" anchorCtr="0">
          <a:noAutofit/>
        </a:bodyPr>
        <a:lstStyle/>
        <a:p>
          <a:pPr marL="0" lvl="0" indent="0" algn="l" defTabSz="533400">
            <a:lnSpc>
              <a:spcPct val="90000"/>
            </a:lnSpc>
            <a:spcBef>
              <a:spcPct val="0"/>
            </a:spcBef>
            <a:spcAft>
              <a:spcPct val="35000"/>
            </a:spcAft>
            <a:buNone/>
          </a:pPr>
          <a:r>
            <a:rPr lang="it-IT" sz="1200" b="1" kern="1200" dirty="0"/>
            <a:t>Pubblico dipendente/decisore pubblico</a:t>
          </a:r>
        </a:p>
      </dsp:txBody>
      <dsp:txXfrm>
        <a:off x="3856324" y="3574118"/>
        <a:ext cx="2131270" cy="585749"/>
      </dsp:txXfrm>
    </dsp:sp>
    <dsp:sp modelId="{C11B622F-D8C0-324C-AF6B-7C55B3CD6905}">
      <dsp:nvSpPr>
        <dsp:cNvPr id="0" name=""/>
        <dsp:cNvSpPr/>
      </dsp:nvSpPr>
      <dsp:spPr>
        <a:xfrm>
          <a:off x="1479947" y="2423319"/>
          <a:ext cx="1012433" cy="101243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940806D-D2B9-BF49-A0BC-D2162F72A94C}">
      <dsp:nvSpPr>
        <dsp:cNvPr id="0" name=""/>
        <dsp:cNvSpPr/>
      </dsp:nvSpPr>
      <dsp:spPr>
        <a:xfrm>
          <a:off x="2941073" y="1711592"/>
          <a:ext cx="2895481" cy="1105983"/>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2266" tIns="68580" rIns="68580" bIns="68580" numCol="1" spcCol="1270" anchor="ctr" anchorCtr="0">
          <a:noAutofit/>
        </a:bodyPr>
        <a:lstStyle/>
        <a:p>
          <a:pPr marL="0" lvl="0" indent="0" algn="l" defTabSz="800100">
            <a:lnSpc>
              <a:spcPct val="90000"/>
            </a:lnSpc>
            <a:spcBef>
              <a:spcPct val="0"/>
            </a:spcBef>
            <a:spcAft>
              <a:spcPct val="35000"/>
            </a:spcAft>
            <a:buNone/>
          </a:pPr>
          <a:r>
            <a:rPr lang="it-IT" sz="1800" kern="1200" dirty="0"/>
            <a:t>Corretto utilizzo della posizione</a:t>
          </a:r>
        </a:p>
      </dsp:txBody>
      <dsp:txXfrm>
        <a:off x="2995063" y="1765582"/>
        <a:ext cx="2787501" cy="998003"/>
      </dsp:txXfrm>
    </dsp:sp>
    <dsp:sp modelId="{BFCC961A-8BDE-F34B-9C3C-C67C5547C9FB}">
      <dsp:nvSpPr>
        <dsp:cNvPr id="0" name=""/>
        <dsp:cNvSpPr/>
      </dsp:nvSpPr>
      <dsp:spPr>
        <a:xfrm>
          <a:off x="5827471" y="1783602"/>
          <a:ext cx="2718143" cy="13940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30480" rIns="30480" bIns="30480" numCol="1" spcCol="1270" anchor="ctr" anchorCtr="0">
          <a:noAutofit/>
        </a:bodyPr>
        <a:lstStyle/>
        <a:p>
          <a:pPr marL="0" lvl="0" indent="0" algn="l" defTabSz="533400">
            <a:lnSpc>
              <a:spcPct val="90000"/>
            </a:lnSpc>
            <a:spcBef>
              <a:spcPct val="0"/>
            </a:spcBef>
            <a:spcAft>
              <a:spcPct val="35000"/>
            </a:spcAft>
            <a:buNone/>
          </a:pPr>
          <a:r>
            <a:rPr lang="it-IT" sz="1200" b="1" kern="1200" noProof="0" dirty="0"/>
            <a:t>non costringe</a:t>
          </a:r>
          <a:r>
            <a:rPr lang="it-IT" sz="1200" kern="1200" noProof="0" dirty="0"/>
            <a:t> altri dipendenti ad </a:t>
          </a:r>
          <a:r>
            <a:rPr lang="it-IT" sz="1200" b="1" kern="1200" noProof="0" dirty="0">
              <a:solidFill>
                <a:srgbClr val="800000"/>
              </a:solidFill>
            </a:rPr>
            <a:t>aderire ad associazioni od organizzazioni</a:t>
          </a:r>
          <a:r>
            <a:rPr lang="it-IT" sz="1200" kern="1200" noProof="0" dirty="0"/>
            <a:t>, </a:t>
          </a:r>
        </a:p>
        <a:p>
          <a:pPr marL="0" lvl="0" indent="0" algn="l" defTabSz="533400">
            <a:lnSpc>
              <a:spcPct val="90000"/>
            </a:lnSpc>
            <a:spcBef>
              <a:spcPct val="0"/>
            </a:spcBef>
            <a:spcAft>
              <a:spcPct val="35000"/>
            </a:spcAft>
            <a:buNone/>
          </a:pPr>
          <a:r>
            <a:rPr lang="it-IT" sz="1200" kern="1200" noProof="0" dirty="0"/>
            <a:t>non </a:t>
          </a:r>
          <a:r>
            <a:rPr lang="it-IT" sz="1200" b="1" kern="1200" noProof="0" dirty="0"/>
            <a:t>esercita pressioni</a:t>
          </a:r>
          <a:r>
            <a:rPr lang="it-IT" sz="1200" kern="1200" noProof="0" dirty="0"/>
            <a:t> al fine di aderire ad associazioni od organizzazioni, </a:t>
          </a:r>
          <a:r>
            <a:rPr lang="it-IT" sz="1200" b="1" kern="1200" noProof="0" dirty="0">
              <a:solidFill>
                <a:srgbClr val="800000"/>
              </a:solidFill>
            </a:rPr>
            <a:t>promettendo vantaggi o prospettando svantaggi di carriera,</a:t>
          </a:r>
        </a:p>
        <a:p>
          <a:pPr marL="0" lvl="0" indent="0" algn="l" defTabSz="533400">
            <a:lnSpc>
              <a:spcPct val="90000"/>
            </a:lnSpc>
            <a:spcBef>
              <a:spcPct val="0"/>
            </a:spcBef>
            <a:spcAft>
              <a:spcPct val="35000"/>
            </a:spcAft>
            <a:buNone/>
          </a:pPr>
          <a:r>
            <a:rPr lang="it-IT" sz="1200" b="1" kern="1200" noProof="0" dirty="0"/>
            <a:t>non sfrutta, né menziona la posizione </a:t>
          </a:r>
          <a:r>
            <a:rPr lang="it-IT" sz="1200" kern="1200" noProof="0" dirty="0"/>
            <a:t>che ricopre nell’amministrazione per </a:t>
          </a:r>
          <a:r>
            <a:rPr lang="it-IT" sz="1200" b="1" kern="1200" noProof="0" dirty="0">
              <a:solidFill>
                <a:srgbClr val="800000"/>
              </a:solidFill>
            </a:rPr>
            <a:t>ottenere utilità che non gli spettino </a:t>
          </a:r>
          <a:r>
            <a:rPr lang="it-IT" sz="1200" kern="1200" noProof="0" dirty="0"/>
            <a:t> </a:t>
          </a:r>
        </a:p>
        <a:p>
          <a:pPr marL="0" lvl="0" indent="0" algn="l" defTabSz="533400">
            <a:lnSpc>
              <a:spcPct val="90000"/>
            </a:lnSpc>
            <a:spcBef>
              <a:spcPct val="0"/>
            </a:spcBef>
            <a:spcAft>
              <a:spcPct val="35000"/>
            </a:spcAft>
            <a:buNone/>
          </a:pPr>
          <a:endParaRPr lang="it-IT" sz="1200" b="1" kern="1200" dirty="0"/>
        </a:p>
      </dsp:txBody>
      <dsp:txXfrm>
        <a:off x="5827471" y="1783602"/>
        <a:ext cx="2718143" cy="1394014"/>
      </dsp:txXfrm>
    </dsp:sp>
    <dsp:sp modelId="{F4598EAC-7586-3A47-BBCE-771B9AFA85B0}">
      <dsp:nvSpPr>
        <dsp:cNvPr id="0" name=""/>
        <dsp:cNvSpPr/>
      </dsp:nvSpPr>
      <dsp:spPr>
        <a:xfrm>
          <a:off x="2403175" y="1277613"/>
          <a:ext cx="1012433" cy="1012433"/>
        </a:xfrm>
        <a:prstGeom prst="ellipse">
          <a:avLst/>
        </a:prstGeom>
        <a:blipFill>
          <a:blip xmlns:r="http://schemas.openxmlformats.org/officeDocument/2006/relationships" r:embed="rId2" cstate="email">
            <a:extLst>
              <a:ext uri="{28A0092B-C50C-407E-A947-70E740481C1C}">
                <a14:useLocalDpi xmlns:a14="http://schemas.microsoft.com/office/drawing/2010/main" val="0"/>
              </a:ext>
            </a:extLst>
          </a:blip>
          <a:srcRect/>
          <a:stretch>
            <a:fillRect t="-31000" b="-3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10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83F53E-96A5-5444-A41A-C1EF07143651}">
      <dsp:nvSpPr>
        <dsp:cNvPr id="0" name=""/>
        <dsp:cNvSpPr/>
      </dsp:nvSpPr>
      <dsp:spPr>
        <a:xfrm>
          <a:off x="0" y="419762"/>
          <a:ext cx="6096000" cy="14458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3117" tIns="354076" rIns="473117" bIns="120904" numCol="1" spcCol="1270" anchor="t" anchorCtr="0">
          <a:noAutofit/>
        </a:bodyPr>
        <a:lstStyle/>
        <a:p>
          <a:pPr marL="171450" lvl="1" indent="-171450" algn="l" defTabSz="755650">
            <a:lnSpc>
              <a:spcPct val="90000"/>
            </a:lnSpc>
            <a:spcBef>
              <a:spcPct val="0"/>
            </a:spcBef>
            <a:spcAft>
              <a:spcPct val="15000"/>
            </a:spcAft>
            <a:buChar char="•"/>
          </a:pPr>
          <a:r>
            <a:rPr lang="it-IT" sz="1700" kern="1200" noProof="0" dirty="0"/>
            <a:t>Il pubblico dipendente </a:t>
          </a:r>
          <a:r>
            <a:rPr lang="it-IT" sz="1700" b="1" kern="1200" noProof="0" dirty="0"/>
            <a:t>non costringe</a:t>
          </a:r>
          <a:r>
            <a:rPr lang="it-IT" sz="1700" kern="1200" noProof="0" dirty="0"/>
            <a:t> altri dipendenti ad aderire ad associazioni od organizzazioni, né </a:t>
          </a:r>
          <a:r>
            <a:rPr lang="it-IT" sz="1700" b="1" kern="1200" noProof="0" dirty="0"/>
            <a:t>esercita pressioni</a:t>
          </a:r>
          <a:r>
            <a:rPr lang="it-IT" sz="1700" kern="1200" noProof="0" dirty="0"/>
            <a:t> a tal fine, </a:t>
          </a:r>
          <a:r>
            <a:rPr lang="it-IT" sz="1700" b="1" kern="1200" noProof="0" dirty="0">
              <a:solidFill>
                <a:srgbClr val="800000"/>
              </a:solidFill>
            </a:rPr>
            <a:t>promettendo vantaggi o prospettando svantaggi di carriera</a:t>
          </a:r>
          <a:r>
            <a:rPr lang="it-IT" sz="1700" kern="1200" noProof="0" dirty="0"/>
            <a:t>. </a:t>
          </a:r>
        </a:p>
      </dsp:txBody>
      <dsp:txXfrm>
        <a:off x="0" y="419762"/>
        <a:ext cx="6096000" cy="1445850"/>
      </dsp:txXfrm>
    </dsp:sp>
    <dsp:sp modelId="{783E6A4E-5CBA-0A42-BC93-54C2FE94293E}">
      <dsp:nvSpPr>
        <dsp:cNvPr id="0" name=""/>
        <dsp:cNvSpPr/>
      </dsp:nvSpPr>
      <dsp:spPr>
        <a:xfrm>
          <a:off x="304800" y="168842"/>
          <a:ext cx="4267200" cy="5018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1290" tIns="0" rIns="161290" bIns="0" numCol="1" spcCol="1270" anchor="ctr" anchorCtr="0">
          <a:noAutofit/>
        </a:bodyPr>
        <a:lstStyle/>
        <a:p>
          <a:pPr marL="0" lvl="0" indent="0" algn="l" defTabSz="755650">
            <a:lnSpc>
              <a:spcPct val="90000"/>
            </a:lnSpc>
            <a:spcBef>
              <a:spcPct val="0"/>
            </a:spcBef>
            <a:spcAft>
              <a:spcPct val="35000"/>
            </a:spcAft>
            <a:buNone/>
          </a:pPr>
          <a:r>
            <a:rPr lang="it-IT" sz="1700" kern="1200" noProof="0"/>
            <a:t>Articolo 5 comma 2</a:t>
          </a:r>
        </a:p>
      </dsp:txBody>
      <dsp:txXfrm>
        <a:off x="329298" y="193340"/>
        <a:ext cx="4218204" cy="452844"/>
      </dsp:txXfrm>
    </dsp:sp>
    <dsp:sp modelId="{27A35C3B-3573-0347-A169-E4B4B8C707B1}">
      <dsp:nvSpPr>
        <dsp:cNvPr id="0" name=""/>
        <dsp:cNvSpPr/>
      </dsp:nvSpPr>
      <dsp:spPr>
        <a:xfrm>
          <a:off x="0" y="2208332"/>
          <a:ext cx="6096000" cy="168682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3117" tIns="354076" rIns="473117" bIns="120904" numCol="1" spcCol="1270" anchor="t" anchorCtr="0">
          <a:noAutofit/>
        </a:bodyPr>
        <a:lstStyle/>
        <a:p>
          <a:pPr marL="171450" lvl="1" indent="-171450" algn="l" defTabSz="755650">
            <a:lnSpc>
              <a:spcPct val="90000"/>
            </a:lnSpc>
            <a:spcBef>
              <a:spcPct val="0"/>
            </a:spcBef>
            <a:spcAft>
              <a:spcPct val="15000"/>
            </a:spcAft>
            <a:buChar char="•"/>
          </a:pPr>
          <a:r>
            <a:rPr lang="it-IT" sz="1700" kern="1200" noProof="0" dirty="0"/>
            <a:t>Nei </a:t>
          </a:r>
          <a:r>
            <a:rPr lang="it-IT" sz="1700" b="1" kern="1200" noProof="0" dirty="0"/>
            <a:t>rapporti privati</a:t>
          </a:r>
          <a:r>
            <a:rPr lang="it-IT" sz="1700" kern="1200" noProof="0" dirty="0"/>
            <a:t>, comprese le relazioni </a:t>
          </a:r>
          <a:r>
            <a:rPr lang="it-IT" sz="1700" kern="1200" noProof="0" dirty="0" err="1"/>
            <a:t>extralavorative</a:t>
          </a:r>
          <a:r>
            <a:rPr lang="it-IT" sz="1700" kern="1200" noProof="0" dirty="0"/>
            <a:t> con pubblici ufficiali nell’esercizio delle loro funzioni, </a:t>
          </a:r>
          <a:r>
            <a:rPr lang="it-IT" sz="1700" b="1" kern="1200" noProof="0" dirty="0"/>
            <a:t>il dipendente non sfrutta, né menziona la posizione </a:t>
          </a:r>
          <a:r>
            <a:rPr lang="it-IT" sz="1700" kern="1200" noProof="0" dirty="0"/>
            <a:t>che ricopre nell’amministrazione per </a:t>
          </a:r>
          <a:r>
            <a:rPr lang="it-IT" sz="1700" b="1" kern="1200" noProof="0" dirty="0">
              <a:solidFill>
                <a:srgbClr val="800000"/>
              </a:solidFill>
            </a:rPr>
            <a:t>ottenere utilità che non gli spettino </a:t>
          </a:r>
        </a:p>
      </dsp:txBody>
      <dsp:txXfrm>
        <a:off x="0" y="2208332"/>
        <a:ext cx="6096000" cy="1686825"/>
      </dsp:txXfrm>
    </dsp:sp>
    <dsp:sp modelId="{D5E0A326-8574-F24F-96E4-2F4B2E1FE61C}">
      <dsp:nvSpPr>
        <dsp:cNvPr id="0" name=""/>
        <dsp:cNvSpPr/>
      </dsp:nvSpPr>
      <dsp:spPr>
        <a:xfrm>
          <a:off x="304800" y="1957412"/>
          <a:ext cx="4267200" cy="5018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1290" tIns="0" rIns="161290" bIns="0" numCol="1" spcCol="1270" anchor="ctr" anchorCtr="0">
          <a:noAutofit/>
        </a:bodyPr>
        <a:lstStyle/>
        <a:p>
          <a:pPr marL="0" lvl="0" indent="0" algn="l" defTabSz="755650">
            <a:lnSpc>
              <a:spcPct val="90000"/>
            </a:lnSpc>
            <a:spcBef>
              <a:spcPct val="0"/>
            </a:spcBef>
            <a:spcAft>
              <a:spcPct val="35000"/>
            </a:spcAft>
            <a:buNone/>
          </a:pPr>
          <a:r>
            <a:rPr lang="it-IT" sz="1700" kern="1200" noProof="0"/>
            <a:t>Articolo 10</a:t>
          </a:r>
        </a:p>
      </dsp:txBody>
      <dsp:txXfrm>
        <a:off x="329298" y="1981910"/>
        <a:ext cx="4218204" cy="452844"/>
      </dsp:txXfrm>
    </dsp:sp>
  </dsp:spTree>
</dsp:drawing>
</file>

<file path=ppt/diagrams/drawing10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7F984-6DFB-6B4D-B854-474BA0705579}">
      <dsp:nvSpPr>
        <dsp:cNvPr id="0" name=""/>
        <dsp:cNvSpPr/>
      </dsp:nvSpPr>
      <dsp:spPr>
        <a:xfrm>
          <a:off x="0" y="53428"/>
          <a:ext cx="2704897" cy="1622044"/>
        </a:xfrm>
        <a:prstGeom prst="rect">
          <a:avLst/>
        </a:prstGeom>
        <a:blipFill>
          <a:blip xmlns:r="http://schemas.openxmlformats.org/officeDocument/2006/relationships" r:embed="rId1" cstate="email">
            <a:extLst>
              <a:ext uri="{28A0092B-C50C-407E-A947-70E740481C1C}">
                <a14:useLocalDpi xmlns:a14="http://schemas.microsoft.com/office/drawing/2010/main" val="0"/>
              </a:ext>
            </a:extLst>
          </a:blip>
          <a:srcRect/>
          <a:stretch>
            <a:fillRect t="-9000" b="-9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6E2428C-B7EF-6048-AFB4-25390460A2AF}">
      <dsp:nvSpPr>
        <dsp:cNvPr id="0" name=""/>
        <dsp:cNvSpPr/>
      </dsp:nvSpPr>
      <dsp:spPr>
        <a:xfrm>
          <a:off x="2986576" y="1447864"/>
          <a:ext cx="5575816" cy="3662845"/>
        </a:xfrm>
        <a:prstGeom prst="rect">
          <a:avLst/>
        </a:prstGeom>
        <a:solidFill>
          <a:srgbClr val="FFFFFF"/>
        </a:solid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it-IT" sz="1900" b="1" kern="1200" dirty="0">
              <a:latin typeface="+mn-lt"/>
            </a:rPr>
            <a:t>Il dottor Rossi dirige l’ufficio X del Comune di Y ed è una persona che, per la posizione che ricopre e per le relazioni che nel tempo ha intessuto, </a:t>
          </a:r>
          <a:r>
            <a:rPr lang="it-IT" sz="1900" b="1" kern="1200" dirty="0">
              <a:solidFill>
                <a:srgbClr val="800000"/>
              </a:solidFill>
              <a:latin typeface="+mn-lt"/>
            </a:rPr>
            <a:t>esercita una certa autorevolezza</a:t>
          </a:r>
          <a:r>
            <a:rPr lang="it-IT" sz="1900" b="1" kern="1200" dirty="0">
              <a:latin typeface="+mn-lt"/>
            </a:rPr>
            <a:t> nei riguardi del territorio.</a:t>
          </a:r>
        </a:p>
        <a:p>
          <a:pPr marL="0" lvl="0" indent="0" algn="l" defTabSz="844550">
            <a:lnSpc>
              <a:spcPct val="90000"/>
            </a:lnSpc>
            <a:spcBef>
              <a:spcPct val="0"/>
            </a:spcBef>
            <a:spcAft>
              <a:spcPct val="35000"/>
            </a:spcAft>
            <a:buNone/>
          </a:pPr>
          <a:r>
            <a:rPr lang="it-IT" sz="1900" b="1" kern="1200" dirty="0">
              <a:latin typeface="+mn-lt"/>
            </a:rPr>
            <a:t>Un suo </a:t>
          </a:r>
          <a:r>
            <a:rPr lang="it-IT" sz="1900" b="1" kern="1200" dirty="0">
              <a:solidFill>
                <a:srgbClr val="800000"/>
              </a:solidFill>
              <a:latin typeface="+mn-lt"/>
            </a:rPr>
            <a:t>caro amico di infanzia </a:t>
          </a:r>
          <a:r>
            <a:rPr lang="it-IT" sz="1900" b="1" kern="1200" dirty="0">
              <a:latin typeface="+mn-lt"/>
            </a:rPr>
            <a:t>si trova in una brutta situazione economica e gli chiede di scrivere una </a:t>
          </a:r>
          <a:r>
            <a:rPr lang="it-IT" sz="1900" b="1" kern="1200" dirty="0">
              <a:solidFill>
                <a:srgbClr val="800000"/>
              </a:solidFill>
              <a:latin typeface="+mn-lt"/>
            </a:rPr>
            <a:t>lettera di referenze</a:t>
          </a:r>
          <a:r>
            <a:rPr lang="it-IT" sz="1900" b="1" kern="1200" dirty="0">
              <a:latin typeface="+mn-lt"/>
            </a:rPr>
            <a:t> indirizzata ad una </a:t>
          </a:r>
          <a:r>
            <a:rPr lang="it-IT" sz="1900" b="1" kern="1200" dirty="0">
              <a:solidFill>
                <a:srgbClr val="800000"/>
              </a:solidFill>
              <a:latin typeface="+mn-lt"/>
            </a:rPr>
            <a:t>ditta</a:t>
          </a:r>
          <a:r>
            <a:rPr lang="it-IT" sz="1900" b="1" kern="1200" dirty="0">
              <a:latin typeface="+mn-lt"/>
            </a:rPr>
            <a:t> </a:t>
          </a:r>
          <a:r>
            <a:rPr lang="it-IT" sz="1900" b="1" kern="1200" dirty="0">
              <a:solidFill>
                <a:srgbClr val="800000"/>
              </a:solidFill>
              <a:latin typeface="+mn-lt"/>
            </a:rPr>
            <a:t>che spesso si trova a contrattare con l’ufficio del dottor Rossi</a:t>
          </a:r>
          <a:r>
            <a:rPr lang="it-IT" sz="1900" b="1" kern="1200" dirty="0">
              <a:latin typeface="+mn-lt"/>
            </a:rPr>
            <a:t>. </a:t>
          </a:r>
        </a:p>
        <a:p>
          <a:pPr marL="0" lvl="0" indent="0" algn="l" defTabSz="844550">
            <a:lnSpc>
              <a:spcPct val="90000"/>
            </a:lnSpc>
            <a:spcBef>
              <a:spcPct val="0"/>
            </a:spcBef>
            <a:spcAft>
              <a:spcPct val="35000"/>
            </a:spcAft>
            <a:buNone/>
          </a:pPr>
          <a:r>
            <a:rPr lang="it-IT" sz="1900" b="1" kern="1200" dirty="0">
              <a:latin typeface="+mn-lt"/>
            </a:rPr>
            <a:t>L’amico esorta benevolmente il dottor Rossi a scrivere la lettera sulla </a:t>
          </a:r>
          <a:r>
            <a:rPr lang="it-IT" sz="1900" b="1" kern="1200" dirty="0">
              <a:solidFill>
                <a:srgbClr val="800000"/>
              </a:solidFill>
              <a:latin typeface="+mn-lt"/>
            </a:rPr>
            <a:t>carta intestata </a:t>
          </a:r>
          <a:r>
            <a:rPr lang="it-IT" sz="1900" b="1" kern="1200" dirty="0">
              <a:latin typeface="+mn-lt"/>
            </a:rPr>
            <a:t>dell’amministrazione per esercitare maggior effetto persuasivo nei confronti dell’amministratore della ditta stessa</a:t>
          </a:r>
        </a:p>
      </dsp:txBody>
      <dsp:txXfrm>
        <a:off x="2986576" y="1447864"/>
        <a:ext cx="5575816" cy="3662845"/>
      </dsp:txXfrm>
    </dsp:sp>
    <dsp:sp modelId="{A872CF00-56B3-7B4E-BE46-C3FA03F06205}">
      <dsp:nvSpPr>
        <dsp:cNvPr id="0" name=""/>
        <dsp:cNvSpPr/>
      </dsp:nvSpPr>
      <dsp:spPr>
        <a:xfrm>
          <a:off x="2581333" y="1111634"/>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5EDBF2-D7D3-CE4D-BCD6-3F0FBBB1F2D6}">
      <dsp:nvSpPr>
        <dsp:cNvPr id="0" name=""/>
        <dsp:cNvSpPr/>
      </dsp:nvSpPr>
      <dsp:spPr>
        <a:xfrm rot="5400000">
          <a:off x="7719428" y="1111770"/>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0963BFA-C9D9-504F-9C1F-21A35D8F1A63}">
      <dsp:nvSpPr>
        <dsp:cNvPr id="0" name=""/>
        <dsp:cNvSpPr/>
      </dsp:nvSpPr>
      <dsp:spPr>
        <a:xfrm rot="16200000">
          <a:off x="2547553" y="4246750"/>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4393F03-B835-5E48-ADC5-D13A1B2D1045}">
      <dsp:nvSpPr>
        <dsp:cNvPr id="0" name=""/>
        <dsp:cNvSpPr/>
      </dsp:nvSpPr>
      <dsp:spPr>
        <a:xfrm rot="10800000">
          <a:off x="7732257" y="4246614"/>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10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AB51CC-24F6-2A43-8B21-CDA930608D22}">
      <dsp:nvSpPr>
        <dsp:cNvPr id="0" name=""/>
        <dsp:cNvSpPr/>
      </dsp:nvSpPr>
      <dsp:spPr>
        <a:xfrm>
          <a:off x="1187625" y="0"/>
          <a:ext cx="6661244" cy="1440160"/>
        </a:xfrm>
        <a:prstGeom prst="leftRightRibbon">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81F89D6D-6A4A-2340-A7B7-3DA5C39DDAA2}">
      <dsp:nvSpPr>
        <dsp:cNvPr id="0" name=""/>
        <dsp:cNvSpPr/>
      </dsp:nvSpPr>
      <dsp:spPr>
        <a:xfrm>
          <a:off x="2124239" y="216024"/>
          <a:ext cx="1692185" cy="705678"/>
        </a:xfrm>
        <a:prstGeom prst="rect">
          <a:avLst/>
        </a:prstGeom>
        <a:noFill/>
        <a:ln w="38100" cap="flat" cmpd="sng" algn="ctr">
          <a:noFill/>
          <a:prstDash val="solid"/>
        </a:ln>
        <a:effectLst>
          <a:outerShdw blurRad="40000" dist="20000" dir="5400000" rotWithShape="0">
            <a:srgbClr val="000000">
              <a:alpha val="38000"/>
            </a:srgbClr>
          </a:outerShdw>
        </a:effectLst>
        <a:sp3d/>
      </dsp:spPr>
      <dsp:style>
        <a:lnRef idx="3">
          <a:scrgbClr r="0" g="0" b="0"/>
        </a:lnRef>
        <a:fillRef idx="1">
          <a:scrgbClr r="0" g="0" b="0"/>
        </a:fillRef>
        <a:effectRef idx="1">
          <a:scrgbClr r="0" g="0" b="0"/>
        </a:effectRef>
        <a:fontRef idx="minor">
          <a:schemeClr val="lt1"/>
        </a:fontRef>
      </dsp:style>
      <dsp:txBody>
        <a:bodyPr spcFirstLastPara="0" vert="horz" wrap="square" lIns="0" tIns="53340" rIns="0" bIns="57150" numCol="1" spcCol="1270" anchor="ctr" anchorCtr="0">
          <a:noAutofit/>
        </a:bodyPr>
        <a:lstStyle/>
        <a:p>
          <a:pPr marL="0" lvl="0" indent="0" algn="ctr" defTabSz="666750">
            <a:lnSpc>
              <a:spcPct val="90000"/>
            </a:lnSpc>
            <a:spcBef>
              <a:spcPct val="0"/>
            </a:spcBef>
            <a:spcAft>
              <a:spcPct val="35000"/>
            </a:spcAft>
            <a:buNone/>
          </a:pPr>
          <a:r>
            <a:rPr lang="it-IT" sz="1500" b="1" kern="1200" dirty="0"/>
            <a:t>BUON ANDAMENTO E IMPARZIALITA’ DELLA PA </a:t>
          </a:r>
        </a:p>
      </dsp:txBody>
      <dsp:txXfrm>
        <a:off x="2124239" y="216024"/>
        <a:ext cx="1692185" cy="705678"/>
      </dsp:txXfrm>
    </dsp:sp>
    <dsp:sp modelId="{F320C7C6-1FA7-554A-9EE1-F0E0AF57CEA4}">
      <dsp:nvSpPr>
        <dsp:cNvPr id="0" name=""/>
        <dsp:cNvSpPr/>
      </dsp:nvSpPr>
      <dsp:spPr>
        <a:xfrm>
          <a:off x="5328586" y="504054"/>
          <a:ext cx="1404156" cy="705678"/>
        </a:xfrm>
        <a:prstGeom prst="rect">
          <a:avLst/>
        </a:prstGeom>
        <a:noFill/>
        <a:ln w="38100" cap="flat" cmpd="sng" algn="ctr">
          <a:noFill/>
          <a:prstDash val="solid"/>
        </a:ln>
        <a:effectLst>
          <a:outerShdw blurRad="40000" dist="20000" dir="5400000" rotWithShape="0">
            <a:srgbClr val="000000">
              <a:alpha val="38000"/>
            </a:srgbClr>
          </a:outerShdw>
        </a:effectLst>
        <a:sp3d/>
      </dsp:spPr>
      <dsp:style>
        <a:lnRef idx="3">
          <a:scrgbClr r="0" g="0" b="0"/>
        </a:lnRef>
        <a:fillRef idx="1">
          <a:scrgbClr r="0" g="0" b="0"/>
        </a:fillRef>
        <a:effectRef idx="1">
          <a:scrgbClr r="0" g="0" b="0"/>
        </a:effectRef>
        <a:fontRef idx="minor">
          <a:schemeClr val="lt1"/>
        </a:fontRef>
      </dsp:style>
      <dsp:txBody>
        <a:bodyPr spcFirstLastPara="0" vert="horz" wrap="square" lIns="0" tIns="53340" rIns="0" bIns="57150" numCol="1" spcCol="1270" anchor="ctr" anchorCtr="0">
          <a:noAutofit/>
        </a:bodyPr>
        <a:lstStyle/>
        <a:p>
          <a:pPr marL="0" lvl="0" indent="0" algn="ctr" defTabSz="666750">
            <a:lnSpc>
              <a:spcPct val="90000"/>
            </a:lnSpc>
            <a:spcBef>
              <a:spcPct val="0"/>
            </a:spcBef>
            <a:spcAft>
              <a:spcPct val="35000"/>
            </a:spcAft>
            <a:buNone/>
          </a:pPr>
          <a:r>
            <a:rPr lang="it-IT" sz="1500" b="1" kern="1200" dirty="0"/>
            <a:t>REPUTAZIONE DELLA PA</a:t>
          </a:r>
        </a:p>
      </dsp:txBody>
      <dsp:txXfrm>
        <a:off x="5328586" y="504054"/>
        <a:ext cx="1404156" cy="705678"/>
      </dsp:txXfrm>
    </dsp:sp>
  </dsp:spTree>
</dsp:drawing>
</file>

<file path=ppt/diagrams/drawing10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58B364-C072-2C4D-80D0-BB2EAFC7B9B1}">
      <dsp:nvSpPr>
        <dsp:cNvPr id="0" name=""/>
        <dsp:cNvSpPr/>
      </dsp:nvSpPr>
      <dsp:spPr>
        <a:xfrm>
          <a:off x="1240929" y="2065629"/>
          <a:ext cx="78273" cy="7827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E076727-138B-174F-983D-D43C360B386B}">
      <dsp:nvSpPr>
        <dsp:cNvPr id="0" name=""/>
        <dsp:cNvSpPr/>
      </dsp:nvSpPr>
      <dsp:spPr>
        <a:xfrm>
          <a:off x="1172232" y="2175753"/>
          <a:ext cx="78273" cy="7827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7D843912-AE42-8142-8C7F-E21832B16063}">
      <dsp:nvSpPr>
        <dsp:cNvPr id="0" name=""/>
        <dsp:cNvSpPr/>
      </dsp:nvSpPr>
      <dsp:spPr>
        <a:xfrm>
          <a:off x="1090211" y="2271097"/>
          <a:ext cx="78273" cy="7827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D0C2134-D680-0F40-9F13-9EF5E1CAFF8C}">
      <dsp:nvSpPr>
        <dsp:cNvPr id="0" name=""/>
        <dsp:cNvSpPr/>
      </dsp:nvSpPr>
      <dsp:spPr>
        <a:xfrm>
          <a:off x="1188469" y="957306"/>
          <a:ext cx="78273" cy="7827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611FF1A-11CE-C14A-8C8E-ADBAFD56457B}">
      <dsp:nvSpPr>
        <dsp:cNvPr id="0" name=""/>
        <dsp:cNvSpPr/>
      </dsp:nvSpPr>
      <dsp:spPr>
        <a:xfrm>
          <a:off x="1292973" y="894854"/>
          <a:ext cx="78273" cy="7827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42C88B7F-E2C6-A147-83B6-5B5549184E7D}">
      <dsp:nvSpPr>
        <dsp:cNvPr id="0" name=""/>
        <dsp:cNvSpPr/>
      </dsp:nvSpPr>
      <dsp:spPr>
        <a:xfrm>
          <a:off x="1397477" y="832402"/>
          <a:ext cx="78273" cy="7827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10A11332-8A87-444E-BE4F-06D086ACFE6F}">
      <dsp:nvSpPr>
        <dsp:cNvPr id="0" name=""/>
        <dsp:cNvSpPr/>
      </dsp:nvSpPr>
      <dsp:spPr>
        <a:xfrm>
          <a:off x="1501981" y="894854"/>
          <a:ext cx="78273" cy="7827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53405E6-05A4-FD40-A967-A217285B4849}">
      <dsp:nvSpPr>
        <dsp:cNvPr id="0" name=""/>
        <dsp:cNvSpPr/>
      </dsp:nvSpPr>
      <dsp:spPr>
        <a:xfrm>
          <a:off x="1606901" y="957306"/>
          <a:ext cx="78273" cy="7827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B482573F-BAEB-4C41-B330-D5F8805DEC07}">
      <dsp:nvSpPr>
        <dsp:cNvPr id="0" name=""/>
        <dsp:cNvSpPr/>
      </dsp:nvSpPr>
      <dsp:spPr>
        <a:xfrm>
          <a:off x="1397477" y="964176"/>
          <a:ext cx="78273" cy="7827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2F0E5056-EA6C-8D4C-BB5C-98D984E74BAB}">
      <dsp:nvSpPr>
        <dsp:cNvPr id="0" name=""/>
        <dsp:cNvSpPr/>
      </dsp:nvSpPr>
      <dsp:spPr>
        <a:xfrm>
          <a:off x="1397477" y="1095951"/>
          <a:ext cx="78273" cy="7827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1543329-4E5C-DF41-A04D-9511106250EC}">
      <dsp:nvSpPr>
        <dsp:cNvPr id="0" name=""/>
        <dsp:cNvSpPr/>
      </dsp:nvSpPr>
      <dsp:spPr>
        <a:xfrm>
          <a:off x="759213" y="2574824"/>
          <a:ext cx="1692044" cy="453821"/>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8149" tIns="57150" rIns="57150" bIns="57150" numCol="1" spcCol="1270" anchor="ctr" anchorCtr="0">
          <a:noAutofit/>
        </a:bodyPr>
        <a:lstStyle/>
        <a:p>
          <a:pPr marL="0" lvl="0" indent="0" algn="l" defTabSz="666750">
            <a:lnSpc>
              <a:spcPct val="90000"/>
            </a:lnSpc>
            <a:spcBef>
              <a:spcPct val="0"/>
            </a:spcBef>
            <a:spcAft>
              <a:spcPct val="35000"/>
            </a:spcAft>
            <a:buNone/>
          </a:pPr>
          <a:r>
            <a:rPr lang="it-IT" sz="1500" kern="1200" dirty="0"/>
            <a:t>Risorsa Umana</a:t>
          </a:r>
        </a:p>
      </dsp:txBody>
      <dsp:txXfrm>
        <a:off x="781367" y="2596978"/>
        <a:ext cx="1647736" cy="409513"/>
      </dsp:txXfrm>
    </dsp:sp>
    <dsp:sp modelId="{D44C1D3D-3C10-6349-8FAE-7CCC5B5B5AE6}">
      <dsp:nvSpPr>
        <dsp:cNvPr id="0" name=""/>
        <dsp:cNvSpPr/>
      </dsp:nvSpPr>
      <dsp:spPr>
        <a:xfrm>
          <a:off x="2520280" y="3024334"/>
          <a:ext cx="1651242" cy="4538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08" tIns="22860" rIns="22860" bIns="22860" numCol="1" spcCol="1270" anchor="ctr" anchorCtr="0">
          <a:noAutofit/>
        </a:bodyPr>
        <a:lstStyle/>
        <a:p>
          <a:pPr marL="0" lvl="0" indent="0" algn="l" defTabSz="400050">
            <a:lnSpc>
              <a:spcPct val="90000"/>
            </a:lnSpc>
            <a:spcBef>
              <a:spcPct val="0"/>
            </a:spcBef>
            <a:spcAft>
              <a:spcPct val="35000"/>
            </a:spcAft>
            <a:buNone/>
          </a:pPr>
          <a:r>
            <a:rPr lang="it-IT" sz="900" b="1" kern="1200" dirty="0"/>
            <a:t>Pubblico dipendente/decisore pubblico</a:t>
          </a:r>
        </a:p>
      </dsp:txBody>
      <dsp:txXfrm>
        <a:off x="2520280" y="3024334"/>
        <a:ext cx="1651242" cy="453821"/>
      </dsp:txXfrm>
    </dsp:sp>
    <dsp:sp modelId="{C11B622F-D8C0-324C-AF6B-7C55B3CD6905}">
      <dsp:nvSpPr>
        <dsp:cNvPr id="0" name=""/>
        <dsp:cNvSpPr/>
      </dsp:nvSpPr>
      <dsp:spPr>
        <a:xfrm>
          <a:off x="289987" y="2112885"/>
          <a:ext cx="784402" cy="78440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940806D-D2B9-BF49-A0BC-D2162F72A94C}">
      <dsp:nvSpPr>
        <dsp:cNvPr id="0" name=""/>
        <dsp:cNvSpPr/>
      </dsp:nvSpPr>
      <dsp:spPr>
        <a:xfrm>
          <a:off x="1422023" y="1561461"/>
          <a:ext cx="2243329" cy="856882"/>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8149" tIns="53340" rIns="53340" bIns="53340" numCol="1" spcCol="1270" anchor="ctr" anchorCtr="0">
          <a:noAutofit/>
        </a:bodyPr>
        <a:lstStyle/>
        <a:p>
          <a:pPr marL="0" lvl="0" indent="0" algn="l" defTabSz="622300">
            <a:lnSpc>
              <a:spcPct val="90000"/>
            </a:lnSpc>
            <a:spcBef>
              <a:spcPct val="0"/>
            </a:spcBef>
            <a:spcAft>
              <a:spcPct val="35000"/>
            </a:spcAft>
            <a:buNone/>
          </a:pPr>
          <a:r>
            <a:rPr lang="it-IT" sz="1400" b="1" kern="1200" dirty="0"/>
            <a:t>Limitazione della libertà di espressione</a:t>
          </a:r>
        </a:p>
      </dsp:txBody>
      <dsp:txXfrm>
        <a:off x="1463853" y="1603291"/>
        <a:ext cx="2159669" cy="773222"/>
      </dsp:txXfrm>
    </dsp:sp>
    <dsp:sp modelId="{F4598EAC-7586-3A47-BBCE-771B9AFA85B0}">
      <dsp:nvSpPr>
        <dsp:cNvPr id="0" name=""/>
        <dsp:cNvSpPr/>
      </dsp:nvSpPr>
      <dsp:spPr>
        <a:xfrm>
          <a:off x="1005276" y="1225227"/>
          <a:ext cx="784402" cy="784402"/>
        </a:xfrm>
        <a:prstGeom prst="ellipse">
          <a:avLst/>
        </a:prstGeom>
        <a:blipFill>
          <a:blip xmlns:r="http://schemas.openxmlformats.org/officeDocument/2006/relationships" r:embed="rId2" cstate="email">
            <a:extLst>
              <a:ext uri="{28A0092B-C50C-407E-A947-70E740481C1C}">
                <a14:useLocalDpi xmlns:a14="http://schemas.microsoft.com/office/drawing/2010/main" val="0"/>
              </a:ext>
            </a:extLst>
          </a:blip>
          <a:srcRect/>
          <a:stretch>
            <a:fillRect l="-17000" r="-17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10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58B364-C072-2C4D-80D0-BB2EAFC7B9B1}">
      <dsp:nvSpPr>
        <dsp:cNvPr id="0" name=""/>
        <dsp:cNvSpPr/>
      </dsp:nvSpPr>
      <dsp:spPr>
        <a:xfrm>
          <a:off x="2997356" y="2062291"/>
          <a:ext cx="76339" cy="7633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E076727-138B-174F-983D-D43C360B386B}">
      <dsp:nvSpPr>
        <dsp:cNvPr id="0" name=""/>
        <dsp:cNvSpPr/>
      </dsp:nvSpPr>
      <dsp:spPr>
        <a:xfrm>
          <a:off x="3064356" y="2169695"/>
          <a:ext cx="76339" cy="7633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7D843912-AE42-8142-8C7F-E21832B16063}">
      <dsp:nvSpPr>
        <dsp:cNvPr id="0" name=""/>
        <dsp:cNvSpPr/>
      </dsp:nvSpPr>
      <dsp:spPr>
        <a:xfrm>
          <a:off x="3144351" y="2262683"/>
          <a:ext cx="76339" cy="7633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D0C2134-D680-0F40-9F13-9EF5E1CAFF8C}">
      <dsp:nvSpPr>
        <dsp:cNvPr id="0" name=""/>
        <dsp:cNvSpPr/>
      </dsp:nvSpPr>
      <dsp:spPr>
        <a:xfrm>
          <a:off x="3048520" y="981350"/>
          <a:ext cx="76339" cy="7633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611FF1A-11CE-C14A-8C8E-ADBAFD56457B}">
      <dsp:nvSpPr>
        <dsp:cNvPr id="0" name=""/>
        <dsp:cNvSpPr/>
      </dsp:nvSpPr>
      <dsp:spPr>
        <a:xfrm>
          <a:off x="2946598" y="920441"/>
          <a:ext cx="76339" cy="7633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42C88B7F-E2C6-A147-83B6-5B5549184E7D}">
      <dsp:nvSpPr>
        <dsp:cNvPr id="0" name=""/>
        <dsp:cNvSpPr/>
      </dsp:nvSpPr>
      <dsp:spPr>
        <a:xfrm>
          <a:off x="2844676" y="859532"/>
          <a:ext cx="76339" cy="7633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10A11332-8A87-444E-BE4F-06D086ACFE6F}">
      <dsp:nvSpPr>
        <dsp:cNvPr id="0" name=""/>
        <dsp:cNvSpPr/>
      </dsp:nvSpPr>
      <dsp:spPr>
        <a:xfrm>
          <a:off x="2742754" y="920441"/>
          <a:ext cx="76339" cy="7633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53405E6-05A4-FD40-A967-A217285B4849}">
      <dsp:nvSpPr>
        <dsp:cNvPr id="0" name=""/>
        <dsp:cNvSpPr/>
      </dsp:nvSpPr>
      <dsp:spPr>
        <a:xfrm>
          <a:off x="2640426" y="981350"/>
          <a:ext cx="76339" cy="7633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B482573F-BAEB-4C41-B330-D5F8805DEC07}">
      <dsp:nvSpPr>
        <dsp:cNvPr id="0" name=""/>
        <dsp:cNvSpPr/>
      </dsp:nvSpPr>
      <dsp:spPr>
        <a:xfrm>
          <a:off x="2844676" y="988051"/>
          <a:ext cx="76339" cy="7633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2F0E5056-EA6C-8D4C-BB5C-98D984E74BAB}">
      <dsp:nvSpPr>
        <dsp:cNvPr id="0" name=""/>
        <dsp:cNvSpPr/>
      </dsp:nvSpPr>
      <dsp:spPr>
        <a:xfrm>
          <a:off x="2844676" y="1116570"/>
          <a:ext cx="76339" cy="7633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1543329-4E5C-DF41-A04D-9511106250EC}">
      <dsp:nvSpPr>
        <dsp:cNvPr id="0" name=""/>
        <dsp:cNvSpPr/>
      </dsp:nvSpPr>
      <dsp:spPr>
        <a:xfrm>
          <a:off x="1893270" y="2558906"/>
          <a:ext cx="1650241" cy="44260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349301" bIns="57150" numCol="1" spcCol="1270" anchor="ctr" anchorCtr="0">
          <a:noAutofit/>
        </a:bodyPr>
        <a:lstStyle/>
        <a:p>
          <a:pPr marL="0" lvl="0" indent="0" algn="r" defTabSz="666750">
            <a:lnSpc>
              <a:spcPct val="90000"/>
            </a:lnSpc>
            <a:spcBef>
              <a:spcPct val="0"/>
            </a:spcBef>
            <a:spcAft>
              <a:spcPct val="35000"/>
            </a:spcAft>
            <a:buNone/>
          </a:pPr>
          <a:r>
            <a:rPr lang="it-IT" sz="1500" kern="1200" dirty="0"/>
            <a:t>Risorsa Umana</a:t>
          </a:r>
        </a:p>
      </dsp:txBody>
      <dsp:txXfrm>
        <a:off x="1914876" y="2580512"/>
        <a:ext cx="1607029" cy="399397"/>
      </dsp:txXfrm>
    </dsp:sp>
    <dsp:sp modelId="{D44C1D3D-3C10-6349-8FAE-7CCC5B5B5AE6}">
      <dsp:nvSpPr>
        <dsp:cNvPr id="0" name=""/>
        <dsp:cNvSpPr/>
      </dsp:nvSpPr>
      <dsp:spPr>
        <a:xfrm>
          <a:off x="147271" y="2979668"/>
          <a:ext cx="1610447" cy="442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08" tIns="22860" rIns="22860" bIns="22860" numCol="1" spcCol="1270" anchor="ctr" anchorCtr="0">
          <a:noAutofit/>
        </a:bodyPr>
        <a:lstStyle/>
        <a:p>
          <a:pPr marL="0" lvl="0" indent="0" algn="r" defTabSz="400050">
            <a:lnSpc>
              <a:spcPct val="90000"/>
            </a:lnSpc>
            <a:spcBef>
              <a:spcPct val="0"/>
            </a:spcBef>
            <a:spcAft>
              <a:spcPct val="35000"/>
            </a:spcAft>
            <a:buNone/>
          </a:pPr>
          <a:r>
            <a:rPr lang="it-IT" sz="900" b="1" kern="1200" dirty="0"/>
            <a:t>Pubblico dipendente/decisore pubblico</a:t>
          </a:r>
        </a:p>
      </dsp:txBody>
      <dsp:txXfrm>
        <a:off x="147271" y="2979668"/>
        <a:ext cx="1610447" cy="442609"/>
      </dsp:txXfrm>
    </dsp:sp>
    <dsp:sp modelId="{C11B622F-D8C0-324C-AF6B-7C55B3CD6905}">
      <dsp:nvSpPr>
        <dsp:cNvPr id="0" name=""/>
        <dsp:cNvSpPr/>
      </dsp:nvSpPr>
      <dsp:spPr>
        <a:xfrm>
          <a:off x="3236121" y="2108379"/>
          <a:ext cx="765023" cy="76502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940806D-D2B9-BF49-A0BC-D2162F72A94C}">
      <dsp:nvSpPr>
        <dsp:cNvPr id="0" name=""/>
        <dsp:cNvSpPr/>
      </dsp:nvSpPr>
      <dsp:spPr>
        <a:xfrm>
          <a:off x="693311" y="1579418"/>
          <a:ext cx="2187906" cy="835712"/>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349301" bIns="53340" numCol="1" spcCol="1270" anchor="ctr" anchorCtr="0">
          <a:noAutofit/>
        </a:bodyPr>
        <a:lstStyle/>
        <a:p>
          <a:pPr marL="0" lvl="0" indent="0" algn="r" defTabSz="622300">
            <a:lnSpc>
              <a:spcPct val="90000"/>
            </a:lnSpc>
            <a:spcBef>
              <a:spcPct val="0"/>
            </a:spcBef>
            <a:spcAft>
              <a:spcPct val="35000"/>
            </a:spcAft>
            <a:buNone/>
          </a:pPr>
          <a:r>
            <a:rPr lang="it-IT" sz="1400" b="1" kern="1200" dirty="0"/>
            <a:t>Corretto esercizio della libertà di critica e della libertà di segnalare</a:t>
          </a:r>
        </a:p>
      </dsp:txBody>
      <dsp:txXfrm>
        <a:off x="734107" y="1620214"/>
        <a:ext cx="2106314" cy="754120"/>
      </dsp:txXfrm>
    </dsp:sp>
    <dsp:sp modelId="{F4598EAC-7586-3A47-BBCE-771B9AFA85B0}">
      <dsp:nvSpPr>
        <dsp:cNvPr id="0" name=""/>
        <dsp:cNvSpPr/>
      </dsp:nvSpPr>
      <dsp:spPr>
        <a:xfrm>
          <a:off x="2538504" y="1242652"/>
          <a:ext cx="765023" cy="765023"/>
        </a:xfrm>
        <a:prstGeom prst="ellipse">
          <a:avLst/>
        </a:prstGeom>
        <a:blipFill>
          <a:blip xmlns:r="http://schemas.openxmlformats.org/officeDocument/2006/relationships" r:embed="rId2" cstate="email">
            <a:extLst>
              <a:ext uri="{28A0092B-C50C-407E-A947-70E740481C1C}">
                <a14:useLocalDpi xmlns:a14="http://schemas.microsoft.com/office/drawing/2010/main" val="0"/>
              </a:ext>
            </a:extLst>
          </a:blip>
          <a:srcRect/>
          <a:stretch>
            <a:fillRect l="-17000" r="-17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10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081F55-D9C0-CC49-ADB4-508D7D6AA671}">
      <dsp:nvSpPr>
        <dsp:cNvPr id="0" name=""/>
        <dsp:cNvSpPr/>
      </dsp:nvSpPr>
      <dsp:spPr>
        <a:xfrm rot="21300000">
          <a:off x="16351" y="1712994"/>
          <a:ext cx="5295888" cy="606459"/>
        </a:xfrm>
        <a:prstGeom prst="mathMinus">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 modelId="{66B359A3-6BE5-D045-8438-38CBBF6DBB41}">
      <dsp:nvSpPr>
        <dsp:cNvPr id="0" name=""/>
        <dsp:cNvSpPr/>
      </dsp:nvSpPr>
      <dsp:spPr>
        <a:xfrm>
          <a:off x="639431" y="201622"/>
          <a:ext cx="1598577" cy="1612979"/>
        </a:xfrm>
        <a:prstGeom prst="downArrow">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A02CF6A2-EDB8-1544-87B7-FF1CB35DBD23}">
      <dsp:nvSpPr>
        <dsp:cNvPr id="0" name=""/>
        <dsp:cNvSpPr/>
      </dsp:nvSpPr>
      <dsp:spPr>
        <a:xfrm>
          <a:off x="2824153" y="0"/>
          <a:ext cx="1705149" cy="169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marL="0" lvl="0" indent="0" algn="l" defTabSz="622300">
            <a:lnSpc>
              <a:spcPct val="90000"/>
            </a:lnSpc>
            <a:spcBef>
              <a:spcPct val="0"/>
            </a:spcBef>
            <a:spcAft>
              <a:spcPct val="35000"/>
            </a:spcAft>
            <a:buNone/>
          </a:pPr>
          <a:r>
            <a:rPr lang="it-IT" sz="1400" kern="1200" dirty="0"/>
            <a:t>Libertà di espressione del dipendente pubblico</a:t>
          </a:r>
        </a:p>
        <a:p>
          <a:pPr marL="57150" lvl="1" indent="-57150" algn="l" defTabSz="488950">
            <a:lnSpc>
              <a:spcPct val="90000"/>
            </a:lnSpc>
            <a:spcBef>
              <a:spcPct val="0"/>
            </a:spcBef>
            <a:spcAft>
              <a:spcPct val="15000"/>
            </a:spcAft>
            <a:buChar char="•"/>
          </a:pPr>
          <a:r>
            <a:rPr lang="it-IT" sz="1100" kern="1200"/>
            <a:t>Principi costituzionali</a:t>
          </a:r>
          <a:endParaRPr lang="it-IT" sz="1100" kern="1200" dirty="0"/>
        </a:p>
      </dsp:txBody>
      <dsp:txXfrm>
        <a:off x="2824153" y="0"/>
        <a:ext cx="1705149" cy="1693628"/>
      </dsp:txXfrm>
    </dsp:sp>
    <dsp:sp modelId="{AA400C6C-6E97-C745-820D-03ED2B0426EA}">
      <dsp:nvSpPr>
        <dsp:cNvPr id="0" name=""/>
        <dsp:cNvSpPr/>
      </dsp:nvSpPr>
      <dsp:spPr>
        <a:xfrm>
          <a:off x="3090583" y="2217846"/>
          <a:ext cx="1598577" cy="1612979"/>
        </a:xfrm>
        <a:prstGeom prst="upArrow">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A738712-8931-A644-84F4-24F54D295516}">
      <dsp:nvSpPr>
        <dsp:cNvPr id="0" name=""/>
        <dsp:cNvSpPr/>
      </dsp:nvSpPr>
      <dsp:spPr>
        <a:xfrm>
          <a:off x="799288" y="2338819"/>
          <a:ext cx="1705149" cy="169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marL="0" lvl="0" indent="0" algn="l" defTabSz="622300">
            <a:lnSpc>
              <a:spcPct val="90000"/>
            </a:lnSpc>
            <a:spcBef>
              <a:spcPct val="0"/>
            </a:spcBef>
            <a:spcAft>
              <a:spcPct val="35000"/>
            </a:spcAft>
            <a:buNone/>
          </a:pPr>
          <a:r>
            <a:rPr lang="it-IT" sz="1400" kern="1200" dirty="0"/>
            <a:t>Tutela dell’immagine dell’amministrazione</a:t>
          </a:r>
        </a:p>
        <a:p>
          <a:pPr marL="57150" lvl="1" indent="-57150" algn="l" defTabSz="488950">
            <a:lnSpc>
              <a:spcPct val="90000"/>
            </a:lnSpc>
            <a:spcBef>
              <a:spcPct val="0"/>
            </a:spcBef>
            <a:spcAft>
              <a:spcPct val="15000"/>
            </a:spcAft>
            <a:buChar char="•"/>
          </a:pPr>
          <a:r>
            <a:rPr lang="it-IT" sz="1100" kern="1200" dirty="0"/>
            <a:t>Articolo 3 (comma 3), 10, 12 (comma 2) </a:t>
          </a:r>
          <a:r>
            <a:rPr lang="it-IT" sz="1100" kern="1200" dirty="0" err="1"/>
            <a:t>CdC</a:t>
          </a:r>
          <a:r>
            <a:rPr lang="it-IT" sz="1100" kern="1200" dirty="0"/>
            <a:t> PA</a:t>
          </a:r>
        </a:p>
      </dsp:txBody>
      <dsp:txXfrm>
        <a:off x="799288" y="2338819"/>
        <a:ext cx="1705149" cy="169362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8036" y="403386"/>
          <a:ext cx="2402085" cy="1441251"/>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t>“FATTORE UMANO”</a:t>
          </a:r>
        </a:p>
      </dsp:txBody>
      <dsp:txXfrm>
        <a:off x="50249" y="445599"/>
        <a:ext cx="2317659" cy="1356825"/>
      </dsp:txXfrm>
    </dsp:sp>
    <dsp:sp modelId="{416F7B90-14B6-5B4A-B824-AF294C6DD33B}">
      <dsp:nvSpPr>
        <dsp:cNvPr id="0" name=""/>
        <dsp:cNvSpPr/>
      </dsp:nvSpPr>
      <dsp:spPr>
        <a:xfrm>
          <a:off x="2650331" y="826153"/>
          <a:ext cx="509242" cy="59571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p>
      </dsp:txBody>
      <dsp:txXfrm>
        <a:off x="2650331" y="945296"/>
        <a:ext cx="356469" cy="357431"/>
      </dsp:txXfrm>
    </dsp:sp>
    <dsp:sp modelId="{4B61323A-EB4C-144C-9F16-D0CE2E3888C6}">
      <dsp:nvSpPr>
        <dsp:cNvPr id="0" name=""/>
        <dsp:cNvSpPr/>
      </dsp:nvSpPr>
      <dsp:spPr>
        <a:xfrm>
          <a:off x="3370957" y="403386"/>
          <a:ext cx="2402085" cy="1441251"/>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t>“CULTURA ORGANIZZATIVA”</a:t>
          </a:r>
        </a:p>
      </dsp:txBody>
      <dsp:txXfrm>
        <a:off x="3413170" y="445599"/>
        <a:ext cx="2317659" cy="1356825"/>
      </dsp:txXfrm>
    </dsp:sp>
    <dsp:sp modelId="{8F236B1F-4933-9A43-939A-FC84A2AA69F3}">
      <dsp:nvSpPr>
        <dsp:cNvPr id="0" name=""/>
        <dsp:cNvSpPr/>
      </dsp:nvSpPr>
      <dsp:spPr>
        <a:xfrm>
          <a:off x="6013251" y="826153"/>
          <a:ext cx="509242" cy="59571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p>
      </dsp:txBody>
      <dsp:txXfrm>
        <a:off x="6013251" y="945296"/>
        <a:ext cx="356469" cy="357431"/>
      </dsp:txXfrm>
    </dsp:sp>
    <dsp:sp modelId="{2EB2A804-5FE0-4440-88F2-26553E0FF28E}">
      <dsp:nvSpPr>
        <dsp:cNvPr id="0" name=""/>
        <dsp:cNvSpPr/>
      </dsp:nvSpPr>
      <dsp:spPr>
        <a:xfrm>
          <a:off x="6733877" y="403386"/>
          <a:ext cx="2402085" cy="1441251"/>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t>“CULTURA SOCIALE”</a:t>
          </a:r>
        </a:p>
      </dsp:txBody>
      <dsp:txXfrm>
        <a:off x="6776090" y="445599"/>
        <a:ext cx="2317659" cy="1356825"/>
      </dsp:txXfrm>
    </dsp:sp>
  </dsp:spTree>
</dsp:drawing>
</file>

<file path=ppt/diagrams/drawing1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77E6B5-BC50-584C-A5D3-D3CFD74752A2}">
      <dsp:nvSpPr>
        <dsp:cNvPr id="0" name=""/>
        <dsp:cNvSpPr/>
      </dsp:nvSpPr>
      <dsp:spPr>
        <a:xfrm>
          <a:off x="849759" y="278414"/>
          <a:ext cx="3487989" cy="1182887"/>
        </a:xfrm>
        <a:prstGeom prst="rect">
          <a:avLst/>
        </a:prstGeom>
        <a:solidFill>
          <a:schemeClr val="dk1">
            <a:alpha val="4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75157" tIns="45720" rIns="45720" bIns="45720" numCol="1" spcCol="1270" anchor="ctr" anchorCtr="0">
          <a:noAutofit/>
        </a:bodyPr>
        <a:lstStyle/>
        <a:p>
          <a:pPr marL="0" lvl="0" indent="0" algn="l" defTabSz="533400">
            <a:lnSpc>
              <a:spcPct val="90000"/>
            </a:lnSpc>
            <a:spcBef>
              <a:spcPct val="0"/>
            </a:spcBef>
            <a:spcAft>
              <a:spcPct val="35000"/>
            </a:spcAft>
            <a:buNone/>
          </a:pPr>
          <a:r>
            <a:rPr lang="it-IT" sz="1200" b="1" kern="1200" noProof="0"/>
            <a:t>ARTICOLO 3: </a:t>
          </a:r>
          <a:r>
            <a:rPr lang="it-IT" sz="1200" kern="1200" noProof="0"/>
            <a:t>Il dipendente osserva la Costituzione, servendo la Nazione con </a:t>
          </a:r>
          <a:r>
            <a:rPr lang="it-IT" sz="1200" b="1" kern="1200" noProof="0">
              <a:solidFill>
                <a:srgbClr val="800000"/>
              </a:solidFill>
            </a:rPr>
            <a:t>disciplina ed onore</a:t>
          </a:r>
          <a:r>
            <a:rPr lang="it-IT" sz="1200" kern="1200" noProof="0"/>
            <a:t>… </a:t>
          </a:r>
          <a:r>
            <a:rPr lang="it-IT" sz="1200" b="1" kern="1200" noProof="0"/>
            <a:t>evita situazioni e comportamenti </a:t>
          </a:r>
          <a:r>
            <a:rPr lang="it-IT" sz="1200" kern="1200" noProof="0"/>
            <a:t>che possano ostacolare il corretto adempimento dei compiti o nuocere agli interessi o all’immagine della pubblica amministrazione  </a:t>
          </a:r>
        </a:p>
      </dsp:txBody>
      <dsp:txXfrm>
        <a:off x="849759" y="278414"/>
        <a:ext cx="3487989" cy="1182887"/>
      </dsp:txXfrm>
    </dsp:sp>
    <dsp:sp modelId="{5F3AD601-0F5A-994B-9A68-8BE40613D90E}">
      <dsp:nvSpPr>
        <dsp:cNvPr id="0" name=""/>
        <dsp:cNvSpPr/>
      </dsp:nvSpPr>
      <dsp:spPr>
        <a:xfrm>
          <a:off x="92834" y="209631"/>
          <a:ext cx="1192254" cy="1137055"/>
        </a:xfrm>
        <a:prstGeom prst="rect">
          <a:avLst/>
        </a:prstGeom>
        <a:blipFill>
          <a:blip xmlns:r="http://schemas.openxmlformats.org/officeDocument/2006/relationships" r:embed="rId1" cstate="email">
            <a:extLst>
              <a:ext uri="{28A0092B-C50C-407E-A947-70E740481C1C}">
                <a14:useLocalDpi xmlns:a14="http://schemas.microsoft.com/office/drawing/2010/main" val="0"/>
              </a:ext>
            </a:extLst>
          </a:blip>
          <a:srcRect/>
          <a:stretch>
            <a:fillRect l="-33000" r="-3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CF137B3E-5C8A-8D4C-8D68-F34A164301CE}">
      <dsp:nvSpPr>
        <dsp:cNvPr id="0" name=""/>
        <dsp:cNvSpPr/>
      </dsp:nvSpPr>
      <dsp:spPr>
        <a:xfrm>
          <a:off x="680861" y="1648132"/>
          <a:ext cx="3645752" cy="996787"/>
        </a:xfrm>
        <a:prstGeom prst="rect">
          <a:avLst/>
        </a:prstGeom>
        <a:solidFill>
          <a:schemeClr val="dk1">
            <a:alpha val="4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75157" tIns="45720" rIns="45720" bIns="45720" numCol="1" spcCol="1270" anchor="ctr" anchorCtr="0">
          <a:noAutofit/>
        </a:bodyPr>
        <a:lstStyle/>
        <a:p>
          <a:pPr marL="0" lvl="0" indent="0" algn="l" defTabSz="533400">
            <a:lnSpc>
              <a:spcPct val="90000"/>
            </a:lnSpc>
            <a:spcBef>
              <a:spcPct val="0"/>
            </a:spcBef>
            <a:spcAft>
              <a:spcPct val="35000"/>
            </a:spcAft>
            <a:buNone/>
          </a:pPr>
          <a:r>
            <a:rPr lang="it-IT" sz="1200" b="1" kern="1200" noProof="0"/>
            <a:t>ARTICOLO 10: </a:t>
          </a:r>
          <a:r>
            <a:rPr lang="it-IT" sz="1200" b="1" kern="1200" noProof="0">
              <a:solidFill>
                <a:srgbClr val="800000"/>
              </a:solidFill>
            </a:rPr>
            <a:t>Nei rapporti privati</a:t>
          </a:r>
          <a:r>
            <a:rPr lang="it-IT" sz="1200" kern="1200" noProof="0"/>
            <a:t>, comprese le relazioni extralavorative con pubblici ufficiali nell’esercizio delle loro funzioni… </a:t>
          </a:r>
          <a:r>
            <a:rPr lang="it-IT" sz="1200" b="1" kern="1200" noProof="0"/>
            <a:t> </a:t>
          </a:r>
          <a:r>
            <a:rPr lang="it-IT" sz="1200" kern="1200" noProof="0"/>
            <a:t>il dipendente </a:t>
          </a:r>
          <a:r>
            <a:rPr lang="it-IT" sz="1200" b="1" kern="1200" noProof="0"/>
            <a:t>non assume nessun altro comportamento </a:t>
          </a:r>
          <a:r>
            <a:rPr lang="it-IT" sz="1200" kern="1200" noProof="0"/>
            <a:t>che possa nuocere all’immagine dell’amministrazione </a:t>
          </a:r>
        </a:p>
      </dsp:txBody>
      <dsp:txXfrm>
        <a:off x="680861" y="1648132"/>
        <a:ext cx="3645752" cy="996787"/>
      </dsp:txXfrm>
    </dsp:sp>
    <dsp:sp modelId="{82A14A02-A3EB-4D4D-B662-2F5D32019495}">
      <dsp:nvSpPr>
        <dsp:cNvPr id="0" name=""/>
        <dsp:cNvSpPr/>
      </dsp:nvSpPr>
      <dsp:spPr>
        <a:xfrm>
          <a:off x="168620" y="1584204"/>
          <a:ext cx="957419" cy="1022072"/>
        </a:xfrm>
        <a:prstGeom prst="rect">
          <a:avLst/>
        </a:prstGeom>
        <a:blipFill>
          <a:blip xmlns:r="http://schemas.openxmlformats.org/officeDocument/2006/relationships" r:embed="rId2" cstate="email">
            <a:extLst>
              <a:ext uri="{28A0092B-C50C-407E-A947-70E740481C1C}">
                <a14:useLocalDpi xmlns:a14="http://schemas.microsoft.com/office/drawing/2010/main" val="0"/>
              </a:ext>
            </a:extLst>
          </a:blip>
          <a:srcRect/>
          <a:stretch>
            <a:fillRect l="-65000" r="-65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AB23FE56-CB59-9444-A6DC-5347DAF91850}">
      <dsp:nvSpPr>
        <dsp:cNvPr id="0" name=""/>
        <dsp:cNvSpPr/>
      </dsp:nvSpPr>
      <dsp:spPr>
        <a:xfrm>
          <a:off x="752880" y="3055551"/>
          <a:ext cx="3586519" cy="1152246"/>
        </a:xfrm>
        <a:prstGeom prst="rect">
          <a:avLst/>
        </a:prstGeom>
        <a:solidFill>
          <a:schemeClr val="bg1">
            <a:alpha val="4000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75157" tIns="45720" rIns="45720" bIns="45720" numCol="1" spcCol="1270" anchor="ctr" anchorCtr="0">
          <a:noAutofit/>
        </a:bodyPr>
        <a:lstStyle/>
        <a:p>
          <a:pPr marL="0" lvl="0" indent="0" algn="l" defTabSz="533400">
            <a:lnSpc>
              <a:spcPct val="90000"/>
            </a:lnSpc>
            <a:spcBef>
              <a:spcPct val="0"/>
            </a:spcBef>
            <a:spcAft>
              <a:spcPct val="35000"/>
            </a:spcAft>
            <a:buNone/>
          </a:pPr>
          <a:r>
            <a:rPr lang="it-IT" sz="1200" b="1" kern="1200" noProof="0" dirty="0"/>
            <a:t>ARTICOLO 12</a:t>
          </a:r>
          <a:r>
            <a:rPr lang="it-IT" sz="1200" kern="1200" noProof="0" dirty="0"/>
            <a:t>: Salvo il diritto di esprimere valutazioni e diffondere informazioni a tutela dei diritti sindacali, il dipendente</a:t>
          </a:r>
          <a:r>
            <a:rPr lang="it-IT" sz="1200" b="1" kern="1200" noProof="0" dirty="0">
              <a:solidFill>
                <a:srgbClr val="800000"/>
              </a:solidFill>
            </a:rPr>
            <a:t> si astiene da dichiarazioni pubbliche </a:t>
          </a:r>
          <a:r>
            <a:rPr lang="it-IT" sz="1200" kern="1200" noProof="0" dirty="0"/>
            <a:t>che vadano a detrimento dell'immagine dell'amministrazione </a:t>
          </a:r>
        </a:p>
      </dsp:txBody>
      <dsp:txXfrm>
        <a:off x="752880" y="3055551"/>
        <a:ext cx="3586519" cy="1152246"/>
      </dsp:txXfrm>
    </dsp:sp>
    <dsp:sp modelId="{A01895BD-ED72-FC4F-B2F9-A689346ECE7D}">
      <dsp:nvSpPr>
        <dsp:cNvPr id="0" name=""/>
        <dsp:cNvSpPr/>
      </dsp:nvSpPr>
      <dsp:spPr>
        <a:xfrm>
          <a:off x="31062" y="2777140"/>
          <a:ext cx="1314297" cy="1293682"/>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63000" r="-6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1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081F55-D9C0-CC49-ADB4-508D7D6AA671}">
      <dsp:nvSpPr>
        <dsp:cNvPr id="0" name=""/>
        <dsp:cNvSpPr/>
      </dsp:nvSpPr>
      <dsp:spPr>
        <a:xfrm rot="21300000">
          <a:off x="15704" y="1761262"/>
          <a:ext cx="3424974" cy="509923"/>
        </a:xfrm>
        <a:prstGeom prst="mathMinus">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 modelId="{66B359A3-6BE5-D045-8438-38CBBF6DBB41}">
      <dsp:nvSpPr>
        <dsp:cNvPr id="0" name=""/>
        <dsp:cNvSpPr/>
      </dsp:nvSpPr>
      <dsp:spPr>
        <a:xfrm>
          <a:off x="414766" y="201622"/>
          <a:ext cx="1036915" cy="1612979"/>
        </a:xfrm>
        <a:prstGeom prst="downArrow">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A02CF6A2-EDB8-1544-87B7-FF1CB35DBD23}">
      <dsp:nvSpPr>
        <dsp:cNvPr id="0" name=""/>
        <dsp:cNvSpPr/>
      </dsp:nvSpPr>
      <dsp:spPr>
        <a:xfrm>
          <a:off x="1385429" y="0"/>
          <a:ext cx="1710915" cy="169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it-IT" sz="1200" kern="1200" dirty="0"/>
            <a:t>Libertà di espressione del dipendente pubblico</a:t>
          </a:r>
        </a:p>
      </dsp:txBody>
      <dsp:txXfrm>
        <a:off x="1385429" y="0"/>
        <a:ext cx="1710915" cy="1693628"/>
      </dsp:txXfrm>
    </dsp:sp>
    <dsp:sp modelId="{AA400C6C-6E97-C745-820D-03ED2B0426EA}">
      <dsp:nvSpPr>
        <dsp:cNvPr id="0" name=""/>
        <dsp:cNvSpPr/>
      </dsp:nvSpPr>
      <dsp:spPr>
        <a:xfrm>
          <a:off x="2004702" y="2217846"/>
          <a:ext cx="1036915" cy="1612979"/>
        </a:xfrm>
        <a:prstGeom prst="upArrow">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A738712-8931-A644-84F4-24F54D295516}">
      <dsp:nvSpPr>
        <dsp:cNvPr id="0" name=""/>
        <dsp:cNvSpPr/>
      </dsp:nvSpPr>
      <dsp:spPr>
        <a:xfrm>
          <a:off x="342751" y="2338819"/>
          <a:ext cx="1889497" cy="1693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it-IT" sz="1200" kern="1200" dirty="0"/>
            <a:t>Tutela dell’immagine dell’amministrazione</a:t>
          </a:r>
        </a:p>
      </dsp:txBody>
      <dsp:txXfrm>
        <a:off x="342751" y="2338819"/>
        <a:ext cx="1889497" cy="1693628"/>
      </dsp:txXfrm>
    </dsp:sp>
  </dsp:spTree>
</dsp:drawing>
</file>

<file path=ppt/diagrams/drawing1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77E6B5-BC50-584C-A5D3-D3CFD74752A2}">
      <dsp:nvSpPr>
        <dsp:cNvPr id="0" name=""/>
        <dsp:cNvSpPr/>
      </dsp:nvSpPr>
      <dsp:spPr>
        <a:xfrm>
          <a:off x="520008" y="295445"/>
          <a:ext cx="3093943" cy="1607373"/>
        </a:xfrm>
        <a:prstGeom prst="rect">
          <a:avLst/>
        </a:prstGeom>
        <a:solidFill>
          <a:schemeClr val="dk1">
            <a:alpha val="4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98883" tIns="45720" rIns="45720" bIns="45720" numCol="1" spcCol="1270" anchor="ctr" anchorCtr="0">
          <a:noAutofit/>
        </a:bodyPr>
        <a:lstStyle/>
        <a:p>
          <a:pPr marL="0" lvl="0" indent="0" algn="l" defTabSz="533400">
            <a:lnSpc>
              <a:spcPct val="90000"/>
            </a:lnSpc>
            <a:spcBef>
              <a:spcPct val="0"/>
            </a:spcBef>
            <a:spcAft>
              <a:spcPct val="35000"/>
            </a:spcAft>
            <a:buNone/>
          </a:pPr>
          <a:r>
            <a:rPr lang="it-IT" sz="1200" b="1" kern="1200" noProof="0" dirty="0"/>
            <a:t>ARTICOLO 3: </a:t>
          </a:r>
          <a:r>
            <a:rPr lang="it-IT" sz="1200" kern="1200" noProof="0" dirty="0"/>
            <a:t>Il dipendente osserva la Costituzione, servendo la Nazione con </a:t>
          </a:r>
          <a:r>
            <a:rPr lang="it-IT" sz="1200" b="1" kern="1200" noProof="0" dirty="0">
              <a:solidFill>
                <a:srgbClr val="800000"/>
              </a:solidFill>
            </a:rPr>
            <a:t>disciplina ed onore</a:t>
          </a:r>
          <a:r>
            <a:rPr lang="it-IT" sz="1200" kern="1200" noProof="0" dirty="0"/>
            <a:t>… </a:t>
          </a:r>
          <a:r>
            <a:rPr lang="it-IT" sz="1200" b="1" kern="1200" noProof="0" dirty="0"/>
            <a:t>evita situazioni e comportamenti </a:t>
          </a:r>
          <a:r>
            <a:rPr lang="it-IT" sz="1200" kern="1200" noProof="0" dirty="0"/>
            <a:t>che possano ostacolare il corretto adempimento dei compiti o nuocere agli interessi o all’immagine della pubblica amministrazione  </a:t>
          </a:r>
        </a:p>
      </dsp:txBody>
      <dsp:txXfrm>
        <a:off x="520008" y="295445"/>
        <a:ext cx="3093943" cy="1607373"/>
      </dsp:txXfrm>
    </dsp:sp>
    <dsp:sp modelId="{5F3AD601-0F5A-994B-9A68-8BE40613D90E}">
      <dsp:nvSpPr>
        <dsp:cNvPr id="0" name=""/>
        <dsp:cNvSpPr/>
      </dsp:nvSpPr>
      <dsp:spPr>
        <a:xfrm>
          <a:off x="0" y="513493"/>
          <a:ext cx="1057562" cy="1008599"/>
        </a:xfrm>
        <a:prstGeom prst="rect">
          <a:avLst/>
        </a:prstGeom>
        <a:blipFill>
          <a:blip xmlns:r="http://schemas.openxmlformats.org/officeDocument/2006/relationships" r:embed="rId1" cstate="email">
            <a:extLst>
              <a:ext uri="{28A0092B-C50C-407E-A947-70E740481C1C}">
                <a14:useLocalDpi xmlns:a14="http://schemas.microsoft.com/office/drawing/2010/main" val="0"/>
              </a:ext>
            </a:extLst>
          </a:blip>
          <a:srcRect/>
          <a:stretch>
            <a:fillRect l="-33000" r="-3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CF137B3E-5C8A-8D4C-8D68-F34A164301CE}">
      <dsp:nvSpPr>
        <dsp:cNvPr id="0" name=""/>
        <dsp:cNvSpPr/>
      </dsp:nvSpPr>
      <dsp:spPr>
        <a:xfrm>
          <a:off x="680856" y="2016228"/>
          <a:ext cx="2865726" cy="1308194"/>
        </a:xfrm>
        <a:prstGeom prst="rect">
          <a:avLst/>
        </a:prstGeom>
        <a:solidFill>
          <a:schemeClr val="dk1">
            <a:alpha val="4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98883" tIns="45720" rIns="45720" bIns="45720" numCol="1" spcCol="1270" anchor="ctr" anchorCtr="0">
          <a:noAutofit/>
        </a:bodyPr>
        <a:lstStyle/>
        <a:p>
          <a:pPr marL="0" lvl="0" indent="0" algn="l" defTabSz="533400">
            <a:lnSpc>
              <a:spcPct val="90000"/>
            </a:lnSpc>
            <a:spcBef>
              <a:spcPct val="0"/>
            </a:spcBef>
            <a:spcAft>
              <a:spcPct val="35000"/>
            </a:spcAft>
            <a:buNone/>
          </a:pPr>
          <a:r>
            <a:rPr lang="it-IT" sz="1200" b="1" kern="1200" noProof="0" dirty="0"/>
            <a:t>ARTICOLO 10: </a:t>
          </a:r>
          <a:r>
            <a:rPr lang="it-IT" sz="1200" b="1" kern="1200" noProof="0" dirty="0">
              <a:solidFill>
                <a:srgbClr val="800000"/>
              </a:solidFill>
            </a:rPr>
            <a:t>Nei rapporti privati</a:t>
          </a:r>
          <a:r>
            <a:rPr lang="it-IT" sz="1200" kern="1200" noProof="0" dirty="0"/>
            <a:t>, comprese le relazioni </a:t>
          </a:r>
          <a:r>
            <a:rPr lang="it-IT" sz="1200" kern="1200" noProof="0" dirty="0" err="1"/>
            <a:t>extralavorative</a:t>
          </a:r>
          <a:r>
            <a:rPr lang="it-IT" sz="1200" kern="1200" noProof="0" dirty="0"/>
            <a:t> con pubblici ufficiali nell’esercizio delle loro funzioni… </a:t>
          </a:r>
          <a:r>
            <a:rPr lang="it-IT" sz="1200" b="1" kern="1200" noProof="0" dirty="0"/>
            <a:t> </a:t>
          </a:r>
          <a:r>
            <a:rPr lang="it-IT" sz="1200" kern="1200" noProof="0" dirty="0"/>
            <a:t>il dipendente </a:t>
          </a:r>
          <a:r>
            <a:rPr lang="it-IT" sz="1200" b="1" kern="1200" noProof="0" dirty="0"/>
            <a:t>non assume nessun altro comportamento </a:t>
          </a:r>
          <a:r>
            <a:rPr lang="it-IT" sz="1200" kern="1200" noProof="0" dirty="0"/>
            <a:t>che possa nuocere all’immagine dell’amministrazione </a:t>
          </a:r>
        </a:p>
      </dsp:txBody>
      <dsp:txXfrm>
        <a:off x="680856" y="2016228"/>
        <a:ext cx="2865726" cy="1308194"/>
      </dsp:txXfrm>
    </dsp:sp>
    <dsp:sp modelId="{82A14A02-A3EB-4D4D-B662-2F5D32019495}">
      <dsp:nvSpPr>
        <dsp:cNvPr id="0" name=""/>
        <dsp:cNvSpPr/>
      </dsp:nvSpPr>
      <dsp:spPr>
        <a:xfrm>
          <a:off x="7858" y="2107020"/>
          <a:ext cx="849257" cy="906606"/>
        </a:xfrm>
        <a:prstGeom prst="rect">
          <a:avLst/>
        </a:prstGeom>
        <a:blipFill>
          <a:blip xmlns:r="http://schemas.openxmlformats.org/officeDocument/2006/relationships" r:embed="rId2" cstate="email">
            <a:extLst>
              <a:ext uri="{28A0092B-C50C-407E-A947-70E740481C1C}">
                <a14:useLocalDpi xmlns:a14="http://schemas.microsoft.com/office/drawing/2010/main" val="0"/>
              </a:ext>
            </a:extLst>
          </a:blip>
          <a:srcRect/>
          <a:stretch>
            <a:fillRect l="-65000" r="-65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AB23FE56-CB59-9444-A6DC-5347DAF91850}">
      <dsp:nvSpPr>
        <dsp:cNvPr id="0" name=""/>
        <dsp:cNvSpPr/>
      </dsp:nvSpPr>
      <dsp:spPr>
        <a:xfrm>
          <a:off x="685456" y="3455815"/>
          <a:ext cx="2875742" cy="1427231"/>
        </a:xfrm>
        <a:prstGeom prst="rect">
          <a:avLst/>
        </a:prstGeom>
        <a:solidFill>
          <a:schemeClr val="dk1">
            <a:alpha val="4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98883" tIns="45720" rIns="45720" bIns="45720" numCol="1" spcCol="1270" anchor="ctr" anchorCtr="0">
          <a:noAutofit/>
        </a:bodyPr>
        <a:lstStyle/>
        <a:p>
          <a:pPr marL="0" lvl="0" indent="0" algn="l" defTabSz="533400">
            <a:lnSpc>
              <a:spcPct val="90000"/>
            </a:lnSpc>
            <a:spcBef>
              <a:spcPct val="0"/>
            </a:spcBef>
            <a:spcAft>
              <a:spcPct val="35000"/>
            </a:spcAft>
            <a:buNone/>
          </a:pPr>
          <a:r>
            <a:rPr lang="it-IT" sz="1200" b="1" kern="1200" noProof="0" dirty="0"/>
            <a:t>ARTICOLO 12</a:t>
          </a:r>
          <a:r>
            <a:rPr lang="it-IT" sz="1200" kern="1200" noProof="0" dirty="0"/>
            <a:t>: Salvo il diritto di esprimere valutazioni e diffondere informazioni a tutela dei diritti sindacali, il dipendente</a:t>
          </a:r>
          <a:r>
            <a:rPr lang="it-IT" sz="1200" b="1" kern="1200" noProof="0" dirty="0">
              <a:solidFill>
                <a:srgbClr val="800000"/>
              </a:solidFill>
            </a:rPr>
            <a:t> si astiene da dichiarazioni pubbliche </a:t>
          </a:r>
          <a:r>
            <a:rPr lang="it-IT" sz="1200" kern="1200" noProof="0" dirty="0"/>
            <a:t>che vadano a detrimento dell'immagine dell'amministrazione </a:t>
          </a:r>
        </a:p>
      </dsp:txBody>
      <dsp:txXfrm>
        <a:off x="685456" y="3455815"/>
        <a:ext cx="2875742" cy="1427231"/>
      </dsp:txXfrm>
    </dsp:sp>
    <dsp:sp modelId="{A01895BD-ED72-FC4F-B2F9-A689346ECE7D}">
      <dsp:nvSpPr>
        <dsp:cNvPr id="0" name=""/>
        <dsp:cNvSpPr/>
      </dsp:nvSpPr>
      <dsp:spPr>
        <a:xfrm>
          <a:off x="0" y="3411435"/>
          <a:ext cx="1165818" cy="1147532"/>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63000" r="-6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1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5F529F-FDEE-7C44-B726-0C75B0F834F5}">
      <dsp:nvSpPr>
        <dsp:cNvPr id="0" name=""/>
        <dsp:cNvSpPr/>
      </dsp:nvSpPr>
      <dsp:spPr>
        <a:xfrm>
          <a:off x="109204" y="477929"/>
          <a:ext cx="2589269" cy="2205021"/>
        </a:xfrm>
        <a:prstGeom prst="rect">
          <a:avLst/>
        </a:prstGeom>
        <a:solidFill>
          <a:schemeClr val="dk1">
            <a:alpha val="40000"/>
            <a:tint val="40000"/>
            <a:hueOff val="0"/>
            <a:satOff val="0"/>
            <a:lumOff val="0"/>
            <a:alphaOff val="0"/>
          </a:schemeClr>
        </a:solidFill>
        <a:ln w="9525" cap="flat" cmpd="sng" algn="ctr">
          <a:solidFill>
            <a:schemeClr val="dk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8062" tIns="53340" rIns="53340" bIns="53340" numCol="1" spcCol="1270" anchor="ctr" anchorCtr="0">
          <a:noAutofit/>
        </a:bodyPr>
        <a:lstStyle/>
        <a:p>
          <a:pPr marL="0" lvl="0" indent="0" algn="l" defTabSz="622300">
            <a:lnSpc>
              <a:spcPct val="90000"/>
            </a:lnSpc>
            <a:spcBef>
              <a:spcPct val="0"/>
            </a:spcBef>
            <a:spcAft>
              <a:spcPct val="35000"/>
            </a:spcAft>
            <a:buNone/>
          </a:pPr>
          <a:r>
            <a:rPr lang="it-IT" sz="1400" kern="1200" dirty="0"/>
            <a:t>Segnalare una condotta illecita attraverso una </a:t>
          </a:r>
          <a:r>
            <a:rPr lang="it-IT" sz="1400" b="1" kern="1200" dirty="0"/>
            <a:t>dichiarazione pubblica </a:t>
          </a:r>
          <a:r>
            <a:rPr lang="it-IT" sz="1400" kern="1200" dirty="0"/>
            <a:t>significa anche esercitare il diritto a manifestare la propria libertà di espressione all’interno di un contesto che spinge alla conformazione? (</a:t>
          </a:r>
          <a:r>
            <a:rPr lang="it-IT" sz="1400" kern="1200" dirty="0">
              <a:hlinkClick xmlns:r="http://schemas.openxmlformats.org/officeDocument/2006/relationships" r:id="rId1"/>
            </a:rPr>
            <a:t>vedi qui</a:t>
          </a:r>
          <a:r>
            <a:rPr lang="it-IT" sz="1400" kern="1200" dirty="0"/>
            <a:t>)</a:t>
          </a:r>
        </a:p>
      </dsp:txBody>
      <dsp:txXfrm>
        <a:off x="109204" y="477929"/>
        <a:ext cx="2589269" cy="2205021"/>
      </dsp:txXfrm>
    </dsp:sp>
    <dsp:sp modelId="{FFFF13ED-EDBF-114F-815A-8366DC77F86D}">
      <dsp:nvSpPr>
        <dsp:cNvPr id="0" name=""/>
        <dsp:cNvSpPr/>
      </dsp:nvSpPr>
      <dsp:spPr>
        <a:xfrm>
          <a:off x="1318" y="1058990"/>
          <a:ext cx="566402" cy="849603"/>
        </a:xfrm>
        <a:prstGeom prst="rect">
          <a:avLst/>
        </a:prstGeom>
        <a:blipFill>
          <a:blip xmlns:r="http://schemas.openxmlformats.org/officeDocument/2006/relationships" r:embed="rId2" cstate="email">
            <a:extLst>
              <a:ext uri="{28A0092B-C50C-407E-A947-70E740481C1C}">
                <a14:useLocalDpi xmlns:a14="http://schemas.microsoft.com/office/drawing/2010/main" val="0"/>
              </a:ext>
            </a:extLst>
          </a:blip>
          <a:srcRect/>
          <a:stretch>
            <a:fillRect l="-8000" r="-8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1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7F984-6DFB-6B4D-B854-474BA0705579}">
      <dsp:nvSpPr>
        <dsp:cNvPr id="0" name=""/>
        <dsp:cNvSpPr/>
      </dsp:nvSpPr>
      <dsp:spPr>
        <a:xfrm>
          <a:off x="0" y="91162"/>
          <a:ext cx="2704897" cy="162204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9000" b="-19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6E2428C-B7EF-6048-AFB4-25390460A2AF}">
      <dsp:nvSpPr>
        <dsp:cNvPr id="0" name=""/>
        <dsp:cNvSpPr/>
      </dsp:nvSpPr>
      <dsp:spPr>
        <a:xfrm>
          <a:off x="2986576" y="1670798"/>
          <a:ext cx="5575816" cy="35119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it-IT" sz="1500" kern="1200" dirty="0"/>
            <a:t>Il dipendente di un’azienda ospedaliera è stato </a:t>
          </a:r>
          <a:r>
            <a:rPr lang="it-IT" sz="1500" b="1" kern="1200" dirty="0"/>
            <a:t>licenziato</a:t>
          </a:r>
          <a:r>
            <a:rPr lang="it-IT" sz="1500" kern="1200" dirty="0"/>
            <a:t> con l'accusa di: </a:t>
          </a:r>
        </a:p>
        <a:p>
          <a:pPr marL="0" lvl="0" indent="0" algn="l" defTabSz="666750">
            <a:lnSpc>
              <a:spcPct val="90000"/>
            </a:lnSpc>
            <a:spcBef>
              <a:spcPct val="0"/>
            </a:spcBef>
            <a:spcAft>
              <a:spcPct val="35000"/>
            </a:spcAft>
            <a:buNone/>
          </a:pPr>
          <a:r>
            <a:rPr lang="it-IT" sz="1500" b="1" kern="1200" dirty="0">
              <a:solidFill>
                <a:srgbClr val="800000"/>
              </a:solidFill>
            </a:rPr>
            <a:t>PRIMA CONTESTAZIONE</a:t>
          </a:r>
          <a:r>
            <a:rPr lang="it-IT" sz="1500" kern="1200" dirty="0"/>
            <a:t>: </a:t>
          </a:r>
          <a:r>
            <a:rPr lang="it-IT" sz="1500" i="1" kern="1200" dirty="0"/>
            <a:t>aver reso dichiarazioni relative a presunti comportamenti omissivi da parte della Direzione Generale che avrebbe occultato volontariamente la nota vicenda della utente </a:t>
          </a:r>
          <a:r>
            <a:rPr lang="it-IT" sz="1500" i="1" kern="1200" dirty="0" err="1"/>
            <a:t>Z</a:t>
          </a:r>
          <a:r>
            <a:rPr lang="it-IT" sz="1500" i="1" kern="1200" dirty="0"/>
            <a:t> (</a:t>
          </a:r>
          <a:r>
            <a:rPr lang="it-IT" sz="1500" i="0" kern="1200" dirty="0" err="1"/>
            <a:t>ndr</a:t>
          </a:r>
          <a:r>
            <a:rPr lang="it-IT" sz="1500" i="0" kern="1200" dirty="0"/>
            <a:t>.: paziente rimasta uccisa in seguito a gravi inadempienze durante una operazione chirurgica</a:t>
          </a:r>
          <a:r>
            <a:rPr lang="it-IT" sz="1500" i="1" kern="1200" dirty="0"/>
            <a:t>). La propalazione di tali affermazioni ha determinato e determina </a:t>
          </a:r>
          <a:r>
            <a:rPr lang="it-IT" sz="1500" b="1" i="1" kern="1200" dirty="0"/>
            <a:t>grave nocumento all’immagine dell’azienda</a:t>
          </a:r>
          <a:r>
            <a:rPr lang="it-IT" sz="1500" kern="1200" dirty="0"/>
            <a:t>.</a:t>
          </a:r>
        </a:p>
        <a:p>
          <a:pPr marL="0" lvl="0" indent="0" algn="l" defTabSz="666750">
            <a:lnSpc>
              <a:spcPct val="90000"/>
            </a:lnSpc>
            <a:spcBef>
              <a:spcPct val="0"/>
            </a:spcBef>
            <a:spcAft>
              <a:spcPct val="35000"/>
            </a:spcAft>
            <a:buNone/>
          </a:pPr>
          <a:r>
            <a:rPr lang="it-IT" sz="1500" b="1" kern="1200" dirty="0">
              <a:solidFill>
                <a:srgbClr val="800000"/>
              </a:solidFill>
            </a:rPr>
            <a:t>SECONDA CONTESTAZIONE</a:t>
          </a:r>
          <a:r>
            <a:rPr lang="it-IT" sz="1500" kern="1200" dirty="0"/>
            <a:t>: </a:t>
          </a:r>
          <a:r>
            <a:rPr lang="it-IT" sz="1500" i="1" kern="1200" dirty="0"/>
            <a:t>aver proceduto </a:t>
          </a:r>
          <a:r>
            <a:rPr lang="it-IT" sz="1500" b="1" i="1" kern="1200" dirty="0"/>
            <a:t>clandestinamente a registrare la conversazione</a:t>
          </a:r>
          <a:r>
            <a:rPr lang="it-IT" sz="1500" i="1" kern="1200" dirty="0"/>
            <a:t> tenuta con il collega e successivamente farla pervenire ad un quotidiano online senza aver prontamente proceduto alle debite segnalazioni alle autorità competenti e alla Direzione Generale.</a:t>
          </a:r>
        </a:p>
        <a:p>
          <a:pPr marL="0" lvl="0" indent="0" algn="l" defTabSz="666750">
            <a:lnSpc>
              <a:spcPct val="90000"/>
            </a:lnSpc>
            <a:spcBef>
              <a:spcPct val="0"/>
            </a:spcBef>
            <a:spcAft>
              <a:spcPct val="35000"/>
            </a:spcAft>
            <a:buNone/>
          </a:pPr>
          <a:endParaRPr lang="it-IT" sz="1500" b="1" kern="1200" dirty="0"/>
        </a:p>
      </dsp:txBody>
      <dsp:txXfrm>
        <a:off x="2986576" y="1670798"/>
        <a:ext cx="5575816" cy="3511908"/>
      </dsp:txXfrm>
    </dsp:sp>
    <dsp:sp modelId="{A872CF00-56B3-7B4E-BE46-C3FA03F06205}">
      <dsp:nvSpPr>
        <dsp:cNvPr id="0" name=""/>
        <dsp:cNvSpPr/>
      </dsp:nvSpPr>
      <dsp:spPr>
        <a:xfrm>
          <a:off x="2691693" y="1366285"/>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5EDBF2-D7D3-CE4D-BCD6-3F0FBBB1F2D6}">
      <dsp:nvSpPr>
        <dsp:cNvPr id="0" name=""/>
        <dsp:cNvSpPr/>
      </dsp:nvSpPr>
      <dsp:spPr>
        <a:xfrm rot="5400000">
          <a:off x="7732121" y="1294415"/>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0963BFA-C9D9-504F-9C1F-21A35D8F1A63}">
      <dsp:nvSpPr>
        <dsp:cNvPr id="0" name=""/>
        <dsp:cNvSpPr/>
      </dsp:nvSpPr>
      <dsp:spPr>
        <a:xfrm rot="16200000">
          <a:off x="2619561" y="4136109"/>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4393F03-B835-5E48-ADC5-D13A1B2D1045}">
      <dsp:nvSpPr>
        <dsp:cNvPr id="0" name=""/>
        <dsp:cNvSpPr/>
      </dsp:nvSpPr>
      <dsp:spPr>
        <a:xfrm rot="10800000">
          <a:off x="7732257" y="4141218"/>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1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F67E4E-671F-5249-BC4A-F213C7F0EE04}">
      <dsp:nvSpPr>
        <dsp:cNvPr id="0" name=""/>
        <dsp:cNvSpPr/>
      </dsp:nvSpPr>
      <dsp:spPr>
        <a:xfrm>
          <a:off x="2138176" y="103988"/>
          <a:ext cx="1725165" cy="958425"/>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Tutela dell’immagine della PA</a:t>
          </a:r>
        </a:p>
      </dsp:txBody>
      <dsp:txXfrm>
        <a:off x="2166247" y="132059"/>
        <a:ext cx="1669023" cy="902283"/>
      </dsp:txXfrm>
    </dsp:sp>
    <dsp:sp modelId="{87314F59-0678-1045-BFBD-8C85B0A9A270}">
      <dsp:nvSpPr>
        <dsp:cNvPr id="0" name=""/>
        <dsp:cNvSpPr/>
      </dsp:nvSpPr>
      <dsp:spPr>
        <a:xfrm>
          <a:off x="4630082" y="103988"/>
          <a:ext cx="1725165" cy="958425"/>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Libertà di espressione</a:t>
          </a:r>
        </a:p>
      </dsp:txBody>
      <dsp:txXfrm>
        <a:off x="4658153" y="132059"/>
        <a:ext cx="1669023" cy="902283"/>
      </dsp:txXfrm>
    </dsp:sp>
    <dsp:sp modelId="{6EBF6897-006F-4D47-B281-6535173ABC25}">
      <dsp:nvSpPr>
        <dsp:cNvPr id="0" name=""/>
        <dsp:cNvSpPr/>
      </dsp:nvSpPr>
      <dsp:spPr>
        <a:xfrm>
          <a:off x="3679324" y="4177296"/>
          <a:ext cx="718818" cy="718818"/>
        </a:xfrm>
        <a:prstGeom prst="triangle">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2CC170F-599B-E047-977F-6A17812708DA}">
      <dsp:nvSpPr>
        <dsp:cNvPr id="0" name=""/>
        <dsp:cNvSpPr/>
      </dsp:nvSpPr>
      <dsp:spPr>
        <a:xfrm rot="240000">
          <a:off x="1881618" y="3869274"/>
          <a:ext cx="4314230" cy="301680"/>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34443EB-26CE-3C4D-A093-BBA61EC41661}">
      <dsp:nvSpPr>
        <dsp:cNvPr id="0" name=""/>
        <dsp:cNvSpPr/>
      </dsp:nvSpPr>
      <dsp:spPr>
        <a:xfrm rot="240000">
          <a:off x="4168890" y="3347301"/>
          <a:ext cx="2327436" cy="548216"/>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Libertà di segnalazione (</a:t>
          </a:r>
          <a:r>
            <a:rPr lang="it-IT" sz="1400" b="1" kern="1200" dirty="0" err="1"/>
            <a:t>speak</a:t>
          </a:r>
          <a:r>
            <a:rPr lang="it-IT" sz="1400" b="1" kern="1200" dirty="0"/>
            <a:t>-up)</a:t>
          </a:r>
        </a:p>
      </dsp:txBody>
      <dsp:txXfrm>
        <a:off x="4195652" y="3374063"/>
        <a:ext cx="2273912" cy="494692"/>
      </dsp:txXfrm>
    </dsp:sp>
    <dsp:sp modelId="{B5322127-6AA4-754F-9366-F892CA53D03C}">
      <dsp:nvSpPr>
        <dsp:cNvPr id="0" name=""/>
        <dsp:cNvSpPr/>
      </dsp:nvSpPr>
      <dsp:spPr>
        <a:xfrm rot="240000">
          <a:off x="4524503" y="2693224"/>
          <a:ext cx="1712053" cy="59124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Libertà di critica</a:t>
          </a:r>
        </a:p>
      </dsp:txBody>
      <dsp:txXfrm>
        <a:off x="4553365" y="2722086"/>
        <a:ext cx="1654329" cy="533524"/>
      </dsp:txXfrm>
    </dsp:sp>
    <dsp:sp modelId="{6DD0A723-F74F-3E41-9BAE-0A9AB6A867C8}">
      <dsp:nvSpPr>
        <dsp:cNvPr id="0" name=""/>
        <dsp:cNvSpPr/>
      </dsp:nvSpPr>
      <dsp:spPr>
        <a:xfrm rot="240000">
          <a:off x="4026831" y="1919271"/>
          <a:ext cx="2803238" cy="69088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Allarme Sociale</a:t>
          </a:r>
        </a:p>
        <a:p>
          <a:pPr marL="114300" lvl="1" indent="-114300" algn="l" defTabSz="533400">
            <a:lnSpc>
              <a:spcPct val="90000"/>
            </a:lnSpc>
            <a:spcBef>
              <a:spcPct val="0"/>
            </a:spcBef>
            <a:spcAft>
              <a:spcPct val="15000"/>
            </a:spcAft>
            <a:buChar char="•"/>
          </a:pPr>
          <a:r>
            <a:rPr lang="it-IT" sz="1200" kern="1200" dirty="0"/>
            <a:t>derivante da dichiarazioni a mezzo stampa</a:t>
          </a:r>
        </a:p>
      </dsp:txBody>
      <dsp:txXfrm>
        <a:off x="4060557" y="1952997"/>
        <a:ext cx="2735786" cy="623428"/>
      </dsp:txXfrm>
    </dsp:sp>
    <dsp:sp modelId="{12D218C9-085F-0B46-98E9-03E0FE85D544}">
      <dsp:nvSpPr>
        <dsp:cNvPr id="0" name=""/>
        <dsp:cNvSpPr/>
      </dsp:nvSpPr>
      <dsp:spPr>
        <a:xfrm rot="240000">
          <a:off x="4103525" y="1293878"/>
          <a:ext cx="2675134" cy="523902"/>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Allarme Organizzativo</a:t>
          </a:r>
        </a:p>
        <a:p>
          <a:pPr marL="114300" lvl="1" indent="-114300" algn="l" defTabSz="533400">
            <a:lnSpc>
              <a:spcPct val="90000"/>
            </a:lnSpc>
            <a:spcBef>
              <a:spcPct val="0"/>
            </a:spcBef>
            <a:spcAft>
              <a:spcPct val="15000"/>
            </a:spcAft>
            <a:buChar char="•"/>
          </a:pPr>
          <a:r>
            <a:rPr lang="it-IT" sz="1200" kern="1200" dirty="0"/>
            <a:t>derivante da “segnalazioni interne”</a:t>
          </a:r>
        </a:p>
      </dsp:txBody>
      <dsp:txXfrm>
        <a:off x="4129100" y="1319453"/>
        <a:ext cx="2623984" cy="472752"/>
      </dsp:txXfrm>
    </dsp:sp>
    <dsp:sp modelId="{E4CCF24B-3838-8C43-8D6B-6D4CDFF75B20}">
      <dsp:nvSpPr>
        <dsp:cNvPr id="0" name=""/>
        <dsp:cNvSpPr/>
      </dsp:nvSpPr>
      <dsp:spPr>
        <a:xfrm rot="240000">
          <a:off x="1984676" y="3153268"/>
          <a:ext cx="1712053" cy="59124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Onorabilità</a:t>
          </a:r>
        </a:p>
      </dsp:txBody>
      <dsp:txXfrm>
        <a:off x="2013538" y="3182130"/>
        <a:ext cx="1654329" cy="533524"/>
      </dsp:txXfrm>
    </dsp:sp>
    <dsp:sp modelId="{CD89E0E7-0CB6-9E4D-9FD9-A40D5335DF03}">
      <dsp:nvSpPr>
        <dsp:cNvPr id="0" name=""/>
        <dsp:cNvSpPr/>
      </dsp:nvSpPr>
      <dsp:spPr>
        <a:xfrm rot="240000">
          <a:off x="2032597" y="2520708"/>
          <a:ext cx="1712053" cy="59124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Reputazione </a:t>
          </a:r>
        </a:p>
      </dsp:txBody>
      <dsp:txXfrm>
        <a:off x="2061459" y="2549570"/>
        <a:ext cx="1654329" cy="533524"/>
      </dsp:txXfrm>
    </dsp:sp>
  </dsp:spTree>
</dsp:drawing>
</file>

<file path=ppt/diagrams/drawing1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F67E4E-671F-5249-BC4A-F213C7F0EE04}">
      <dsp:nvSpPr>
        <dsp:cNvPr id="0" name=""/>
        <dsp:cNvSpPr/>
      </dsp:nvSpPr>
      <dsp:spPr>
        <a:xfrm>
          <a:off x="792286" y="0"/>
          <a:ext cx="1618577" cy="899209"/>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it-IT" sz="1700" b="1" kern="1200"/>
            <a:t>Tutela dell’immagine della PA</a:t>
          </a:r>
          <a:endParaRPr lang="it-IT" sz="1700" kern="1200" dirty="0"/>
        </a:p>
      </dsp:txBody>
      <dsp:txXfrm>
        <a:off x="818623" y="26337"/>
        <a:ext cx="1565903" cy="846535"/>
      </dsp:txXfrm>
    </dsp:sp>
    <dsp:sp modelId="{87314F59-0678-1045-BFBD-8C85B0A9A270}">
      <dsp:nvSpPr>
        <dsp:cNvPr id="0" name=""/>
        <dsp:cNvSpPr/>
      </dsp:nvSpPr>
      <dsp:spPr>
        <a:xfrm>
          <a:off x="3130231" y="0"/>
          <a:ext cx="1618577" cy="899209"/>
        </a:xfrm>
        <a:prstGeom prst="roundRect">
          <a:avLst>
            <a:gd name="adj" fmla="val 1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it-IT" sz="1700" b="1" kern="1200" dirty="0"/>
            <a:t>Libertà di espressione</a:t>
          </a:r>
        </a:p>
      </dsp:txBody>
      <dsp:txXfrm>
        <a:off x="3156568" y="26337"/>
        <a:ext cx="1565903" cy="846535"/>
      </dsp:txXfrm>
    </dsp:sp>
    <dsp:sp modelId="{6EBF6897-006F-4D47-B281-6535173ABC25}">
      <dsp:nvSpPr>
        <dsp:cNvPr id="0" name=""/>
        <dsp:cNvSpPr/>
      </dsp:nvSpPr>
      <dsp:spPr>
        <a:xfrm>
          <a:off x="2238216" y="3821640"/>
          <a:ext cx="674407" cy="674407"/>
        </a:xfrm>
        <a:prstGeom prst="triangle">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FBEB0CA-0902-D94D-ADBB-4FABF15DB577}">
      <dsp:nvSpPr>
        <dsp:cNvPr id="0" name=""/>
        <dsp:cNvSpPr/>
      </dsp:nvSpPr>
      <dsp:spPr>
        <a:xfrm rot="240000">
          <a:off x="551580" y="3532649"/>
          <a:ext cx="4047679" cy="283041"/>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13C8A01-B8AD-0045-8694-DD9DDD46AF1D}">
      <dsp:nvSpPr>
        <dsp:cNvPr id="0" name=""/>
        <dsp:cNvSpPr/>
      </dsp:nvSpPr>
      <dsp:spPr>
        <a:xfrm rot="240000">
          <a:off x="2697534" y="3042926"/>
          <a:ext cx="2183637" cy="514345"/>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it-IT" sz="1100" b="1" kern="1200" dirty="0"/>
            <a:t>Libertà di segnalazione (</a:t>
          </a:r>
          <a:r>
            <a:rPr lang="it-IT" sz="1100" b="1" kern="1200" dirty="0" err="1"/>
            <a:t>speak</a:t>
          </a:r>
          <a:r>
            <a:rPr lang="it-IT" sz="1100" b="1" kern="1200" dirty="0"/>
            <a:t>-up)</a:t>
          </a:r>
        </a:p>
      </dsp:txBody>
      <dsp:txXfrm>
        <a:off x="2722642" y="3068034"/>
        <a:ext cx="2133421" cy="464129"/>
      </dsp:txXfrm>
    </dsp:sp>
    <dsp:sp modelId="{4A3D096D-0F2A-F349-8D10-A093F6EF2ED6}">
      <dsp:nvSpPr>
        <dsp:cNvPr id="0" name=""/>
        <dsp:cNvSpPr/>
      </dsp:nvSpPr>
      <dsp:spPr>
        <a:xfrm rot="240000">
          <a:off x="3031175" y="2429261"/>
          <a:ext cx="1606275" cy="55471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it-IT" sz="1100" b="1" kern="1200" dirty="0"/>
            <a:t>Libertà di critica</a:t>
          </a:r>
        </a:p>
      </dsp:txBody>
      <dsp:txXfrm>
        <a:off x="3058254" y="2456340"/>
        <a:ext cx="1552117" cy="500560"/>
      </dsp:txXfrm>
    </dsp:sp>
    <dsp:sp modelId="{9752213C-822D-CB45-B326-967DEB89ED76}">
      <dsp:nvSpPr>
        <dsp:cNvPr id="0" name=""/>
        <dsp:cNvSpPr/>
      </dsp:nvSpPr>
      <dsp:spPr>
        <a:xfrm rot="240000">
          <a:off x="2564252" y="1703126"/>
          <a:ext cx="2630042" cy="648195"/>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it-IT" sz="1000" b="1" kern="1200" dirty="0"/>
            <a:t>Allarme Sociale</a:t>
          </a:r>
        </a:p>
        <a:p>
          <a:pPr marL="57150" lvl="1" indent="-57150" algn="l" defTabSz="355600">
            <a:lnSpc>
              <a:spcPct val="90000"/>
            </a:lnSpc>
            <a:spcBef>
              <a:spcPct val="0"/>
            </a:spcBef>
            <a:spcAft>
              <a:spcPct val="15000"/>
            </a:spcAft>
            <a:buChar char="•"/>
          </a:pPr>
          <a:r>
            <a:rPr lang="it-IT" sz="800" kern="1200" dirty="0"/>
            <a:t>derivante da dichiarazioni a mezzo stampa</a:t>
          </a:r>
        </a:p>
      </dsp:txBody>
      <dsp:txXfrm>
        <a:off x="2595894" y="1734768"/>
        <a:ext cx="2566758" cy="584911"/>
      </dsp:txXfrm>
    </dsp:sp>
    <dsp:sp modelId="{09F2DDAA-AF88-1349-B4D3-CC5ADD667833}">
      <dsp:nvSpPr>
        <dsp:cNvPr id="0" name=""/>
        <dsp:cNvSpPr/>
      </dsp:nvSpPr>
      <dsp:spPr>
        <a:xfrm rot="240000">
          <a:off x="2636207" y="1116373"/>
          <a:ext cx="2509852" cy="491533"/>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it-IT" sz="1000" b="1" kern="1200" dirty="0"/>
            <a:t>Allarme Organizzativo</a:t>
          </a:r>
        </a:p>
        <a:p>
          <a:pPr marL="57150" lvl="1" indent="-57150" algn="l" defTabSz="355600">
            <a:lnSpc>
              <a:spcPct val="90000"/>
            </a:lnSpc>
            <a:spcBef>
              <a:spcPct val="0"/>
            </a:spcBef>
            <a:spcAft>
              <a:spcPct val="15000"/>
            </a:spcAft>
            <a:buChar char="•"/>
          </a:pPr>
          <a:r>
            <a:rPr lang="it-IT" sz="800" kern="1200" dirty="0"/>
            <a:t>derivante da “segnalazioni interne”</a:t>
          </a:r>
        </a:p>
      </dsp:txBody>
      <dsp:txXfrm>
        <a:off x="2660202" y="1140368"/>
        <a:ext cx="2461862" cy="443543"/>
      </dsp:txXfrm>
    </dsp:sp>
    <dsp:sp modelId="{4A501ABC-0CE5-E746-BC21-455FD24AC0E6}">
      <dsp:nvSpPr>
        <dsp:cNvPr id="0" name=""/>
        <dsp:cNvSpPr/>
      </dsp:nvSpPr>
      <dsp:spPr>
        <a:xfrm rot="240000">
          <a:off x="648270" y="2860882"/>
          <a:ext cx="1606275" cy="55471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IT" sz="1000" b="1" kern="1200" dirty="0"/>
            <a:t>Onorabilità</a:t>
          </a:r>
        </a:p>
      </dsp:txBody>
      <dsp:txXfrm>
        <a:off x="675349" y="2887961"/>
        <a:ext cx="1552117" cy="500560"/>
      </dsp:txXfrm>
    </dsp:sp>
    <dsp:sp modelId="{EB192FCA-B80D-DF4A-9674-AB11E76B6F8F}">
      <dsp:nvSpPr>
        <dsp:cNvPr id="0" name=""/>
        <dsp:cNvSpPr/>
      </dsp:nvSpPr>
      <dsp:spPr>
        <a:xfrm rot="240000">
          <a:off x="693230" y="2267404"/>
          <a:ext cx="1606275" cy="55471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IT" sz="1000" b="1" kern="1200" dirty="0"/>
            <a:t>Reputazione </a:t>
          </a:r>
        </a:p>
      </dsp:txBody>
      <dsp:txXfrm>
        <a:off x="720309" y="2294483"/>
        <a:ext cx="1552117" cy="500560"/>
      </dsp:txXfrm>
    </dsp:sp>
  </dsp:spTree>
</dsp:drawing>
</file>

<file path=ppt/diagrams/drawing1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7F984-6DFB-6B4D-B854-474BA0705579}">
      <dsp:nvSpPr>
        <dsp:cNvPr id="0" name=""/>
        <dsp:cNvSpPr/>
      </dsp:nvSpPr>
      <dsp:spPr>
        <a:xfrm>
          <a:off x="175168" y="0"/>
          <a:ext cx="2527917" cy="2594276"/>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tile tx="0" ty="0" sx="100000" sy="100000" flip="none" algn="tl"/>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6E2428C-B7EF-6048-AFB4-25390460A2AF}">
      <dsp:nvSpPr>
        <dsp:cNvPr id="0" name=""/>
        <dsp:cNvSpPr/>
      </dsp:nvSpPr>
      <dsp:spPr>
        <a:xfrm>
          <a:off x="3253886" y="2051261"/>
          <a:ext cx="4978425" cy="2937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it-IT" sz="1800" b="1" kern="1200" dirty="0"/>
            <a:t>Vi sentireste più sicuri ad essere operati in un ospedale dove </a:t>
          </a:r>
          <a:r>
            <a:rPr lang="it-IT" sz="1800" b="1" kern="1200" dirty="0">
              <a:solidFill>
                <a:srgbClr val="800000"/>
              </a:solidFill>
            </a:rPr>
            <a:t>i medici sono abituati a segnalare </a:t>
          </a:r>
          <a:r>
            <a:rPr lang="it-IT" sz="1800" b="1" kern="1200" dirty="0"/>
            <a:t>eventuali malfunzionamenti, errori, procedure sbagliate ed in cui </a:t>
          </a:r>
          <a:r>
            <a:rPr lang="it-IT" sz="1800" b="1" kern="1200" dirty="0">
              <a:solidFill>
                <a:srgbClr val="800000"/>
              </a:solidFill>
            </a:rPr>
            <a:t>le gerarchie sono abituate a prendere in seria considerazione tali segnalazioni </a:t>
          </a:r>
          <a:r>
            <a:rPr lang="it-IT" sz="1800" b="1" kern="1200" dirty="0"/>
            <a:t>e a porre immediatamente rimedio, </a:t>
          </a:r>
        </a:p>
        <a:p>
          <a:pPr marL="0" lvl="0" indent="0" algn="l" defTabSz="800100">
            <a:lnSpc>
              <a:spcPct val="90000"/>
            </a:lnSpc>
            <a:spcBef>
              <a:spcPct val="0"/>
            </a:spcBef>
            <a:spcAft>
              <a:spcPct val="35000"/>
            </a:spcAft>
            <a:buNone/>
          </a:pPr>
          <a:r>
            <a:rPr lang="it-IT" sz="1800" b="1" kern="1200" dirty="0">
              <a:solidFill>
                <a:srgbClr val="800000"/>
              </a:solidFill>
            </a:rPr>
            <a:t>oppure </a:t>
          </a:r>
        </a:p>
        <a:p>
          <a:pPr marL="0" lvl="0" indent="0" algn="l" defTabSz="800100">
            <a:lnSpc>
              <a:spcPct val="90000"/>
            </a:lnSpc>
            <a:spcBef>
              <a:spcPct val="0"/>
            </a:spcBef>
            <a:spcAft>
              <a:spcPct val="35000"/>
            </a:spcAft>
            <a:buNone/>
          </a:pPr>
          <a:r>
            <a:rPr lang="it-IT" sz="1800" b="1" kern="1200" dirty="0"/>
            <a:t>vi sentireste più sicuri in un ospedale che </a:t>
          </a:r>
          <a:r>
            <a:rPr lang="it-IT" sz="1800" b="1" kern="1200" dirty="0">
              <a:solidFill>
                <a:srgbClr val="800000"/>
              </a:solidFill>
            </a:rPr>
            <a:t>licenzia chi fa tali segnalazioni</a:t>
          </a:r>
          <a:r>
            <a:rPr lang="it-IT" sz="1800" b="1" kern="1200" dirty="0"/>
            <a:t>?</a:t>
          </a:r>
        </a:p>
      </dsp:txBody>
      <dsp:txXfrm>
        <a:off x="3253886" y="2051261"/>
        <a:ext cx="4978425" cy="2937193"/>
      </dsp:txXfrm>
    </dsp:sp>
    <dsp:sp modelId="{A872CF00-56B3-7B4E-BE46-C3FA03F06205}">
      <dsp:nvSpPr>
        <dsp:cNvPr id="0" name=""/>
        <dsp:cNvSpPr/>
      </dsp:nvSpPr>
      <dsp:spPr>
        <a:xfrm>
          <a:off x="2862014" y="1730337"/>
          <a:ext cx="977999" cy="978252"/>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5EDBF2-D7D3-CE4D-BCD6-3F0FBBB1F2D6}">
      <dsp:nvSpPr>
        <dsp:cNvPr id="0" name=""/>
        <dsp:cNvSpPr/>
      </dsp:nvSpPr>
      <dsp:spPr>
        <a:xfrm rot="5400000">
          <a:off x="7572648" y="1663170"/>
          <a:ext cx="978252" cy="97799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0963BFA-C9D9-504F-9C1F-21A35D8F1A63}">
      <dsp:nvSpPr>
        <dsp:cNvPr id="0" name=""/>
        <dsp:cNvSpPr/>
      </dsp:nvSpPr>
      <dsp:spPr>
        <a:xfrm rot="16200000">
          <a:off x="2794601" y="4153148"/>
          <a:ext cx="978252" cy="97799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4393F03-B835-5E48-ADC5-D13A1B2D1045}">
      <dsp:nvSpPr>
        <dsp:cNvPr id="0" name=""/>
        <dsp:cNvSpPr/>
      </dsp:nvSpPr>
      <dsp:spPr>
        <a:xfrm rot="10800000">
          <a:off x="7572775" y="4018424"/>
          <a:ext cx="977999" cy="978252"/>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1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7F984-6DFB-6B4D-B854-474BA0705579}">
      <dsp:nvSpPr>
        <dsp:cNvPr id="0" name=""/>
        <dsp:cNvSpPr/>
      </dsp:nvSpPr>
      <dsp:spPr>
        <a:xfrm>
          <a:off x="0" y="91162"/>
          <a:ext cx="2704897" cy="162204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3000" b="-1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6E2428C-B7EF-6048-AFB4-25390460A2AF}">
      <dsp:nvSpPr>
        <dsp:cNvPr id="0" name=""/>
        <dsp:cNvSpPr/>
      </dsp:nvSpPr>
      <dsp:spPr>
        <a:xfrm>
          <a:off x="2986576" y="1525136"/>
          <a:ext cx="5575816" cy="35119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it-IT" sz="1300" b="1" kern="1200" noProof="0" dirty="0">
              <a:hlinkClick xmlns:r="http://schemas.openxmlformats.org/officeDocument/2006/relationships" r:id="rId2"/>
            </a:rPr>
            <a:t>Sentenza del Consiglio di Stato, n. 848 del 21 febbraio 2014</a:t>
          </a:r>
          <a:r>
            <a:rPr lang="it-IT" sz="1300" b="1" kern="1200" noProof="0" dirty="0"/>
            <a:t>, </a:t>
          </a:r>
        </a:p>
        <a:p>
          <a:pPr marL="0" lvl="0" indent="0" algn="l" defTabSz="577850">
            <a:lnSpc>
              <a:spcPct val="90000"/>
            </a:lnSpc>
            <a:spcBef>
              <a:spcPct val="0"/>
            </a:spcBef>
            <a:spcAft>
              <a:spcPct val="35000"/>
            </a:spcAft>
            <a:buNone/>
          </a:pPr>
          <a:r>
            <a:rPr lang="it-IT" sz="1300" b="1" kern="1200" noProof="0" dirty="0"/>
            <a:t>La sentenza ribalta il precedente orientamento di un TAR, che si era espresso favorevolmente ad una sanzione disciplinare rivolta dal Ministero dell’Interno nei confronti di un agente di pubblica sicurezza, il quale aveva pubblicato alcune </a:t>
          </a:r>
          <a:r>
            <a:rPr lang="it-IT" sz="1300" b="1" kern="1200" noProof="0" dirty="0">
              <a:solidFill>
                <a:srgbClr val="800000"/>
              </a:solidFill>
            </a:rPr>
            <a:t>fotografie</a:t>
          </a:r>
          <a:r>
            <a:rPr lang="it-IT" sz="1300" b="1" kern="1200" noProof="0" dirty="0"/>
            <a:t>, su un </a:t>
          </a:r>
          <a:r>
            <a:rPr lang="it-IT" sz="1300" b="1" kern="1200" noProof="0" dirty="0">
              <a:solidFill>
                <a:srgbClr val="800000"/>
              </a:solidFill>
            </a:rPr>
            <a:t>social network</a:t>
          </a:r>
          <a:r>
            <a:rPr lang="it-IT" sz="1300" b="1" kern="1200" noProof="0" dirty="0"/>
            <a:t>, definite </a:t>
          </a:r>
          <a:r>
            <a:rPr lang="it-IT" sz="1300" b="1" kern="1200" noProof="0" dirty="0">
              <a:solidFill>
                <a:srgbClr val="800000"/>
              </a:solidFill>
            </a:rPr>
            <a:t>contrarie al decoro dell’amministrazione</a:t>
          </a:r>
          <a:r>
            <a:rPr lang="it-IT" sz="1300" b="1" kern="1200" noProof="0" dirty="0"/>
            <a:t>. </a:t>
          </a:r>
        </a:p>
        <a:p>
          <a:pPr marL="0" lvl="0" indent="0" algn="l" defTabSz="577850">
            <a:lnSpc>
              <a:spcPct val="90000"/>
            </a:lnSpc>
            <a:spcBef>
              <a:spcPct val="0"/>
            </a:spcBef>
            <a:spcAft>
              <a:spcPct val="35000"/>
            </a:spcAft>
            <a:buNone/>
          </a:pPr>
          <a:r>
            <a:rPr lang="it-IT" sz="1300" b="1" kern="1200" noProof="0" dirty="0"/>
            <a:t>Le immagini ritraevano il dipendente in abbigliamento femminile; altre  immagini, accessibili solo tramite </a:t>
          </a:r>
          <a:r>
            <a:rPr lang="it-IT" sz="1300" b="1" kern="1200" noProof="0" dirty="0">
              <a:solidFill>
                <a:srgbClr val="800000"/>
              </a:solidFill>
            </a:rPr>
            <a:t>password</a:t>
          </a:r>
          <a:r>
            <a:rPr lang="it-IT" sz="1300" b="1" kern="1200" noProof="0" dirty="0"/>
            <a:t> e quindi autorizzazione del proprietario, in abbigliamento succinto ed intimo. </a:t>
          </a:r>
        </a:p>
        <a:p>
          <a:pPr marL="0" lvl="0" indent="0" algn="l" defTabSz="577850">
            <a:lnSpc>
              <a:spcPct val="90000"/>
            </a:lnSpc>
            <a:spcBef>
              <a:spcPct val="0"/>
            </a:spcBef>
            <a:spcAft>
              <a:spcPct val="35000"/>
            </a:spcAft>
            <a:buNone/>
          </a:pPr>
          <a:r>
            <a:rPr lang="it-IT" sz="1300" b="1" kern="1200" noProof="0" dirty="0"/>
            <a:t>Particolare fondamentale: le fotografie in abbigliamento femminile erano pubblicate non a nome proprio del dipendente, ma dietro </a:t>
          </a:r>
          <a:r>
            <a:rPr lang="it-IT" sz="1300" b="1" kern="1200" noProof="0" dirty="0">
              <a:solidFill>
                <a:srgbClr val="800000"/>
              </a:solidFill>
            </a:rPr>
            <a:t>nickname</a:t>
          </a:r>
          <a:r>
            <a:rPr lang="it-IT" sz="1300" b="1" kern="1200" noProof="0" dirty="0"/>
            <a:t>. </a:t>
          </a:r>
        </a:p>
        <a:p>
          <a:pPr marL="0" lvl="0" indent="0" algn="l" defTabSz="577850">
            <a:lnSpc>
              <a:spcPct val="90000"/>
            </a:lnSpc>
            <a:spcBef>
              <a:spcPct val="0"/>
            </a:spcBef>
            <a:spcAft>
              <a:spcPct val="35000"/>
            </a:spcAft>
            <a:buNone/>
          </a:pPr>
          <a:r>
            <a:rPr lang="it-IT" sz="1300" b="1" kern="1200" noProof="0" dirty="0"/>
            <a:t>Le fotografie in abbigliamento femminile e quelle in abbigliamento succinto erano, inoltre, state acquisite dal datore di lavoro grazie a un “</a:t>
          </a:r>
          <a:r>
            <a:rPr lang="it-IT" sz="1300" b="1" kern="1200" noProof="0" dirty="0">
              <a:solidFill>
                <a:srgbClr val="800000"/>
              </a:solidFill>
            </a:rPr>
            <a:t>provocatore</a:t>
          </a:r>
          <a:r>
            <a:rPr lang="it-IT" sz="1300" b="1" kern="1200" noProof="0" dirty="0"/>
            <a:t>” (così definito dall’appellante-dipendente pubblico) appositamente introdotto nello spazio del dipendente ed autorizzato dallo stesso ad accedere alle fotografie riservate. </a:t>
          </a:r>
        </a:p>
      </dsp:txBody>
      <dsp:txXfrm>
        <a:off x="2986576" y="1525136"/>
        <a:ext cx="5575816" cy="3511908"/>
      </dsp:txXfrm>
    </dsp:sp>
    <dsp:sp modelId="{A872CF00-56B3-7B4E-BE46-C3FA03F06205}">
      <dsp:nvSpPr>
        <dsp:cNvPr id="0" name=""/>
        <dsp:cNvSpPr/>
      </dsp:nvSpPr>
      <dsp:spPr>
        <a:xfrm>
          <a:off x="2691693" y="1294279"/>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5EDBF2-D7D3-CE4D-BCD6-3F0FBBB1F2D6}">
      <dsp:nvSpPr>
        <dsp:cNvPr id="0" name=""/>
        <dsp:cNvSpPr/>
      </dsp:nvSpPr>
      <dsp:spPr>
        <a:xfrm rot="5400000">
          <a:off x="7732121" y="1294415"/>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0963BFA-C9D9-504F-9C1F-21A35D8F1A63}">
      <dsp:nvSpPr>
        <dsp:cNvPr id="0" name=""/>
        <dsp:cNvSpPr/>
      </dsp:nvSpPr>
      <dsp:spPr>
        <a:xfrm rot="16200000">
          <a:off x="2619550" y="4208114"/>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4393F03-B835-5E48-ADC5-D13A1B2D1045}">
      <dsp:nvSpPr>
        <dsp:cNvPr id="0" name=""/>
        <dsp:cNvSpPr/>
      </dsp:nvSpPr>
      <dsp:spPr>
        <a:xfrm rot="10800000">
          <a:off x="7732257" y="4207979"/>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1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7F984-6DFB-6B4D-B854-474BA0705579}">
      <dsp:nvSpPr>
        <dsp:cNvPr id="0" name=""/>
        <dsp:cNvSpPr/>
      </dsp:nvSpPr>
      <dsp:spPr>
        <a:xfrm>
          <a:off x="0" y="91162"/>
          <a:ext cx="2704897" cy="162204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3000" b="-1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6E2428C-B7EF-6048-AFB4-25390460A2AF}">
      <dsp:nvSpPr>
        <dsp:cNvPr id="0" name=""/>
        <dsp:cNvSpPr/>
      </dsp:nvSpPr>
      <dsp:spPr>
        <a:xfrm>
          <a:off x="2986576" y="1525136"/>
          <a:ext cx="5575816" cy="35119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0" kern="1200" dirty="0">
              <a:hlinkClick xmlns:r="http://schemas.openxmlformats.org/officeDocument/2006/relationships" r:id="rId2"/>
            </a:rPr>
            <a:t>Sentenza del Consiglio di Stato, n. 848 del 21 febbraio 2014</a:t>
          </a:r>
          <a:r>
            <a:rPr lang="en-US" sz="1700" b="0" kern="1200" dirty="0"/>
            <a:t>, </a:t>
          </a:r>
          <a:endParaRPr lang="it-IT" sz="1700" kern="1200" dirty="0"/>
        </a:p>
        <a:p>
          <a:pPr marL="0" lvl="0" indent="0" algn="l" defTabSz="755650">
            <a:lnSpc>
              <a:spcPct val="90000"/>
            </a:lnSpc>
            <a:spcBef>
              <a:spcPct val="0"/>
            </a:spcBef>
            <a:spcAft>
              <a:spcPct val="35000"/>
            </a:spcAft>
            <a:buNone/>
          </a:pPr>
          <a:r>
            <a:rPr lang="it-IT" sz="1700" kern="1200" dirty="0"/>
            <a:t>L’agente di Pubblica Sicurezza non può essere sanzionato, dal momento che:</a:t>
          </a:r>
        </a:p>
        <a:p>
          <a:pPr marL="0" lvl="0" indent="0" algn="l" defTabSz="755650">
            <a:lnSpc>
              <a:spcPct val="90000"/>
            </a:lnSpc>
            <a:spcBef>
              <a:spcPct val="0"/>
            </a:spcBef>
            <a:spcAft>
              <a:spcPct val="35000"/>
            </a:spcAft>
            <a:buNone/>
          </a:pPr>
          <a:r>
            <a:rPr lang="it-IT" sz="1700" i="1" kern="1200" dirty="0"/>
            <a:t>“…La comunicazione, anche se utilizza un mezzo (internet) che si rivolge al pubblico, </a:t>
          </a:r>
          <a:r>
            <a:rPr lang="it-IT" sz="1700" b="1" i="1" kern="1200" dirty="0">
              <a:solidFill>
                <a:srgbClr val="800000"/>
              </a:solidFill>
            </a:rPr>
            <a:t>si svolge in “luogo” non aperto a tutti, ma riservato</a:t>
          </a:r>
          <a:r>
            <a:rPr lang="it-IT" sz="1700" i="1" kern="1200" dirty="0"/>
            <a:t>, essendo l’accesso al profilo personale possibile solo a chi conosce lo username dell’interessato”.</a:t>
          </a:r>
        </a:p>
        <a:p>
          <a:pPr marL="0" lvl="0" indent="0" algn="l" defTabSz="755650">
            <a:lnSpc>
              <a:spcPct val="90000"/>
            </a:lnSpc>
            <a:spcBef>
              <a:spcPct val="0"/>
            </a:spcBef>
            <a:spcAft>
              <a:spcPct val="35000"/>
            </a:spcAft>
            <a:buNone/>
          </a:pPr>
          <a:r>
            <a:rPr lang="it-IT" sz="1700" b="0" kern="1200" noProof="0" dirty="0"/>
            <a:t>Le immagini quindi, se visibili solo da alcune persone, debbono ritenersi </a:t>
          </a:r>
          <a:r>
            <a:rPr lang="it-IT" sz="1700" b="1" kern="1200" noProof="0" dirty="0"/>
            <a:t>riservate</a:t>
          </a:r>
          <a:r>
            <a:rPr lang="it-IT" sz="1700" b="0" kern="1200" noProof="0" dirty="0"/>
            <a:t>, come tali idonee a </a:t>
          </a:r>
          <a:r>
            <a:rPr lang="it-IT" sz="1700" b="1" kern="1200" noProof="0" dirty="0"/>
            <a:t>preservare il ruolo professionale </a:t>
          </a:r>
          <a:r>
            <a:rPr lang="it-IT" sz="1700" b="0" kern="1200" noProof="0" dirty="0"/>
            <a:t>del proprietario delle stesse immagini e ad </a:t>
          </a:r>
          <a:r>
            <a:rPr lang="it-IT" sz="1700" b="1" kern="1200" noProof="0" dirty="0">
              <a:solidFill>
                <a:srgbClr val="800000"/>
              </a:solidFill>
            </a:rPr>
            <a:t>escludere la possibile lesione del corpo di appartenenza</a:t>
          </a:r>
          <a:r>
            <a:rPr lang="it-IT" sz="1700" b="0" kern="1200" noProof="0" dirty="0"/>
            <a:t>, nell’ottica del </a:t>
          </a:r>
          <a:r>
            <a:rPr lang="it-IT" sz="1700" b="1" kern="1200" noProof="0" dirty="0"/>
            <a:t>bilanciamento tra libertà di espressione e della vita privata e interesse pubblico</a:t>
          </a:r>
          <a:r>
            <a:rPr lang="it-IT" sz="1700" b="0" kern="1200" noProof="0" dirty="0"/>
            <a:t>. </a:t>
          </a:r>
          <a:endParaRPr lang="it-IT" sz="1700" b="1" kern="1200" dirty="0"/>
        </a:p>
      </dsp:txBody>
      <dsp:txXfrm>
        <a:off x="2986576" y="1525136"/>
        <a:ext cx="5575816" cy="3511908"/>
      </dsp:txXfrm>
    </dsp:sp>
    <dsp:sp modelId="{A872CF00-56B3-7B4E-BE46-C3FA03F06205}">
      <dsp:nvSpPr>
        <dsp:cNvPr id="0" name=""/>
        <dsp:cNvSpPr/>
      </dsp:nvSpPr>
      <dsp:spPr>
        <a:xfrm>
          <a:off x="2691693" y="1294279"/>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5EDBF2-D7D3-CE4D-BCD6-3F0FBBB1F2D6}">
      <dsp:nvSpPr>
        <dsp:cNvPr id="0" name=""/>
        <dsp:cNvSpPr/>
      </dsp:nvSpPr>
      <dsp:spPr>
        <a:xfrm rot="5400000">
          <a:off x="7732121" y="1294415"/>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0963BFA-C9D9-504F-9C1F-21A35D8F1A63}">
      <dsp:nvSpPr>
        <dsp:cNvPr id="0" name=""/>
        <dsp:cNvSpPr/>
      </dsp:nvSpPr>
      <dsp:spPr>
        <a:xfrm rot="16200000">
          <a:off x="2619550" y="4208114"/>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4393F03-B835-5E48-ADC5-D13A1B2D1045}">
      <dsp:nvSpPr>
        <dsp:cNvPr id="0" name=""/>
        <dsp:cNvSpPr/>
      </dsp:nvSpPr>
      <dsp:spPr>
        <a:xfrm rot="10800000">
          <a:off x="7732257" y="4207979"/>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8036" y="31813"/>
          <a:ext cx="2402085" cy="2184396"/>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Formazione sul conflitto di interessi</a:t>
          </a:r>
        </a:p>
        <a:p>
          <a:pPr marL="57150" lvl="1" indent="-57150" algn="l" defTabSz="488950">
            <a:lnSpc>
              <a:spcPct val="90000"/>
            </a:lnSpc>
            <a:spcBef>
              <a:spcPct val="0"/>
            </a:spcBef>
            <a:spcAft>
              <a:spcPct val="15000"/>
            </a:spcAft>
            <a:buChar char="•"/>
          </a:pPr>
          <a:r>
            <a:rPr lang="it-IT" sz="1100" b="0" kern="1200" dirty="0"/>
            <a:t>Formazione contenutistica, con particolare riferimento alle procedure messe in atto dall’Azienda per segnalare eventuali conflitti di interesse</a:t>
          </a:r>
        </a:p>
        <a:p>
          <a:pPr marL="57150" lvl="1" indent="-57150" algn="l" defTabSz="488950">
            <a:lnSpc>
              <a:spcPct val="90000"/>
            </a:lnSpc>
            <a:spcBef>
              <a:spcPct val="0"/>
            </a:spcBef>
            <a:spcAft>
              <a:spcPct val="15000"/>
            </a:spcAft>
            <a:buChar char="•"/>
          </a:pPr>
          <a:r>
            <a:rPr lang="it-IT" sz="1100" b="0" kern="1200" dirty="0"/>
            <a:t>Formazione valoriale sulla comprensione culturale dell’obbligo di astensione</a:t>
          </a:r>
        </a:p>
        <a:p>
          <a:pPr marL="57150" lvl="1" indent="-57150" algn="l" defTabSz="488950">
            <a:lnSpc>
              <a:spcPct val="90000"/>
            </a:lnSpc>
            <a:spcBef>
              <a:spcPct val="0"/>
            </a:spcBef>
            <a:spcAft>
              <a:spcPct val="15000"/>
            </a:spcAft>
            <a:buChar char="•"/>
          </a:pPr>
          <a:endParaRPr lang="it-IT" sz="1100" b="0" kern="1200" dirty="0"/>
        </a:p>
      </dsp:txBody>
      <dsp:txXfrm>
        <a:off x="72015" y="95792"/>
        <a:ext cx="2274127" cy="2056438"/>
      </dsp:txXfrm>
    </dsp:sp>
    <dsp:sp modelId="{416F7B90-14B6-5B4A-B824-AF294C6DD33B}">
      <dsp:nvSpPr>
        <dsp:cNvPr id="0" name=""/>
        <dsp:cNvSpPr/>
      </dsp:nvSpPr>
      <dsp:spPr>
        <a:xfrm>
          <a:off x="2650331" y="826153"/>
          <a:ext cx="509242" cy="59571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it-IT" sz="1100" b="1" kern="1200"/>
        </a:p>
      </dsp:txBody>
      <dsp:txXfrm>
        <a:off x="2650331" y="945296"/>
        <a:ext cx="356469" cy="357431"/>
      </dsp:txXfrm>
    </dsp:sp>
    <dsp:sp modelId="{4B61323A-EB4C-144C-9F16-D0CE2E3888C6}">
      <dsp:nvSpPr>
        <dsp:cNvPr id="0" name=""/>
        <dsp:cNvSpPr/>
      </dsp:nvSpPr>
      <dsp:spPr>
        <a:xfrm>
          <a:off x="3370957" y="31813"/>
          <a:ext cx="2402085" cy="2184396"/>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Misure organizzative (RPC + Dirigente apicale)</a:t>
          </a:r>
        </a:p>
        <a:p>
          <a:pPr marL="57150" lvl="1" indent="-57150" algn="l" defTabSz="488950">
            <a:lnSpc>
              <a:spcPct val="90000"/>
            </a:lnSpc>
            <a:spcBef>
              <a:spcPct val="0"/>
            </a:spcBef>
            <a:spcAft>
              <a:spcPct val="15000"/>
            </a:spcAft>
            <a:buChar char="•"/>
          </a:pPr>
          <a:r>
            <a:rPr lang="en-US" sz="1100" kern="1200" dirty="0"/>
            <a:t>Procedure </a:t>
          </a:r>
          <a:r>
            <a:rPr lang="en-US" sz="1100" kern="1200" dirty="0" err="1"/>
            <a:t>certa</a:t>
          </a:r>
          <a:r>
            <a:rPr lang="en-US" sz="1100" kern="1200" dirty="0"/>
            <a:t> per la “</a:t>
          </a:r>
          <a:r>
            <a:rPr lang="en-US" sz="1100" kern="1200" dirty="0" err="1"/>
            <a:t>dichiarazeione</a:t>
          </a:r>
          <a:r>
            <a:rPr lang="en-US" sz="1100" kern="1200" dirty="0"/>
            <a:t>” di </a:t>
          </a:r>
          <a:r>
            <a:rPr lang="en-US" sz="1100" kern="1200" dirty="0" err="1"/>
            <a:t>conflitti</a:t>
          </a:r>
          <a:r>
            <a:rPr lang="en-US" sz="1100" kern="1200" dirty="0"/>
            <a:t> di </a:t>
          </a:r>
          <a:r>
            <a:rPr lang="en-US" sz="1100" kern="1200" dirty="0" err="1"/>
            <a:t>interessi</a:t>
          </a:r>
          <a:endParaRPr lang="it-IT" sz="1100" b="1" kern="1200" dirty="0"/>
        </a:p>
        <a:p>
          <a:pPr marL="57150" lvl="1" indent="-57150" algn="l" defTabSz="488950">
            <a:lnSpc>
              <a:spcPct val="90000"/>
            </a:lnSpc>
            <a:spcBef>
              <a:spcPct val="0"/>
            </a:spcBef>
            <a:spcAft>
              <a:spcPct val="15000"/>
            </a:spcAft>
            <a:buChar char="•"/>
          </a:pPr>
          <a:r>
            <a:rPr lang="en-US" sz="1100" kern="1200" dirty="0" err="1"/>
            <a:t>Canali</a:t>
          </a:r>
          <a:r>
            <a:rPr lang="en-US" sz="1100" kern="1200" dirty="0"/>
            <a:t> </a:t>
          </a:r>
          <a:r>
            <a:rPr lang="en-US" sz="1100" kern="1200" dirty="0" err="1"/>
            <a:t>interni</a:t>
          </a:r>
          <a:r>
            <a:rPr lang="en-US" sz="1100" kern="1200" dirty="0"/>
            <a:t> di </a:t>
          </a:r>
          <a:r>
            <a:rPr lang="en-US" sz="1100" kern="1200" dirty="0" err="1"/>
            <a:t>segnalazione</a:t>
          </a:r>
          <a:r>
            <a:rPr lang="en-US" sz="1100" kern="1200" dirty="0"/>
            <a:t> (Whistleblowing)</a:t>
          </a:r>
          <a:endParaRPr lang="it-IT" sz="1100" b="1" kern="1200" dirty="0"/>
        </a:p>
        <a:p>
          <a:pPr marL="57150" lvl="1" indent="-57150" algn="l" defTabSz="488950">
            <a:lnSpc>
              <a:spcPct val="90000"/>
            </a:lnSpc>
            <a:spcBef>
              <a:spcPct val="0"/>
            </a:spcBef>
            <a:spcAft>
              <a:spcPct val="15000"/>
            </a:spcAft>
            <a:buChar char="•"/>
          </a:pPr>
          <a:r>
            <a:rPr lang="en-US" sz="1100" kern="1200" dirty="0" err="1"/>
            <a:t>Aumento</a:t>
          </a:r>
          <a:r>
            <a:rPr lang="en-US" sz="1100" kern="1200" dirty="0"/>
            <a:t> </a:t>
          </a:r>
          <a:r>
            <a:rPr lang="en-US" sz="1100" kern="1200" dirty="0" err="1"/>
            <a:t>dei</a:t>
          </a:r>
          <a:r>
            <a:rPr lang="en-US" sz="1100" kern="1200" dirty="0"/>
            <a:t> </a:t>
          </a:r>
          <a:r>
            <a:rPr lang="en-US" sz="1100" kern="1200" dirty="0" err="1"/>
            <a:t>controlli</a:t>
          </a:r>
          <a:r>
            <a:rPr lang="en-US" sz="1100" kern="1200" dirty="0"/>
            <a:t> </a:t>
          </a:r>
          <a:endParaRPr lang="it-IT" sz="1100" b="1" kern="1200" dirty="0"/>
        </a:p>
      </dsp:txBody>
      <dsp:txXfrm>
        <a:off x="3434936" y="95792"/>
        <a:ext cx="2274127" cy="2056438"/>
      </dsp:txXfrm>
    </dsp:sp>
    <dsp:sp modelId="{8F236B1F-4933-9A43-939A-FC84A2AA69F3}">
      <dsp:nvSpPr>
        <dsp:cNvPr id="0" name=""/>
        <dsp:cNvSpPr/>
      </dsp:nvSpPr>
      <dsp:spPr>
        <a:xfrm>
          <a:off x="6013251" y="826153"/>
          <a:ext cx="509242" cy="59571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it-IT" sz="1100" b="1" kern="1200"/>
        </a:p>
      </dsp:txBody>
      <dsp:txXfrm>
        <a:off x="6013251" y="945296"/>
        <a:ext cx="356469" cy="357431"/>
      </dsp:txXfrm>
    </dsp:sp>
    <dsp:sp modelId="{697880F9-9FB2-2044-8412-BEC0D667C7B8}">
      <dsp:nvSpPr>
        <dsp:cNvPr id="0" name=""/>
        <dsp:cNvSpPr/>
      </dsp:nvSpPr>
      <dsp:spPr>
        <a:xfrm>
          <a:off x="6733877" y="31813"/>
          <a:ext cx="2402085" cy="2184396"/>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Dialogare con la comunità locale</a:t>
          </a:r>
        </a:p>
        <a:p>
          <a:pPr marL="57150" lvl="1" indent="-57150" algn="l" defTabSz="488950">
            <a:lnSpc>
              <a:spcPct val="90000"/>
            </a:lnSpc>
            <a:spcBef>
              <a:spcPct val="0"/>
            </a:spcBef>
            <a:spcAft>
              <a:spcPct val="15000"/>
            </a:spcAft>
            <a:buChar char="•"/>
          </a:pPr>
          <a:r>
            <a:rPr lang="it-IT" sz="1100" b="0" kern="1200" dirty="0"/>
            <a:t>Azioni di comunicazione esterna</a:t>
          </a:r>
        </a:p>
        <a:p>
          <a:pPr marL="57150" lvl="1" indent="-57150" algn="l" defTabSz="488950">
            <a:lnSpc>
              <a:spcPct val="90000"/>
            </a:lnSpc>
            <a:spcBef>
              <a:spcPct val="0"/>
            </a:spcBef>
            <a:spcAft>
              <a:spcPct val="15000"/>
            </a:spcAft>
            <a:buChar char="•"/>
          </a:pPr>
          <a:r>
            <a:rPr lang="it-IT" sz="1100" b="0" kern="1200" dirty="0"/>
            <a:t>Coinvolgimento di stakeholder esterni </a:t>
          </a:r>
        </a:p>
        <a:p>
          <a:pPr marL="57150" lvl="1" indent="-57150" algn="l" defTabSz="488950">
            <a:lnSpc>
              <a:spcPct val="90000"/>
            </a:lnSpc>
            <a:spcBef>
              <a:spcPct val="0"/>
            </a:spcBef>
            <a:spcAft>
              <a:spcPct val="15000"/>
            </a:spcAft>
            <a:buChar char="•"/>
          </a:pPr>
          <a:r>
            <a:rPr lang="it-IT" sz="1100" b="0" kern="1200" dirty="0"/>
            <a:t>Disponibilità di canali di segnalazione per i cittadini/utenti</a:t>
          </a:r>
        </a:p>
        <a:p>
          <a:pPr marL="57150" lvl="1" indent="-57150" algn="l" defTabSz="488950">
            <a:lnSpc>
              <a:spcPct val="90000"/>
            </a:lnSpc>
            <a:spcBef>
              <a:spcPct val="0"/>
            </a:spcBef>
            <a:spcAft>
              <a:spcPct val="15000"/>
            </a:spcAft>
            <a:buChar char="•"/>
          </a:pPr>
          <a:r>
            <a:rPr lang="it-IT" sz="1100" b="0" kern="1200" dirty="0"/>
            <a:t>Educazione alla legalità nelle scuole</a:t>
          </a:r>
        </a:p>
      </dsp:txBody>
      <dsp:txXfrm>
        <a:off x="6797856" y="95792"/>
        <a:ext cx="2274127" cy="2056438"/>
      </dsp:txXfrm>
    </dsp:sp>
  </dsp:spTree>
</dsp:drawing>
</file>

<file path=ppt/diagrams/drawing1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E7F984-6DFB-6B4D-B854-474BA0705579}">
      <dsp:nvSpPr>
        <dsp:cNvPr id="0" name=""/>
        <dsp:cNvSpPr/>
      </dsp:nvSpPr>
      <dsp:spPr>
        <a:xfrm>
          <a:off x="27404" y="0"/>
          <a:ext cx="1814388" cy="1072232"/>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8000" b="-38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6E2428C-B7EF-6048-AFB4-25390460A2AF}">
      <dsp:nvSpPr>
        <dsp:cNvPr id="0" name=""/>
        <dsp:cNvSpPr/>
      </dsp:nvSpPr>
      <dsp:spPr>
        <a:xfrm>
          <a:off x="2763949" y="815530"/>
          <a:ext cx="5575816" cy="42747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0" kern="1200" dirty="0">
              <a:hlinkClick xmlns:r="http://schemas.openxmlformats.org/officeDocument/2006/relationships" r:id="rId2"/>
            </a:rPr>
            <a:t>Sentenza del Consiglio di Stato, n. 848 del 21 febbraio 2014</a:t>
          </a:r>
          <a:r>
            <a:rPr lang="en-US" sz="1700" b="0" kern="1200" dirty="0"/>
            <a:t>, </a:t>
          </a:r>
          <a:endParaRPr lang="it-IT" sz="1700" kern="1200" dirty="0"/>
        </a:p>
        <a:p>
          <a:pPr marL="0" lvl="0" indent="0" algn="l" defTabSz="755650">
            <a:lnSpc>
              <a:spcPct val="90000"/>
            </a:lnSpc>
            <a:spcBef>
              <a:spcPct val="0"/>
            </a:spcBef>
            <a:spcAft>
              <a:spcPct val="35000"/>
            </a:spcAft>
            <a:buNone/>
          </a:pPr>
          <a:r>
            <a:rPr lang="it-IT" sz="1700" b="1" kern="1200" dirty="0"/>
            <a:t>Palesare con travestimenti il proprio orientamento sessuale (leggasi inclinazione omosessuale) può essere offensivo per il decoro dell’amministrazione e può esporre a </a:t>
          </a:r>
          <a:r>
            <a:rPr lang="it-IT" sz="1700" b="1" kern="1200" dirty="0" err="1"/>
            <a:t>ricattabilità</a:t>
          </a:r>
          <a:r>
            <a:rPr lang="it-IT" sz="1700" b="1" kern="1200" dirty="0"/>
            <a:t> l’agente?</a:t>
          </a:r>
        </a:p>
        <a:p>
          <a:pPr marL="0" lvl="0" indent="0" algn="l" defTabSz="755650">
            <a:lnSpc>
              <a:spcPct val="90000"/>
            </a:lnSpc>
            <a:spcBef>
              <a:spcPct val="0"/>
            </a:spcBef>
            <a:spcAft>
              <a:spcPct val="35000"/>
            </a:spcAft>
            <a:buNone/>
          </a:pPr>
          <a:r>
            <a:rPr lang="it-IT" sz="1700" i="0" kern="1200" dirty="0"/>
            <a:t>Riguardo a questo secondo punto, il Consiglio di Stato</a:t>
          </a:r>
          <a:r>
            <a:rPr lang="it-IT" sz="1700" b="1" i="0" kern="1200" dirty="0"/>
            <a:t> esclude il connotato della </a:t>
          </a:r>
          <a:r>
            <a:rPr lang="it-IT" sz="1700" b="1" i="0" kern="1200" dirty="0" err="1"/>
            <a:t>ricattabilita</a:t>
          </a:r>
          <a:r>
            <a:rPr lang="it-IT" sz="1700" b="1" i="0" kern="1200" dirty="0"/>
            <a:t>̀ del dipendente </a:t>
          </a:r>
          <a:r>
            <a:rPr lang="it-IT" sz="1700" i="0" kern="1200" dirty="0"/>
            <a:t>per la </a:t>
          </a:r>
          <a:r>
            <a:rPr lang="it-IT" sz="1700" b="1" i="0" kern="1200" dirty="0"/>
            <a:t>mancata diffusione pubblica delle fotografie</a:t>
          </a:r>
          <a:r>
            <a:rPr lang="it-IT" sz="1700" i="0" kern="1200" dirty="0"/>
            <a:t>. Il Consiglio, premettendo che il concetto di decoro (come quello di buon costume, si ritiene di aggiungere) appartiene alla </a:t>
          </a:r>
          <a:r>
            <a:rPr lang="it-IT" sz="1700" b="1" i="0" kern="1200" dirty="0"/>
            <a:t>morale, e con essa varia nel tempo e nello spazio</a:t>
          </a:r>
          <a:r>
            <a:rPr lang="it-IT" sz="1700" i="0" kern="1200" dirty="0"/>
            <a:t>, e deve essere letto in un determinato contesto storico sociale, giunge a riconoscere, alla luce della Costituzione italiana (artt. 2 e 3) e della Convenzione europea diritti dell’uomo (art. 10) </a:t>
          </a:r>
          <a:r>
            <a:rPr lang="it-IT" sz="1700" b="1" i="0" kern="1200" dirty="0"/>
            <a:t>la vita sessuale come meritevole di tutela piena</a:t>
          </a:r>
          <a:r>
            <a:rPr lang="it-IT" sz="1700" i="0" kern="1200" dirty="0"/>
            <a:t>.</a:t>
          </a:r>
          <a:endParaRPr lang="it-IT" sz="1700" b="1" kern="1200" dirty="0"/>
        </a:p>
      </dsp:txBody>
      <dsp:txXfrm>
        <a:off x="2763949" y="815530"/>
        <a:ext cx="5575816" cy="4274778"/>
      </dsp:txXfrm>
    </dsp:sp>
    <dsp:sp modelId="{A872CF00-56B3-7B4E-BE46-C3FA03F06205}">
      <dsp:nvSpPr>
        <dsp:cNvPr id="0" name=""/>
        <dsp:cNvSpPr/>
      </dsp:nvSpPr>
      <dsp:spPr>
        <a:xfrm>
          <a:off x="2331654" y="718220"/>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5EDBF2-D7D3-CE4D-BCD6-3F0FBBB1F2D6}">
      <dsp:nvSpPr>
        <dsp:cNvPr id="0" name=""/>
        <dsp:cNvSpPr/>
      </dsp:nvSpPr>
      <dsp:spPr>
        <a:xfrm rot="5400000">
          <a:off x="7588105" y="751736"/>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0963BFA-C9D9-504F-9C1F-21A35D8F1A63}">
      <dsp:nvSpPr>
        <dsp:cNvPr id="0" name=""/>
        <dsp:cNvSpPr/>
      </dsp:nvSpPr>
      <dsp:spPr>
        <a:xfrm rot="16200000">
          <a:off x="2403526" y="4136112"/>
          <a:ext cx="1046740" cy="104646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4393F03-B835-5E48-ADC5-D13A1B2D1045}">
      <dsp:nvSpPr>
        <dsp:cNvPr id="0" name=""/>
        <dsp:cNvSpPr/>
      </dsp:nvSpPr>
      <dsp:spPr>
        <a:xfrm rot="10800000">
          <a:off x="7516233" y="4135977"/>
          <a:ext cx="1046469" cy="104674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49271F-8BB8-BF45-B2B3-D441EF8E851C}">
      <dsp:nvSpPr>
        <dsp:cNvPr id="0" name=""/>
        <dsp:cNvSpPr/>
      </dsp:nvSpPr>
      <dsp:spPr>
        <a:xfrm>
          <a:off x="280294" y="410"/>
          <a:ext cx="3115791" cy="2085951"/>
        </a:xfrm>
        <a:prstGeom prst="rect">
          <a:avLst/>
        </a:prstGeom>
        <a:blipFill dpi="0" rotWithShape="1">
          <a:blip xmlns:r="http://schemas.openxmlformats.org/officeDocument/2006/relationships" r:embed="rId1" cstate="email">
            <a:extLst>
              <a:ext uri="{28A0092B-C50C-407E-A947-70E740481C1C}">
                <a14:useLocalDpi xmlns:a14="http://schemas.microsoft.com/office/drawing/2010/main" val="0"/>
              </a:ext>
            </a:extLst>
          </a:blip>
          <a:srcRect/>
          <a:stretch>
            <a:fillRect l="18226" t="-7815" r="18226" b="-7815"/>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E79F776-66A7-C043-8ABD-1683108C9435}">
      <dsp:nvSpPr>
        <dsp:cNvPr id="0" name=""/>
        <dsp:cNvSpPr/>
      </dsp:nvSpPr>
      <dsp:spPr>
        <a:xfrm>
          <a:off x="3526179" y="2211870"/>
          <a:ext cx="4414306" cy="27266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i="1" kern="1200" dirty="0"/>
            <a:t>Il conflitto di interessi reale (o attuale) è la situazione in cui l’i</a:t>
          </a:r>
          <a:r>
            <a:rPr lang="it-IT" sz="1800" b="1" i="1" kern="1200" dirty="0"/>
            <a:t>nteresse secondario</a:t>
          </a:r>
          <a:r>
            <a:rPr lang="it-IT" sz="1800" i="1" kern="1200" dirty="0"/>
            <a:t> (finanziario o non finanziario) di una persona (agente) </a:t>
          </a:r>
          <a:r>
            <a:rPr lang="it-IT" sz="1800" b="1" i="1" kern="1200" dirty="0"/>
            <a:t>tende a interferire</a:t>
          </a:r>
          <a:r>
            <a:rPr lang="it-IT" sz="1800" i="1" kern="1200" dirty="0"/>
            <a:t> con l’</a:t>
          </a:r>
          <a:r>
            <a:rPr lang="it-IT" sz="1800" b="1" i="1" kern="1200" dirty="0"/>
            <a:t>interesse primario</a:t>
          </a:r>
          <a:r>
            <a:rPr lang="it-IT" sz="1800" i="1" kern="1200" dirty="0"/>
            <a:t> di un’altra parte (principale), verso cui la prima ha precisi doveri e responsabilità.</a:t>
          </a:r>
        </a:p>
        <a:p>
          <a:pPr marL="0" lvl="0" indent="0" algn="ctr" defTabSz="800100">
            <a:lnSpc>
              <a:spcPct val="90000"/>
            </a:lnSpc>
            <a:spcBef>
              <a:spcPct val="0"/>
            </a:spcBef>
            <a:spcAft>
              <a:spcPct val="35000"/>
            </a:spcAft>
            <a:buNone/>
          </a:pPr>
          <a:endParaRPr lang="it-IT" sz="1800" i="1" kern="1200" dirty="0"/>
        </a:p>
        <a:p>
          <a:pPr marL="0" lvl="0" indent="0" algn="ctr" defTabSz="800100">
            <a:lnSpc>
              <a:spcPct val="90000"/>
            </a:lnSpc>
            <a:spcBef>
              <a:spcPct val="0"/>
            </a:spcBef>
            <a:spcAft>
              <a:spcPct val="35000"/>
            </a:spcAft>
            <a:buNone/>
          </a:pPr>
          <a:r>
            <a:rPr lang="it-IT" sz="1800" i="1" kern="1200" dirty="0"/>
            <a:t>Fonte: </a:t>
          </a:r>
          <a:r>
            <a:rPr lang="it-IT" sz="1800" i="1" kern="1200" dirty="0">
              <a:hlinkClick xmlns:r="http://schemas.openxmlformats.org/officeDocument/2006/relationships" r:id="rId2"/>
            </a:rPr>
            <a:t>Emiliano Di Carlo</a:t>
          </a:r>
          <a:endParaRPr lang="it-IT" sz="1800" kern="1200" dirty="0"/>
        </a:p>
      </dsp:txBody>
      <dsp:txXfrm>
        <a:off x="3526179" y="2211870"/>
        <a:ext cx="4414306" cy="2726639"/>
      </dsp:txXfrm>
    </dsp:sp>
    <dsp:sp modelId="{802E03A6-B442-DD48-B0F4-AC5EC762866B}">
      <dsp:nvSpPr>
        <dsp:cNvPr id="0" name=""/>
        <dsp:cNvSpPr/>
      </dsp:nvSpPr>
      <dsp:spPr>
        <a:xfrm>
          <a:off x="3136705" y="1822730"/>
          <a:ext cx="1060144" cy="1060418"/>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1D5547C-3976-6C43-8D90-29868B780E6A}">
      <dsp:nvSpPr>
        <dsp:cNvPr id="0" name=""/>
        <dsp:cNvSpPr/>
      </dsp:nvSpPr>
      <dsp:spPr>
        <a:xfrm rot="5400000">
          <a:off x="7300383" y="1822867"/>
          <a:ext cx="1060418" cy="1060144"/>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1856C6-915F-DE42-9C37-A4E8336BA0F5}">
      <dsp:nvSpPr>
        <dsp:cNvPr id="0" name=""/>
        <dsp:cNvSpPr/>
      </dsp:nvSpPr>
      <dsp:spPr>
        <a:xfrm rot="16200000">
          <a:off x="3136568" y="4267899"/>
          <a:ext cx="1060418" cy="1060144"/>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10932EB-EA01-9A4A-8306-B8F2220DBB94}">
      <dsp:nvSpPr>
        <dsp:cNvPr id="0" name=""/>
        <dsp:cNvSpPr/>
      </dsp:nvSpPr>
      <dsp:spPr>
        <a:xfrm rot="10800000">
          <a:off x="7300520" y="4267762"/>
          <a:ext cx="1060144" cy="1060418"/>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F837E-520A-8042-AC41-9C4B707B949A}">
      <dsp:nvSpPr>
        <dsp:cNvPr id="0" name=""/>
        <dsp:cNvSpPr/>
      </dsp:nvSpPr>
      <dsp:spPr>
        <a:xfrm>
          <a:off x="1558078" y="45921"/>
          <a:ext cx="3105425" cy="2326200"/>
        </a:xfrm>
        <a:prstGeom prst="circularArrow">
          <a:avLst>
            <a:gd name="adj1" fmla="val 10980"/>
            <a:gd name="adj2" fmla="val 1142322"/>
            <a:gd name="adj3" fmla="val 4500000"/>
            <a:gd name="adj4" fmla="val 10800000"/>
            <a:gd name="adj5" fmla="val 125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B2B80DE-90E5-AA49-A7E6-26A876DA5D0F}">
      <dsp:nvSpPr>
        <dsp:cNvPr id="0" name=""/>
        <dsp:cNvSpPr/>
      </dsp:nvSpPr>
      <dsp:spPr>
        <a:xfrm>
          <a:off x="2404633" y="717015"/>
          <a:ext cx="1372091" cy="685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t>una </a:t>
          </a:r>
          <a:r>
            <a:rPr lang="it-IT" sz="1600" b="1" kern="1200" dirty="0"/>
            <a:t>relazione di agenzia</a:t>
          </a:r>
          <a:endParaRPr lang="it-IT" sz="1600" kern="1200" dirty="0"/>
        </a:p>
      </dsp:txBody>
      <dsp:txXfrm>
        <a:off x="2404633" y="717015"/>
        <a:ext cx="1372091" cy="685881"/>
      </dsp:txXfrm>
    </dsp:sp>
    <dsp:sp modelId="{5CA22306-B545-EC49-8A0C-A24B23A1F411}">
      <dsp:nvSpPr>
        <dsp:cNvPr id="0" name=""/>
        <dsp:cNvSpPr/>
      </dsp:nvSpPr>
      <dsp:spPr>
        <a:xfrm>
          <a:off x="647862" y="1398202"/>
          <a:ext cx="3554228" cy="2459558"/>
        </a:xfrm>
        <a:prstGeom prst="leftCircularArrow">
          <a:avLst>
            <a:gd name="adj1" fmla="val 10980"/>
            <a:gd name="adj2" fmla="val 1142322"/>
            <a:gd name="adj3" fmla="val 6300000"/>
            <a:gd name="adj4" fmla="val 18900000"/>
            <a:gd name="adj5" fmla="val 125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6DE667D-F24B-A442-8ADF-F583E45A7CC6}">
      <dsp:nvSpPr>
        <dsp:cNvPr id="0" name=""/>
        <dsp:cNvSpPr/>
      </dsp:nvSpPr>
      <dsp:spPr>
        <a:xfrm>
          <a:off x="1273270" y="2114594"/>
          <a:ext cx="1955834" cy="685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t>la presenza di un </a:t>
          </a:r>
          <a:r>
            <a:rPr lang="it-IT" sz="1600" b="1" i="1" kern="1200" dirty="0"/>
            <a:t>interesse secondario</a:t>
          </a:r>
          <a:endParaRPr lang="it-IT" sz="1600" kern="1200" dirty="0"/>
        </a:p>
      </dsp:txBody>
      <dsp:txXfrm>
        <a:off x="1273270" y="2114594"/>
        <a:ext cx="1955834" cy="685881"/>
      </dsp:txXfrm>
    </dsp:sp>
    <dsp:sp modelId="{EB63A6A1-25D1-B843-9973-2D70DD48CE01}">
      <dsp:nvSpPr>
        <dsp:cNvPr id="0" name=""/>
        <dsp:cNvSpPr/>
      </dsp:nvSpPr>
      <dsp:spPr>
        <a:xfrm>
          <a:off x="1358422" y="3002103"/>
          <a:ext cx="3508447" cy="2081981"/>
        </a:xfrm>
        <a:prstGeom prst="blockArc">
          <a:avLst>
            <a:gd name="adj1" fmla="val 13500000"/>
            <a:gd name="adj2" fmla="val 10800000"/>
            <a:gd name="adj3" fmla="val 1274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A3956A8-F99A-C14D-A514-95248543C211}">
      <dsp:nvSpPr>
        <dsp:cNvPr id="0" name=""/>
        <dsp:cNvSpPr/>
      </dsp:nvSpPr>
      <dsp:spPr>
        <a:xfrm>
          <a:off x="1882196" y="3844916"/>
          <a:ext cx="2408611" cy="685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t>la </a:t>
          </a:r>
          <a:r>
            <a:rPr lang="it-IT" sz="1600" b="1" i="1" kern="1200" dirty="0"/>
            <a:t>tendenza </a:t>
          </a:r>
          <a:r>
            <a:rPr lang="it-IT" sz="1600" kern="1200" dirty="0"/>
            <a:t>dell’interesse secondario a </a:t>
          </a:r>
          <a:r>
            <a:rPr lang="it-IT" sz="1600" b="1" i="1" kern="1200" dirty="0"/>
            <a:t>interferire</a:t>
          </a:r>
          <a:r>
            <a:rPr lang="it-IT" sz="1600" b="1" kern="1200" dirty="0"/>
            <a:t> </a:t>
          </a:r>
          <a:r>
            <a:rPr lang="it-IT" sz="1600" kern="1200" dirty="0"/>
            <a:t>con l’interesse primario</a:t>
          </a:r>
        </a:p>
      </dsp:txBody>
      <dsp:txXfrm>
        <a:off x="1882196" y="3844916"/>
        <a:ext cx="2408611" cy="68588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F837E-520A-8042-AC41-9C4B707B949A}">
      <dsp:nvSpPr>
        <dsp:cNvPr id="0" name=""/>
        <dsp:cNvSpPr/>
      </dsp:nvSpPr>
      <dsp:spPr>
        <a:xfrm>
          <a:off x="1558078" y="45921"/>
          <a:ext cx="3105425" cy="2326200"/>
        </a:xfrm>
        <a:prstGeom prst="circularArrow">
          <a:avLst>
            <a:gd name="adj1" fmla="val 10980"/>
            <a:gd name="adj2" fmla="val 1142322"/>
            <a:gd name="adj3" fmla="val 4500000"/>
            <a:gd name="adj4" fmla="val 10800000"/>
            <a:gd name="adj5" fmla="val 125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B2B80DE-90E5-AA49-A7E6-26A876DA5D0F}">
      <dsp:nvSpPr>
        <dsp:cNvPr id="0" name=""/>
        <dsp:cNvSpPr/>
      </dsp:nvSpPr>
      <dsp:spPr>
        <a:xfrm>
          <a:off x="2404633" y="717015"/>
          <a:ext cx="1372091" cy="685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t>una </a:t>
          </a:r>
          <a:r>
            <a:rPr lang="it-IT" sz="1600" b="1" kern="1200" dirty="0"/>
            <a:t>relazione di agenzia</a:t>
          </a:r>
          <a:endParaRPr lang="it-IT" sz="1600" kern="1200" dirty="0"/>
        </a:p>
      </dsp:txBody>
      <dsp:txXfrm>
        <a:off x="2404633" y="717015"/>
        <a:ext cx="1372091" cy="685881"/>
      </dsp:txXfrm>
    </dsp:sp>
    <dsp:sp modelId="{5CA22306-B545-EC49-8A0C-A24B23A1F411}">
      <dsp:nvSpPr>
        <dsp:cNvPr id="0" name=""/>
        <dsp:cNvSpPr/>
      </dsp:nvSpPr>
      <dsp:spPr>
        <a:xfrm>
          <a:off x="647862" y="1398202"/>
          <a:ext cx="3554228" cy="2459558"/>
        </a:xfrm>
        <a:prstGeom prst="leftCircularArrow">
          <a:avLst>
            <a:gd name="adj1" fmla="val 10980"/>
            <a:gd name="adj2" fmla="val 1142322"/>
            <a:gd name="adj3" fmla="val 6300000"/>
            <a:gd name="adj4" fmla="val 18900000"/>
            <a:gd name="adj5" fmla="val 125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6DE667D-F24B-A442-8ADF-F583E45A7CC6}">
      <dsp:nvSpPr>
        <dsp:cNvPr id="0" name=""/>
        <dsp:cNvSpPr/>
      </dsp:nvSpPr>
      <dsp:spPr>
        <a:xfrm>
          <a:off x="1273270" y="2114594"/>
          <a:ext cx="1955834" cy="685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t>la presenza di un </a:t>
          </a:r>
          <a:r>
            <a:rPr lang="it-IT" sz="1600" b="1" i="1" kern="1200" dirty="0"/>
            <a:t>interesse secondario</a:t>
          </a:r>
          <a:endParaRPr lang="it-IT" sz="1600" kern="1200" dirty="0"/>
        </a:p>
      </dsp:txBody>
      <dsp:txXfrm>
        <a:off x="1273270" y="2114594"/>
        <a:ext cx="1955834" cy="685881"/>
      </dsp:txXfrm>
    </dsp:sp>
    <dsp:sp modelId="{EB63A6A1-25D1-B843-9973-2D70DD48CE01}">
      <dsp:nvSpPr>
        <dsp:cNvPr id="0" name=""/>
        <dsp:cNvSpPr/>
      </dsp:nvSpPr>
      <dsp:spPr>
        <a:xfrm>
          <a:off x="1358422" y="3002103"/>
          <a:ext cx="3508447" cy="2081981"/>
        </a:xfrm>
        <a:prstGeom prst="blockArc">
          <a:avLst>
            <a:gd name="adj1" fmla="val 13500000"/>
            <a:gd name="adj2" fmla="val 10800000"/>
            <a:gd name="adj3" fmla="val 1274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A3956A8-F99A-C14D-A514-95248543C211}">
      <dsp:nvSpPr>
        <dsp:cNvPr id="0" name=""/>
        <dsp:cNvSpPr/>
      </dsp:nvSpPr>
      <dsp:spPr>
        <a:xfrm>
          <a:off x="2336599" y="3456384"/>
          <a:ext cx="2199902" cy="685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it-IT" sz="1400" kern="1200" dirty="0"/>
            <a:t>la </a:t>
          </a:r>
          <a:r>
            <a:rPr lang="it-IT" sz="1400" b="1" i="1" kern="1200" dirty="0"/>
            <a:t>tendenza </a:t>
          </a:r>
          <a:r>
            <a:rPr lang="it-IT" sz="1400" kern="1200" dirty="0"/>
            <a:t>dell’interesse secondario a </a:t>
          </a:r>
          <a:r>
            <a:rPr lang="it-IT" sz="1400" b="1" i="1" kern="1200" dirty="0"/>
            <a:t>interferire</a:t>
          </a:r>
          <a:r>
            <a:rPr lang="it-IT" sz="1400" b="1" kern="1200" dirty="0"/>
            <a:t> </a:t>
          </a:r>
          <a:r>
            <a:rPr lang="it-IT" sz="1400" kern="1200" dirty="0"/>
            <a:t>con l’interesse primario</a:t>
          </a:r>
        </a:p>
      </dsp:txBody>
      <dsp:txXfrm>
        <a:off x="2336599" y="3456384"/>
        <a:ext cx="2199902" cy="68588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F837E-520A-8042-AC41-9C4B707B949A}">
      <dsp:nvSpPr>
        <dsp:cNvPr id="0" name=""/>
        <dsp:cNvSpPr/>
      </dsp:nvSpPr>
      <dsp:spPr>
        <a:xfrm>
          <a:off x="1558078" y="45921"/>
          <a:ext cx="3105425" cy="2326200"/>
        </a:xfrm>
        <a:prstGeom prst="circularArrow">
          <a:avLst>
            <a:gd name="adj1" fmla="val 10980"/>
            <a:gd name="adj2" fmla="val 1142322"/>
            <a:gd name="adj3" fmla="val 4500000"/>
            <a:gd name="adj4" fmla="val 10800000"/>
            <a:gd name="adj5" fmla="val 125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B2B80DE-90E5-AA49-A7E6-26A876DA5D0F}">
      <dsp:nvSpPr>
        <dsp:cNvPr id="0" name=""/>
        <dsp:cNvSpPr/>
      </dsp:nvSpPr>
      <dsp:spPr>
        <a:xfrm>
          <a:off x="2404633" y="717015"/>
          <a:ext cx="1372091" cy="685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t>una </a:t>
          </a:r>
          <a:r>
            <a:rPr lang="it-IT" sz="1600" b="1" kern="1200" dirty="0"/>
            <a:t>relazione di agenzia</a:t>
          </a:r>
          <a:endParaRPr lang="it-IT" sz="1600" kern="1200" dirty="0"/>
        </a:p>
      </dsp:txBody>
      <dsp:txXfrm>
        <a:off x="2404633" y="717015"/>
        <a:ext cx="1372091" cy="685881"/>
      </dsp:txXfrm>
    </dsp:sp>
    <dsp:sp modelId="{5CA22306-B545-EC49-8A0C-A24B23A1F411}">
      <dsp:nvSpPr>
        <dsp:cNvPr id="0" name=""/>
        <dsp:cNvSpPr/>
      </dsp:nvSpPr>
      <dsp:spPr>
        <a:xfrm>
          <a:off x="647862" y="1398202"/>
          <a:ext cx="3554228" cy="2459558"/>
        </a:xfrm>
        <a:prstGeom prst="leftCircularArrow">
          <a:avLst>
            <a:gd name="adj1" fmla="val 10980"/>
            <a:gd name="adj2" fmla="val 1142322"/>
            <a:gd name="adj3" fmla="val 6300000"/>
            <a:gd name="adj4" fmla="val 18900000"/>
            <a:gd name="adj5" fmla="val 125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6DE667D-F24B-A442-8ADF-F583E45A7CC6}">
      <dsp:nvSpPr>
        <dsp:cNvPr id="0" name=""/>
        <dsp:cNvSpPr/>
      </dsp:nvSpPr>
      <dsp:spPr>
        <a:xfrm>
          <a:off x="1273270" y="2114594"/>
          <a:ext cx="1955834" cy="685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t>la presenza di un </a:t>
          </a:r>
          <a:r>
            <a:rPr lang="it-IT" sz="1600" b="1" i="1" kern="1200" dirty="0"/>
            <a:t>interesse secondario</a:t>
          </a:r>
          <a:endParaRPr lang="it-IT" sz="1600" kern="1200" dirty="0"/>
        </a:p>
      </dsp:txBody>
      <dsp:txXfrm>
        <a:off x="1273270" y="2114594"/>
        <a:ext cx="1955834" cy="685881"/>
      </dsp:txXfrm>
    </dsp:sp>
    <dsp:sp modelId="{EB63A6A1-25D1-B843-9973-2D70DD48CE01}">
      <dsp:nvSpPr>
        <dsp:cNvPr id="0" name=""/>
        <dsp:cNvSpPr/>
      </dsp:nvSpPr>
      <dsp:spPr>
        <a:xfrm>
          <a:off x="1358422" y="3002103"/>
          <a:ext cx="3508447" cy="2081981"/>
        </a:xfrm>
        <a:prstGeom prst="blockArc">
          <a:avLst>
            <a:gd name="adj1" fmla="val 13500000"/>
            <a:gd name="adj2" fmla="val 10800000"/>
            <a:gd name="adj3" fmla="val 1274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A3956A8-F99A-C14D-A514-95248543C211}">
      <dsp:nvSpPr>
        <dsp:cNvPr id="0" name=""/>
        <dsp:cNvSpPr/>
      </dsp:nvSpPr>
      <dsp:spPr>
        <a:xfrm>
          <a:off x="2408606" y="3490582"/>
          <a:ext cx="1911872" cy="685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it-IT" sz="1400" kern="1200" dirty="0"/>
            <a:t>la </a:t>
          </a:r>
          <a:r>
            <a:rPr lang="it-IT" sz="1400" b="1" i="1" kern="1200" dirty="0"/>
            <a:t>tendenza </a:t>
          </a:r>
          <a:r>
            <a:rPr lang="it-IT" sz="1400" kern="1200" dirty="0"/>
            <a:t>dell’interesse secondario a </a:t>
          </a:r>
          <a:r>
            <a:rPr lang="it-IT" sz="1400" b="1" i="1" kern="1200" dirty="0"/>
            <a:t>interferire</a:t>
          </a:r>
          <a:r>
            <a:rPr lang="it-IT" sz="1400" b="1" kern="1200" dirty="0"/>
            <a:t> </a:t>
          </a:r>
          <a:r>
            <a:rPr lang="it-IT" sz="1400" kern="1200" dirty="0"/>
            <a:t>con l’interesse primario</a:t>
          </a:r>
        </a:p>
      </dsp:txBody>
      <dsp:txXfrm>
        <a:off x="2408606" y="3490582"/>
        <a:ext cx="1911872" cy="68588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84D2D6-0DE9-9344-992C-959050BBE17D}">
      <dsp:nvSpPr>
        <dsp:cNvPr id="0" name=""/>
        <dsp:cNvSpPr/>
      </dsp:nvSpPr>
      <dsp:spPr>
        <a:xfrm>
          <a:off x="1458161" y="0"/>
          <a:ext cx="5940660" cy="2376264"/>
        </a:xfrm>
        <a:prstGeom prst="leftRightRibb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D934D11-0DBD-0E43-8B27-4119E376F6C3}">
      <dsp:nvSpPr>
        <dsp:cNvPr id="0" name=""/>
        <dsp:cNvSpPr/>
      </dsp:nvSpPr>
      <dsp:spPr>
        <a:xfrm>
          <a:off x="1910011" y="491809"/>
          <a:ext cx="2482477" cy="1164369"/>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113792" rIns="0" bIns="121920" numCol="1" spcCol="1270" anchor="ctr" anchorCtr="0">
          <a:noAutofit/>
        </a:bodyPr>
        <a:lstStyle/>
        <a:p>
          <a:pPr marL="0" lvl="0" indent="0" algn="ctr" defTabSz="1422400">
            <a:lnSpc>
              <a:spcPct val="90000"/>
            </a:lnSpc>
            <a:spcBef>
              <a:spcPct val="0"/>
            </a:spcBef>
            <a:spcAft>
              <a:spcPct val="35000"/>
            </a:spcAft>
            <a:buNone/>
          </a:pPr>
          <a:r>
            <a:rPr lang="it-IT" sz="3200" kern="1200" dirty="0"/>
            <a:t>CONFLITTO DI INTERESSI</a:t>
          </a:r>
        </a:p>
      </dsp:txBody>
      <dsp:txXfrm>
        <a:off x="1910011" y="491809"/>
        <a:ext cx="2482477" cy="1164369"/>
      </dsp:txXfrm>
    </dsp:sp>
    <dsp:sp modelId="{1DC3C2A5-C44A-9840-A604-8F388F07F111}">
      <dsp:nvSpPr>
        <dsp:cNvPr id="0" name=""/>
        <dsp:cNvSpPr/>
      </dsp:nvSpPr>
      <dsp:spPr>
        <a:xfrm>
          <a:off x="4428492" y="796048"/>
          <a:ext cx="2316857" cy="1164369"/>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64008" rIns="0" bIns="68580" numCol="1" spcCol="1270" anchor="ctr" anchorCtr="0">
          <a:noAutofit/>
        </a:bodyPr>
        <a:lstStyle/>
        <a:p>
          <a:pPr marL="0" lvl="0" indent="0" algn="ctr" defTabSz="800100">
            <a:lnSpc>
              <a:spcPct val="90000"/>
            </a:lnSpc>
            <a:spcBef>
              <a:spcPct val="0"/>
            </a:spcBef>
            <a:spcAft>
              <a:spcPct val="35000"/>
            </a:spcAft>
            <a:buNone/>
          </a:pPr>
          <a:r>
            <a:rPr lang="it-IT" sz="1800" kern="1200" dirty="0"/>
            <a:t>CORRUZIONE</a:t>
          </a:r>
        </a:p>
      </dsp:txBody>
      <dsp:txXfrm>
        <a:off x="4428492" y="796048"/>
        <a:ext cx="2316857" cy="116436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13DFC8-BB55-DA4A-A8D5-6D00590186A1}">
      <dsp:nvSpPr>
        <dsp:cNvPr id="0" name=""/>
        <dsp:cNvSpPr/>
      </dsp:nvSpPr>
      <dsp:spPr>
        <a:xfrm>
          <a:off x="4743" y="941149"/>
          <a:ext cx="1552784" cy="1159120"/>
        </a:xfrm>
        <a:prstGeom prst="round2SameRect">
          <a:avLst>
            <a:gd name="adj1" fmla="val 8000"/>
            <a:gd name="adj2" fmla="val 0"/>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ctr" defTabSz="622300">
            <a:lnSpc>
              <a:spcPct val="90000"/>
            </a:lnSpc>
            <a:spcBef>
              <a:spcPct val="0"/>
            </a:spcBef>
            <a:spcAft>
              <a:spcPct val="15000"/>
            </a:spcAft>
            <a:buChar char="•"/>
          </a:pPr>
          <a:r>
            <a:rPr lang="it-IT" sz="1400" b="1" kern="1200" dirty="0"/>
            <a:t>Relazioni “ambigue”</a:t>
          </a:r>
        </a:p>
      </dsp:txBody>
      <dsp:txXfrm>
        <a:off x="31903" y="968309"/>
        <a:ext cx="1498464" cy="1131960"/>
      </dsp:txXfrm>
    </dsp:sp>
    <dsp:sp modelId="{30B33406-12B2-3C4D-963D-B0F7619A9679}">
      <dsp:nvSpPr>
        <dsp:cNvPr id="0" name=""/>
        <dsp:cNvSpPr/>
      </dsp:nvSpPr>
      <dsp:spPr>
        <a:xfrm>
          <a:off x="4743" y="2100269"/>
          <a:ext cx="1552784" cy="49842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41910" tIns="0" rIns="13970" bIns="0" numCol="1" spcCol="1270" anchor="ctr" anchorCtr="0">
          <a:noAutofit/>
        </a:bodyPr>
        <a:lstStyle/>
        <a:p>
          <a:pPr marL="0" lvl="0" indent="0" algn="l" defTabSz="488950">
            <a:lnSpc>
              <a:spcPct val="90000"/>
            </a:lnSpc>
            <a:spcBef>
              <a:spcPct val="0"/>
            </a:spcBef>
            <a:spcAft>
              <a:spcPct val="35000"/>
            </a:spcAft>
            <a:buNone/>
          </a:pPr>
          <a:r>
            <a:rPr lang="it-IT" sz="1100" b="1" kern="1200" dirty="0"/>
            <a:t>DONI, ALTRE UTILITA’</a:t>
          </a:r>
        </a:p>
      </dsp:txBody>
      <dsp:txXfrm>
        <a:off x="4743" y="2100269"/>
        <a:ext cx="1093510" cy="498421"/>
      </dsp:txXfrm>
    </dsp:sp>
    <dsp:sp modelId="{908F4B5B-E269-A041-9213-4520DED02584}">
      <dsp:nvSpPr>
        <dsp:cNvPr id="0" name=""/>
        <dsp:cNvSpPr/>
      </dsp:nvSpPr>
      <dsp:spPr>
        <a:xfrm>
          <a:off x="1142179" y="2179439"/>
          <a:ext cx="543474" cy="543474"/>
        </a:xfrm>
        <a:prstGeom prst="ellipse">
          <a:avLst/>
        </a:prstGeom>
        <a:blipFill>
          <a:blip xmlns:r="http://schemas.openxmlformats.org/officeDocument/2006/relationships" r:embed="rId1" cstate="email">
            <a:extLst>
              <a:ext uri="{28A0092B-C50C-407E-A947-70E740481C1C}">
                <a14:useLocalDpi xmlns:a14="http://schemas.microsoft.com/office/drawing/2010/main" val="0"/>
              </a:ext>
            </a:extLst>
          </a:blip>
          <a:srcRect/>
          <a:stretch>
            <a:fillRect/>
          </a:stretch>
        </a:blip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ED9861C-AA9A-D744-85FC-F821EA8977EB}">
      <dsp:nvSpPr>
        <dsp:cNvPr id="0" name=""/>
        <dsp:cNvSpPr/>
      </dsp:nvSpPr>
      <dsp:spPr>
        <a:xfrm>
          <a:off x="1820296" y="941149"/>
          <a:ext cx="1552784" cy="1159120"/>
        </a:xfrm>
        <a:prstGeom prst="round2SameRect">
          <a:avLst>
            <a:gd name="adj1" fmla="val 8000"/>
            <a:gd name="adj2" fmla="val 0"/>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ctr" defTabSz="622300">
            <a:lnSpc>
              <a:spcPct val="90000"/>
            </a:lnSpc>
            <a:spcBef>
              <a:spcPct val="0"/>
            </a:spcBef>
            <a:spcAft>
              <a:spcPct val="15000"/>
            </a:spcAft>
            <a:buChar char="•"/>
          </a:pPr>
          <a:r>
            <a:rPr lang="it-IT" sz="1400" b="1" kern="1200" dirty="0"/>
            <a:t>Relazioni “finanziarie”</a:t>
          </a:r>
        </a:p>
      </dsp:txBody>
      <dsp:txXfrm>
        <a:off x="1847456" y="968309"/>
        <a:ext cx="1498464" cy="1131960"/>
      </dsp:txXfrm>
    </dsp:sp>
    <dsp:sp modelId="{91D28DC2-7029-8A4B-9B6A-EF9122B29B29}">
      <dsp:nvSpPr>
        <dsp:cNvPr id="0" name=""/>
        <dsp:cNvSpPr/>
      </dsp:nvSpPr>
      <dsp:spPr>
        <a:xfrm>
          <a:off x="1820296" y="2100269"/>
          <a:ext cx="1552784" cy="49842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41910" tIns="0" rIns="13970" bIns="0" numCol="1" spcCol="1270" anchor="ctr" anchorCtr="0">
          <a:noAutofit/>
        </a:bodyPr>
        <a:lstStyle/>
        <a:p>
          <a:pPr marL="0" lvl="0" indent="0" algn="l" defTabSz="488950">
            <a:lnSpc>
              <a:spcPct val="90000"/>
            </a:lnSpc>
            <a:spcBef>
              <a:spcPct val="0"/>
            </a:spcBef>
            <a:spcAft>
              <a:spcPct val="35000"/>
            </a:spcAft>
            <a:buNone/>
          </a:pPr>
          <a:r>
            <a:rPr lang="it-IT" sz="1100" b="1" kern="1200"/>
            <a:t>RAPPORTI FINANZIARI, CREDITI O DEBITI,</a:t>
          </a:r>
          <a:endParaRPr lang="it-IT" sz="1100" b="1" kern="1200" dirty="0"/>
        </a:p>
      </dsp:txBody>
      <dsp:txXfrm>
        <a:off x="1820296" y="2100269"/>
        <a:ext cx="1093510" cy="498421"/>
      </dsp:txXfrm>
    </dsp:sp>
    <dsp:sp modelId="{0DE0D7F8-7707-0048-96FB-38C73D7517A8}">
      <dsp:nvSpPr>
        <dsp:cNvPr id="0" name=""/>
        <dsp:cNvSpPr/>
      </dsp:nvSpPr>
      <dsp:spPr>
        <a:xfrm>
          <a:off x="2957732" y="2179439"/>
          <a:ext cx="543474" cy="543474"/>
        </a:xfrm>
        <a:prstGeom prst="ellipse">
          <a:avLst/>
        </a:prstGeom>
        <a:blipFill>
          <a:blip xmlns:r="http://schemas.openxmlformats.org/officeDocument/2006/relationships" r:embed="rId2" cstate="email">
            <a:extLst>
              <a:ext uri="{28A0092B-C50C-407E-A947-70E740481C1C}">
                <a14:useLocalDpi xmlns:a14="http://schemas.microsoft.com/office/drawing/2010/main" val="0"/>
              </a:ext>
            </a:extLst>
          </a:blip>
          <a:srcRect/>
          <a:stretch>
            <a:fillRect l="-4000" r="-4000"/>
          </a:stretch>
        </a:blip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873ACD9-A81E-9A4B-B89D-943303D253A0}">
      <dsp:nvSpPr>
        <dsp:cNvPr id="0" name=""/>
        <dsp:cNvSpPr/>
      </dsp:nvSpPr>
      <dsp:spPr>
        <a:xfrm>
          <a:off x="3647728" y="941149"/>
          <a:ext cx="1552784" cy="1159120"/>
        </a:xfrm>
        <a:prstGeom prst="round2SameRect">
          <a:avLst>
            <a:gd name="adj1" fmla="val 8000"/>
            <a:gd name="adj2" fmla="val 0"/>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ctr" defTabSz="622300">
            <a:lnSpc>
              <a:spcPct val="90000"/>
            </a:lnSpc>
            <a:spcBef>
              <a:spcPct val="0"/>
            </a:spcBef>
            <a:spcAft>
              <a:spcPct val="15000"/>
            </a:spcAft>
            <a:buChar char="•"/>
          </a:pPr>
          <a:r>
            <a:rPr lang="it-IT" sz="1400" b="1" kern="1200" dirty="0"/>
            <a:t>Relazioni “politiche”</a:t>
          </a:r>
        </a:p>
      </dsp:txBody>
      <dsp:txXfrm>
        <a:off x="3674888" y="968309"/>
        <a:ext cx="1498464" cy="1131960"/>
      </dsp:txXfrm>
    </dsp:sp>
    <dsp:sp modelId="{FC6B2F4F-89F1-2D49-89CD-F4678CB2E5B9}">
      <dsp:nvSpPr>
        <dsp:cNvPr id="0" name=""/>
        <dsp:cNvSpPr/>
      </dsp:nvSpPr>
      <dsp:spPr>
        <a:xfrm>
          <a:off x="3635849" y="2100269"/>
          <a:ext cx="1576541" cy="49842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38100" tIns="0" rIns="12700" bIns="0" numCol="1" spcCol="1270" anchor="ctr" anchorCtr="0">
          <a:noAutofit/>
        </a:bodyPr>
        <a:lstStyle/>
        <a:p>
          <a:pPr marL="0" lvl="0" indent="0" algn="l" defTabSz="444500">
            <a:lnSpc>
              <a:spcPct val="90000"/>
            </a:lnSpc>
            <a:spcBef>
              <a:spcPct val="0"/>
            </a:spcBef>
            <a:spcAft>
              <a:spcPct val="35000"/>
            </a:spcAft>
            <a:buNone/>
          </a:pPr>
          <a:r>
            <a:rPr lang="it-IT" sz="1000" b="1" kern="1200" dirty="0"/>
            <a:t>APPARTENENZA A PARTITI , ASSOCIAZIONI O ORGANIZZAZIONI</a:t>
          </a:r>
        </a:p>
      </dsp:txBody>
      <dsp:txXfrm>
        <a:off x="3635849" y="2100269"/>
        <a:ext cx="1110240" cy="498421"/>
      </dsp:txXfrm>
    </dsp:sp>
    <dsp:sp modelId="{78107740-D2E3-AF4A-B927-D35C3DF3F37D}">
      <dsp:nvSpPr>
        <dsp:cNvPr id="0" name=""/>
        <dsp:cNvSpPr/>
      </dsp:nvSpPr>
      <dsp:spPr>
        <a:xfrm>
          <a:off x="4785164" y="2179439"/>
          <a:ext cx="543474" cy="543474"/>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1000" r="-21000"/>
          </a:stretch>
        </a:blip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0386B57-EE87-F54F-9A1E-161E0AC5A16A}">
      <dsp:nvSpPr>
        <dsp:cNvPr id="0" name=""/>
        <dsp:cNvSpPr/>
      </dsp:nvSpPr>
      <dsp:spPr>
        <a:xfrm>
          <a:off x="5463280" y="941149"/>
          <a:ext cx="1552784" cy="1159120"/>
        </a:xfrm>
        <a:prstGeom prst="round2SameRect">
          <a:avLst>
            <a:gd name="adj1" fmla="val 8000"/>
            <a:gd name="adj2" fmla="val 0"/>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ctr" defTabSz="622300">
            <a:lnSpc>
              <a:spcPct val="90000"/>
            </a:lnSpc>
            <a:spcBef>
              <a:spcPct val="0"/>
            </a:spcBef>
            <a:spcAft>
              <a:spcPct val="15000"/>
            </a:spcAft>
            <a:buChar char="•"/>
          </a:pPr>
          <a:r>
            <a:rPr lang="it-IT" sz="1400" b="1" kern="1200" dirty="0"/>
            <a:t>Relazioni “amicali”</a:t>
          </a:r>
        </a:p>
      </dsp:txBody>
      <dsp:txXfrm>
        <a:off x="5490440" y="968309"/>
        <a:ext cx="1498464" cy="1131960"/>
      </dsp:txXfrm>
    </dsp:sp>
    <dsp:sp modelId="{730A03F5-B1D3-7E43-B8C9-B1FCAF0DAB2C}">
      <dsp:nvSpPr>
        <dsp:cNvPr id="0" name=""/>
        <dsp:cNvSpPr/>
      </dsp:nvSpPr>
      <dsp:spPr>
        <a:xfrm>
          <a:off x="5463280" y="2100269"/>
          <a:ext cx="1552784" cy="49842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41910" tIns="0" rIns="13970" bIns="0" numCol="1" spcCol="1270" anchor="ctr" anchorCtr="0">
          <a:noAutofit/>
        </a:bodyPr>
        <a:lstStyle/>
        <a:p>
          <a:pPr marL="0" lvl="0" indent="0" algn="l" defTabSz="488950">
            <a:lnSpc>
              <a:spcPct val="90000"/>
            </a:lnSpc>
            <a:spcBef>
              <a:spcPct val="0"/>
            </a:spcBef>
            <a:spcAft>
              <a:spcPct val="35000"/>
            </a:spcAft>
            <a:buNone/>
          </a:pPr>
          <a:r>
            <a:rPr lang="it-IT" sz="1100" b="1" kern="1200" dirty="0"/>
            <a:t>AMICIZIA, GRAVE INIMICIZIA</a:t>
          </a:r>
        </a:p>
      </dsp:txBody>
      <dsp:txXfrm>
        <a:off x="5463280" y="2100269"/>
        <a:ext cx="1093510" cy="498421"/>
      </dsp:txXfrm>
    </dsp:sp>
    <dsp:sp modelId="{7F20880C-6C2D-0D47-8DA9-63C274CEE3E8}">
      <dsp:nvSpPr>
        <dsp:cNvPr id="0" name=""/>
        <dsp:cNvSpPr/>
      </dsp:nvSpPr>
      <dsp:spPr>
        <a:xfrm>
          <a:off x="6600716" y="2179439"/>
          <a:ext cx="543474" cy="543474"/>
        </a:xfrm>
        <a:prstGeom prst="ellipse">
          <a:avLst/>
        </a:prstGeom>
        <a:blipFill>
          <a:blip xmlns:r="http://schemas.openxmlformats.org/officeDocument/2006/relationships" r:embed="rId4" cstate="email">
            <a:extLst>
              <a:ext uri="{28A0092B-C50C-407E-A947-70E740481C1C}">
                <a14:useLocalDpi xmlns:a14="http://schemas.microsoft.com/office/drawing/2010/main" val="0"/>
              </a:ext>
            </a:extLst>
          </a:blip>
          <a:srcRect/>
          <a:stretch>
            <a:fillRect/>
          </a:stretch>
        </a:blip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B98B289-07D6-DD4F-B1B1-3E655236D3BC}">
      <dsp:nvSpPr>
        <dsp:cNvPr id="0" name=""/>
        <dsp:cNvSpPr/>
      </dsp:nvSpPr>
      <dsp:spPr>
        <a:xfrm>
          <a:off x="7278833" y="941149"/>
          <a:ext cx="1552784" cy="1159120"/>
        </a:xfrm>
        <a:prstGeom prst="round2SameRect">
          <a:avLst>
            <a:gd name="adj1" fmla="val 8000"/>
            <a:gd name="adj2" fmla="val 0"/>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ctr" defTabSz="622300">
            <a:lnSpc>
              <a:spcPct val="90000"/>
            </a:lnSpc>
            <a:spcBef>
              <a:spcPct val="0"/>
            </a:spcBef>
            <a:spcAft>
              <a:spcPct val="15000"/>
            </a:spcAft>
            <a:buChar char="•"/>
          </a:pPr>
          <a:r>
            <a:rPr lang="it-IT" sz="1400" b="1" kern="1200" dirty="0"/>
            <a:t>Relazioni “familiari/affettive”</a:t>
          </a:r>
        </a:p>
      </dsp:txBody>
      <dsp:txXfrm>
        <a:off x="7305993" y="968309"/>
        <a:ext cx="1498464" cy="1131960"/>
      </dsp:txXfrm>
    </dsp:sp>
    <dsp:sp modelId="{A987FEE7-4770-8643-B8CA-7E3748B6417B}">
      <dsp:nvSpPr>
        <dsp:cNvPr id="0" name=""/>
        <dsp:cNvSpPr/>
      </dsp:nvSpPr>
      <dsp:spPr>
        <a:xfrm>
          <a:off x="7278833" y="2100269"/>
          <a:ext cx="1552784" cy="49842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41910" tIns="0" rIns="13970" bIns="0" numCol="1" spcCol="1270" anchor="ctr" anchorCtr="0">
          <a:noAutofit/>
        </a:bodyPr>
        <a:lstStyle/>
        <a:p>
          <a:pPr marL="0" lvl="0" indent="0" algn="l" defTabSz="488950">
            <a:lnSpc>
              <a:spcPct val="90000"/>
            </a:lnSpc>
            <a:spcBef>
              <a:spcPct val="0"/>
            </a:spcBef>
            <a:spcAft>
              <a:spcPct val="35000"/>
            </a:spcAft>
            <a:buNone/>
          </a:pPr>
          <a:r>
            <a:rPr lang="it-IT" sz="1100" b="1" kern="1200"/>
            <a:t>CONIUGIO, CONVIVENZA, PARENTELA O AFFINITA’</a:t>
          </a:r>
          <a:endParaRPr lang="it-IT" sz="1100" b="1" kern="1200" dirty="0"/>
        </a:p>
      </dsp:txBody>
      <dsp:txXfrm>
        <a:off x="7278833" y="2100269"/>
        <a:ext cx="1093510" cy="498421"/>
      </dsp:txXfrm>
    </dsp:sp>
    <dsp:sp modelId="{086A01DB-17D2-0342-B108-10D96EC031ED}">
      <dsp:nvSpPr>
        <dsp:cNvPr id="0" name=""/>
        <dsp:cNvSpPr/>
      </dsp:nvSpPr>
      <dsp:spPr>
        <a:xfrm>
          <a:off x="8416269" y="2179439"/>
          <a:ext cx="543474" cy="543474"/>
        </a:xfrm>
        <a:prstGeom prst="ellipse">
          <a:avLst/>
        </a:prstGeom>
        <a:blipFill>
          <a:blip xmlns:r="http://schemas.openxmlformats.org/officeDocument/2006/relationships" r:embed="rId5" cstate="email">
            <a:extLst>
              <a:ext uri="{28A0092B-C50C-407E-A947-70E740481C1C}">
                <a14:useLocalDpi xmlns:a14="http://schemas.microsoft.com/office/drawing/2010/main" val="0"/>
              </a:ext>
            </a:extLst>
          </a:blip>
          <a:srcRect/>
          <a:stretch>
            <a:fillRect/>
          </a:stretch>
        </a:blip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E364B26-DC20-E348-A071-9E401FDF47C2}">
      <dsp:nvSpPr>
        <dsp:cNvPr id="0" name=""/>
        <dsp:cNvSpPr/>
      </dsp:nvSpPr>
      <dsp:spPr>
        <a:xfrm>
          <a:off x="10683" y="2992085"/>
          <a:ext cx="1552784" cy="1159120"/>
        </a:xfrm>
        <a:prstGeom prst="round2SameRect">
          <a:avLst>
            <a:gd name="adj1" fmla="val 8000"/>
            <a:gd name="adj2" fmla="val 0"/>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ctr" defTabSz="622300">
            <a:lnSpc>
              <a:spcPct val="90000"/>
            </a:lnSpc>
            <a:spcBef>
              <a:spcPct val="0"/>
            </a:spcBef>
            <a:spcAft>
              <a:spcPct val="15000"/>
            </a:spcAft>
            <a:buChar char="•"/>
          </a:pPr>
          <a:r>
            <a:rPr lang="it-IT" sz="1400" b="1" kern="1200" dirty="0"/>
            <a:t>Relazioni di “rappresentanza”</a:t>
          </a:r>
        </a:p>
      </dsp:txBody>
      <dsp:txXfrm>
        <a:off x="37843" y="3019245"/>
        <a:ext cx="1498464" cy="1131960"/>
      </dsp:txXfrm>
    </dsp:sp>
    <dsp:sp modelId="{E15349EA-5789-5F48-BB59-181D34CDB5A1}">
      <dsp:nvSpPr>
        <dsp:cNvPr id="0" name=""/>
        <dsp:cNvSpPr/>
      </dsp:nvSpPr>
      <dsp:spPr>
        <a:xfrm>
          <a:off x="10683" y="4151206"/>
          <a:ext cx="1552784" cy="49842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41910" tIns="0" rIns="13970" bIns="0" numCol="1" spcCol="1270" anchor="ctr" anchorCtr="0">
          <a:noAutofit/>
        </a:bodyPr>
        <a:lstStyle/>
        <a:p>
          <a:pPr marL="0" lvl="0" indent="0" algn="l" defTabSz="488950">
            <a:lnSpc>
              <a:spcPct val="90000"/>
            </a:lnSpc>
            <a:spcBef>
              <a:spcPct val="0"/>
            </a:spcBef>
            <a:spcAft>
              <a:spcPct val="35000"/>
            </a:spcAft>
            <a:buNone/>
          </a:pPr>
          <a:r>
            <a:rPr lang="it-IT" sz="1100" b="1" i="0" kern="1200"/>
            <a:t>TUTORAGGIO, CURA, PROCURA O AGENZIA</a:t>
          </a:r>
          <a:endParaRPr lang="it-IT" sz="1100" b="1" i="0" kern="1200" dirty="0"/>
        </a:p>
      </dsp:txBody>
      <dsp:txXfrm>
        <a:off x="10683" y="4151206"/>
        <a:ext cx="1093510" cy="498421"/>
      </dsp:txXfrm>
    </dsp:sp>
    <dsp:sp modelId="{61001F6E-4FBD-E746-BD6D-87C51A5F22E7}">
      <dsp:nvSpPr>
        <dsp:cNvPr id="0" name=""/>
        <dsp:cNvSpPr/>
      </dsp:nvSpPr>
      <dsp:spPr>
        <a:xfrm>
          <a:off x="1148119" y="4230376"/>
          <a:ext cx="543474" cy="543474"/>
        </a:xfrm>
        <a:prstGeom prst="ellipse">
          <a:avLst/>
        </a:prstGeom>
        <a:blipFill>
          <a:blip xmlns:r="http://schemas.openxmlformats.org/officeDocument/2006/relationships" r:embed="rId6" cstate="email">
            <a:extLst>
              <a:ext uri="{28A0092B-C50C-407E-A947-70E740481C1C}">
                <a14:useLocalDpi xmlns:a14="http://schemas.microsoft.com/office/drawing/2010/main" val="0"/>
              </a:ext>
            </a:extLst>
          </a:blip>
          <a:srcRect/>
          <a:stretch>
            <a:fillRect l="-25000" r="-25000"/>
          </a:stretch>
        </a:blip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1D2AA26-0197-244D-A481-29E3F9A0661A}">
      <dsp:nvSpPr>
        <dsp:cNvPr id="0" name=""/>
        <dsp:cNvSpPr/>
      </dsp:nvSpPr>
      <dsp:spPr>
        <a:xfrm>
          <a:off x="1826236" y="2992085"/>
          <a:ext cx="1552784" cy="1159120"/>
        </a:xfrm>
        <a:prstGeom prst="round2SameRect">
          <a:avLst>
            <a:gd name="adj1" fmla="val 8000"/>
            <a:gd name="adj2" fmla="val 0"/>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ctr" defTabSz="622300">
            <a:lnSpc>
              <a:spcPct val="90000"/>
            </a:lnSpc>
            <a:spcBef>
              <a:spcPct val="0"/>
            </a:spcBef>
            <a:spcAft>
              <a:spcPct val="15000"/>
            </a:spcAft>
            <a:buChar char="•"/>
          </a:pPr>
          <a:r>
            <a:rPr lang="it-IT" sz="1400" b="1" kern="1200" dirty="0"/>
            <a:t>Relazioni “professionali”</a:t>
          </a:r>
        </a:p>
      </dsp:txBody>
      <dsp:txXfrm>
        <a:off x="1853396" y="3019245"/>
        <a:ext cx="1498464" cy="1131960"/>
      </dsp:txXfrm>
    </dsp:sp>
    <dsp:sp modelId="{34FD7C0A-6ECD-8B4D-B5EF-BDDF63F30CB1}">
      <dsp:nvSpPr>
        <dsp:cNvPr id="0" name=""/>
        <dsp:cNvSpPr/>
      </dsp:nvSpPr>
      <dsp:spPr>
        <a:xfrm>
          <a:off x="1826236" y="4151206"/>
          <a:ext cx="1552784" cy="49842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41910" tIns="0" rIns="13970" bIns="0" numCol="1" spcCol="1270" anchor="ctr" anchorCtr="0">
          <a:noAutofit/>
        </a:bodyPr>
        <a:lstStyle/>
        <a:p>
          <a:pPr marL="0" lvl="0" indent="0" algn="l" defTabSz="488950">
            <a:lnSpc>
              <a:spcPct val="90000"/>
            </a:lnSpc>
            <a:spcBef>
              <a:spcPct val="0"/>
            </a:spcBef>
            <a:spcAft>
              <a:spcPct val="35000"/>
            </a:spcAft>
            <a:buNone/>
          </a:pPr>
          <a:r>
            <a:rPr lang="it-IT" sz="1100" b="1" kern="1200"/>
            <a:t>COLLABORAZIONE CON SOGGETTI PTIVATI</a:t>
          </a:r>
          <a:endParaRPr lang="it-IT" sz="1100" b="1" kern="1200" dirty="0"/>
        </a:p>
      </dsp:txBody>
      <dsp:txXfrm>
        <a:off x="1826236" y="4151206"/>
        <a:ext cx="1093510" cy="498421"/>
      </dsp:txXfrm>
    </dsp:sp>
    <dsp:sp modelId="{C66A4E41-C847-554E-92F4-6D1C55A9EF0A}">
      <dsp:nvSpPr>
        <dsp:cNvPr id="0" name=""/>
        <dsp:cNvSpPr/>
      </dsp:nvSpPr>
      <dsp:spPr>
        <a:xfrm>
          <a:off x="2963671" y="4230376"/>
          <a:ext cx="543474" cy="543474"/>
        </a:xfrm>
        <a:prstGeom prst="ellipse">
          <a:avLst/>
        </a:prstGeom>
        <a:blipFill>
          <a:blip xmlns:r="http://schemas.openxmlformats.org/officeDocument/2006/relationships" r:embed="rId7" cstate="email">
            <a:extLst>
              <a:ext uri="{28A0092B-C50C-407E-A947-70E740481C1C}">
                <a14:useLocalDpi xmlns:a14="http://schemas.microsoft.com/office/drawing/2010/main" val="0"/>
              </a:ext>
            </a:extLst>
          </a:blip>
          <a:srcRect/>
          <a:stretch>
            <a:fillRect l="-25000" r="-25000"/>
          </a:stretch>
        </a:blip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4510122-00BE-9E4E-B275-1F2CE5336A03}">
      <dsp:nvSpPr>
        <dsp:cNvPr id="0" name=""/>
        <dsp:cNvSpPr/>
      </dsp:nvSpPr>
      <dsp:spPr>
        <a:xfrm>
          <a:off x="3641788" y="2992085"/>
          <a:ext cx="1552784" cy="1159120"/>
        </a:xfrm>
        <a:prstGeom prst="round2SameRect">
          <a:avLst>
            <a:gd name="adj1" fmla="val 8000"/>
            <a:gd name="adj2" fmla="val 0"/>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ctr" defTabSz="622300">
            <a:lnSpc>
              <a:spcPct val="90000"/>
            </a:lnSpc>
            <a:spcBef>
              <a:spcPct val="0"/>
            </a:spcBef>
            <a:spcAft>
              <a:spcPct val="15000"/>
            </a:spcAft>
            <a:buChar char="•"/>
          </a:pPr>
          <a:r>
            <a:rPr lang="it-IT" sz="1400" b="1" kern="1200" dirty="0"/>
            <a:t>Relazioni “professionali future”</a:t>
          </a:r>
        </a:p>
      </dsp:txBody>
      <dsp:txXfrm>
        <a:off x="3668948" y="3019245"/>
        <a:ext cx="1498464" cy="1131960"/>
      </dsp:txXfrm>
    </dsp:sp>
    <dsp:sp modelId="{45B80C89-060B-BB43-8C22-196B652E3901}">
      <dsp:nvSpPr>
        <dsp:cNvPr id="0" name=""/>
        <dsp:cNvSpPr/>
      </dsp:nvSpPr>
      <dsp:spPr>
        <a:xfrm>
          <a:off x="3641788" y="4151206"/>
          <a:ext cx="1552784" cy="49842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41910" tIns="0" rIns="13970" bIns="0" numCol="1" spcCol="1270" anchor="ctr" anchorCtr="0">
          <a:noAutofit/>
        </a:bodyPr>
        <a:lstStyle/>
        <a:p>
          <a:pPr marL="0" lvl="0" indent="0" algn="l" defTabSz="488950">
            <a:lnSpc>
              <a:spcPct val="90000"/>
            </a:lnSpc>
            <a:spcBef>
              <a:spcPct val="0"/>
            </a:spcBef>
            <a:spcAft>
              <a:spcPct val="35000"/>
            </a:spcAft>
            <a:buNone/>
          </a:pPr>
          <a:r>
            <a:rPr lang="it-IT" sz="1100" b="1" kern="1200" dirty="0"/>
            <a:t>PANTOUFLAGE</a:t>
          </a:r>
        </a:p>
      </dsp:txBody>
      <dsp:txXfrm>
        <a:off x="3641788" y="4151206"/>
        <a:ext cx="1093510" cy="498421"/>
      </dsp:txXfrm>
    </dsp:sp>
    <dsp:sp modelId="{E2B54772-6306-EF4E-930C-9903605275F6}">
      <dsp:nvSpPr>
        <dsp:cNvPr id="0" name=""/>
        <dsp:cNvSpPr/>
      </dsp:nvSpPr>
      <dsp:spPr>
        <a:xfrm>
          <a:off x="4779224" y="4230376"/>
          <a:ext cx="543474" cy="543474"/>
        </a:xfrm>
        <a:prstGeom prst="ellipse">
          <a:avLst/>
        </a:prstGeom>
        <a:blipFill>
          <a:blip xmlns:r="http://schemas.openxmlformats.org/officeDocument/2006/relationships" r:embed="rId8" cstate="email">
            <a:extLst>
              <a:ext uri="{28A0092B-C50C-407E-A947-70E740481C1C}">
                <a14:useLocalDpi xmlns:a14="http://schemas.microsoft.com/office/drawing/2010/main" val="0"/>
              </a:ext>
            </a:extLst>
          </a:blip>
          <a:srcRect/>
          <a:stretch>
            <a:fillRect l="-20000" r="-20000"/>
          </a:stretch>
        </a:blip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FC9610B-5576-0D47-8EB6-8F5D54618165}">
      <dsp:nvSpPr>
        <dsp:cNvPr id="0" name=""/>
        <dsp:cNvSpPr/>
      </dsp:nvSpPr>
      <dsp:spPr>
        <a:xfrm>
          <a:off x="5457341" y="2992085"/>
          <a:ext cx="1552784" cy="1159120"/>
        </a:xfrm>
        <a:prstGeom prst="round2SameRect">
          <a:avLst>
            <a:gd name="adj1" fmla="val 8000"/>
            <a:gd name="adj2" fmla="val 0"/>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ctr" defTabSz="622300">
            <a:lnSpc>
              <a:spcPct val="90000"/>
            </a:lnSpc>
            <a:spcBef>
              <a:spcPct val="0"/>
            </a:spcBef>
            <a:spcAft>
              <a:spcPct val="15000"/>
            </a:spcAft>
            <a:buChar char="•"/>
          </a:pPr>
          <a:r>
            <a:rPr lang="it-IT" sz="1400" b="1" kern="1200" dirty="0"/>
            <a:t>Relazioni “extra-istituzionali”</a:t>
          </a:r>
        </a:p>
      </dsp:txBody>
      <dsp:txXfrm>
        <a:off x="5484501" y="3019245"/>
        <a:ext cx="1498464" cy="1131960"/>
      </dsp:txXfrm>
    </dsp:sp>
    <dsp:sp modelId="{3FDF48C9-283E-8A46-BAD5-FD36644F7462}">
      <dsp:nvSpPr>
        <dsp:cNvPr id="0" name=""/>
        <dsp:cNvSpPr/>
      </dsp:nvSpPr>
      <dsp:spPr>
        <a:xfrm>
          <a:off x="5457341" y="4151206"/>
          <a:ext cx="1552784" cy="49842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38100" tIns="0" rIns="12700" bIns="0" numCol="1" spcCol="1270" anchor="ctr" anchorCtr="0">
          <a:noAutofit/>
        </a:bodyPr>
        <a:lstStyle/>
        <a:p>
          <a:pPr marL="0" lvl="0" indent="0" algn="l" defTabSz="444500">
            <a:lnSpc>
              <a:spcPct val="90000"/>
            </a:lnSpc>
            <a:spcBef>
              <a:spcPct val="0"/>
            </a:spcBef>
            <a:spcAft>
              <a:spcPct val="35000"/>
            </a:spcAft>
            <a:buNone/>
          </a:pPr>
          <a:r>
            <a:rPr lang="it-IT" sz="1000" b="1" kern="1200" dirty="0"/>
            <a:t>INCARICH D’UFFICIO O EXTRA-ISTITUZIONALI</a:t>
          </a:r>
        </a:p>
      </dsp:txBody>
      <dsp:txXfrm>
        <a:off x="5457341" y="4151206"/>
        <a:ext cx="1093510" cy="498421"/>
      </dsp:txXfrm>
    </dsp:sp>
    <dsp:sp modelId="{CF7D7393-E5E9-5345-960E-DBC74707467C}">
      <dsp:nvSpPr>
        <dsp:cNvPr id="0" name=""/>
        <dsp:cNvSpPr/>
      </dsp:nvSpPr>
      <dsp:spPr>
        <a:xfrm>
          <a:off x="6594777" y="4230376"/>
          <a:ext cx="543474" cy="543474"/>
        </a:xfrm>
        <a:prstGeom prst="ellipse">
          <a:avLst/>
        </a:prstGeom>
        <a:blipFill>
          <a:blip xmlns:r="http://schemas.openxmlformats.org/officeDocument/2006/relationships" r:embed="rId9" cstate="email">
            <a:extLst>
              <a:ext uri="{28A0092B-C50C-407E-A947-70E740481C1C}">
                <a14:useLocalDpi xmlns:a14="http://schemas.microsoft.com/office/drawing/2010/main" val="0"/>
              </a:ext>
            </a:extLst>
          </a:blip>
          <a:srcRect/>
          <a:stretch>
            <a:fillRect l="-21000" r="-21000"/>
          </a:stretch>
        </a:blip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08FC167-EF00-DE46-8164-F08D075EF19B}">
      <dsp:nvSpPr>
        <dsp:cNvPr id="0" name=""/>
        <dsp:cNvSpPr/>
      </dsp:nvSpPr>
      <dsp:spPr>
        <a:xfrm>
          <a:off x="7272894" y="2992085"/>
          <a:ext cx="1552784" cy="1159120"/>
        </a:xfrm>
        <a:prstGeom prst="round2SameRect">
          <a:avLst>
            <a:gd name="adj1" fmla="val 8000"/>
            <a:gd name="adj2" fmla="val 0"/>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780" tIns="53340" rIns="17780" bIns="17780" numCol="1" spcCol="1270" anchor="t" anchorCtr="0">
          <a:noAutofit/>
        </a:bodyPr>
        <a:lstStyle/>
        <a:p>
          <a:pPr marL="114300" lvl="1" indent="-114300" algn="ctr" defTabSz="622300">
            <a:lnSpc>
              <a:spcPct val="90000"/>
            </a:lnSpc>
            <a:spcBef>
              <a:spcPct val="0"/>
            </a:spcBef>
            <a:spcAft>
              <a:spcPct val="15000"/>
            </a:spcAft>
            <a:buChar char="•"/>
          </a:pPr>
          <a:r>
            <a:rPr lang="it-IT" sz="1400" b="1" kern="1200" dirty="0"/>
            <a:t>Gravi ragioni di convenienza</a:t>
          </a:r>
        </a:p>
      </dsp:txBody>
      <dsp:txXfrm>
        <a:off x="7300054" y="3019245"/>
        <a:ext cx="1498464" cy="1131960"/>
      </dsp:txXfrm>
    </dsp:sp>
    <dsp:sp modelId="{F0470B5E-7735-8D43-A73F-3EAF274FB487}">
      <dsp:nvSpPr>
        <dsp:cNvPr id="0" name=""/>
        <dsp:cNvSpPr/>
      </dsp:nvSpPr>
      <dsp:spPr>
        <a:xfrm>
          <a:off x="7272894" y="4151206"/>
          <a:ext cx="1552784" cy="49842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dk2">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41910" tIns="0" rIns="13970" bIns="0" numCol="1" spcCol="1270" anchor="ctr" anchorCtr="0">
          <a:noAutofit/>
        </a:bodyPr>
        <a:lstStyle/>
        <a:p>
          <a:pPr marL="0" lvl="0" indent="0" algn="l" defTabSz="488950">
            <a:lnSpc>
              <a:spcPct val="90000"/>
            </a:lnSpc>
            <a:spcBef>
              <a:spcPct val="0"/>
            </a:spcBef>
            <a:spcAft>
              <a:spcPct val="35000"/>
            </a:spcAft>
            <a:buNone/>
          </a:pPr>
          <a:r>
            <a:rPr lang="it-IT" sz="1100" b="1" kern="1200"/>
            <a:t>…</a:t>
          </a:r>
          <a:endParaRPr lang="it-IT" sz="1100" b="1" kern="1200" dirty="0"/>
        </a:p>
      </dsp:txBody>
      <dsp:txXfrm>
        <a:off x="7272894" y="4151206"/>
        <a:ext cx="1093510" cy="498421"/>
      </dsp:txXfrm>
    </dsp:sp>
    <dsp:sp modelId="{6288C299-D444-AD42-8A09-D99C5D0B6224}">
      <dsp:nvSpPr>
        <dsp:cNvPr id="0" name=""/>
        <dsp:cNvSpPr/>
      </dsp:nvSpPr>
      <dsp:spPr>
        <a:xfrm>
          <a:off x="8410330" y="4230376"/>
          <a:ext cx="543474" cy="543474"/>
        </a:xfrm>
        <a:prstGeom prst="ellipse">
          <a:avLst/>
        </a:prstGeom>
        <a:blipFill>
          <a:blip xmlns:r="http://schemas.openxmlformats.org/officeDocument/2006/relationships" r:embed="rId10" cstate="email">
            <a:extLst>
              <a:ext uri="{28A0092B-C50C-407E-A947-70E740481C1C}">
                <a14:useLocalDpi xmlns:a14="http://schemas.microsoft.com/office/drawing/2010/main" val="0"/>
              </a:ext>
            </a:extLst>
          </a:blip>
          <a:srcRect/>
          <a:stretch>
            <a:fillRect t="-24000" b="-24000"/>
          </a:stretch>
        </a:blipFill>
        <a:ln w="9525" cap="flat" cmpd="sng" algn="ctr">
          <a:solidFill>
            <a:schemeClr val="dk2">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FBAE5F-1AE0-9844-90C7-F203082A74AB}">
      <dsp:nvSpPr>
        <dsp:cNvPr id="0" name=""/>
        <dsp:cNvSpPr/>
      </dsp:nvSpPr>
      <dsp:spPr>
        <a:xfrm>
          <a:off x="-5373323" y="-822834"/>
          <a:ext cx="6398197" cy="6398197"/>
        </a:xfrm>
        <a:prstGeom prst="blockArc">
          <a:avLst>
            <a:gd name="adj1" fmla="val 18900000"/>
            <a:gd name="adj2" fmla="val 2700000"/>
            <a:gd name="adj3" fmla="val 338"/>
          </a:avLst>
        </a:pr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E105B5A-EFE3-A54B-A16D-78DFE4EB3CBD}">
      <dsp:nvSpPr>
        <dsp:cNvPr id="0" name=""/>
        <dsp:cNvSpPr/>
      </dsp:nvSpPr>
      <dsp:spPr>
        <a:xfrm>
          <a:off x="448162" y="296937"/>
          <a:ext cx="6830592" cy="594256"/>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169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latin typeface="Arial"/>
              <a:cs typeface="Arial"/>
            </a:rPr>
            <a:t>Un dono è una </a:t>
          </a:r>
          <a:r>
            <a:rPr lang="it-IT" sz="1400" b="1" kern="1200" dirty="0">
              <a:latin typeface="Arial"/>
              <a:cs typeface="Arial"/>
            </a:rPr>
            <a:t>transazione</a:t>
          </a:r>
          <a:r>
            <a:rPr lang="it-IT" sz="1400" kern="1200" dirty="0">
              <a:latin typeface="Arial"/>
              <a:cs typeface="Arial"/>
            </a:rPr>
            <a:t> che assume una </a:t>
          </a:r>
          <a:r>
            <a:rPr lang="it-IT" sz="1400" b="1" kern="1200" dirty="0">
              <a:latin typeface="Arial"/>
              <a:cs typeface="Arial"/>
            </a:rPr>
            <a:t>particolare formalità retorica</a:t>
          </a:r>
          <a:r>
            <a:rPr lang="it-IT" sz="1400" kern="1200" dirty="0">
              <a:latin typeface="Arial"/>
              <a:cs typeface="Arial"/>
            </a:rPr>
            <a:t>.</a:t>
          </a:r>
          <a:endParaRPr lang="it-IT" sz="1400" kern="1200" dirty="0"/>
        </a:p>
      </dsp:txBody>
      <dsp:txXfrm>
        <a:off x="448162" y="296937"/>
        <a:ext cx="6830592" cy="594256"/>
      </dsp:txXfrm>
    </dsp:sp>
    <dsp:sp modelId="{9B7E12E6-1369-B141-A492-73D1B6D34C17}">
      <dsp:nvSpPr>
        <dsp:cNvPr id="0" name=""/>
        <dsp:cNvSpPr/>
      </dsp:nvSpPr>
      <dsp:spPr>
        <a:xfrm>
          <a:off x="76752" y="222655"/>
          <a:ext cx="742820" cy="742820"/>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3B5AED0-6CB3-6E4E-A11B-3F87BCB15123}">
      <dsp:nvSpPr>
        <dsp:cNvPr id="0" name=""/>
        <dsp:cNvSpPr/>
      </dsp:nvSpPr>
      <dsp:spPr>
        <a:xfrm>
          <a:off x="873988" y="1188036"/>
          <a:ext cx="6404765" cy="594256"/>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169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latin typeface="Arial"/>
              <a:cs typeface="Arial"/>
            </a:rPr>
            <a:t>Un dono è un dono perché mormora o grida dipende dalle circostanze) “</a:t>
          </a:r>
          <a:r>
            <a:rPr lang="it-IT" sz="1400" i="1" kern="1200" dirty="0">
              <a:latin typeface="Arial"/>
              <a:cs typeface="Arial"/>
            </a:rPr>
            <a:t>Sono per te solamente e non devi fare niente per </a:t>
          </a:r>
          <a:r>
            <a:rPr lang="it-IT" sz="1400" b="1" i="1" kern="1200" dirty="0">
              <a:latin typeface="Arial"/>
              <a:cs typeface="Arial"/>
            </a:rPr>
            <a:t>contraccambiare</a:t>
          </a:r>
          <a:r>
            <a:rPr lang="it-IT" sz="1400" kern="1200" dirty="0">
              <a:latin typeface="Arial"/>
              <a:cs typeface="Arial"/>
            </a:rPr>
            <a:t>”.</a:t>
          </a:r>
        </a:p>
      </dsp:txBody>
      <dsp:txXfrm>
        <a:off x="873988" y="1188036"/>
        <a:ext cx="6404765" cy="594256"/>
      </dsp:txXfrm>
    </dsp:sp>
    <dsp:sp modelId="{07504782-55FD-9B4A-85F8-D84B00A8996B}">
      <dsp:nvSpPr>
        <dsp:cNvPr id="0" name=""/>
        <dsp:cNvSpPr/>
      </dsp:nvSpPr>
      <dsp:spPr>
        <a:xfrm>
          <a:off x="502578" y="1113754"/>
          <a:ext cx="742820" cy="742820"/>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16ACBC2-2469-3E4B-9E2A-720AE63A76F5}">
      <dsp:nvSpPr>
        <dsp:cNvPr id="0" name=""/>
        <dsp:cNvSpPr/>
      </dsp:nvSpPr>
      <dsp:spPr>
        <a:xfrm>
          <a:off x="1004683" y="2079135"/>
          <a:ext cx="6274071" cy="594256"/>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169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latin typeface="Arial"/>
              <a:cs typeface="Arial"/>
            </a:rPr>
            <a:t>Al di là se questo è vero oppure no, sta di fatto che al momento del donare, il donatore </a:t>
          </a:r>
          <a:r>
            <a:rPr lang="it-IT" sz="1400" b="1" kern="1200" dirty="0">
              <a:latin typeface="Arial"/>
              <a:cs typeface="Arial"/>
            </a:rPr>
            <a:t>non può esplicitamente richiedere</a:t>
          </a:r>
          <a:r>
            <a:rPr lang="it-IT" sz="1400" kern="1200" dirty="0">
              <a:latin typeface="Arial"/>
              <a:cs typeface="Arial"/>
            </a:rPr>
            <a:t> qualcosa in cambio se non vuole mettere in pericolo l’efficacia dell’intera transazione.</a:t>
          </a:r>
        </a:p>
      </dsp:txBody>
      <dsp:txXfrm>
        <a:off x="1004683" y="2079135"/>
        <a:ext cx="6274071" cy="594256"/>
      </dsp:txXfrm>
    </dsp:sp>
    <dsp:sp modelId="{4F7C3F2D-AD56-544A-8C34-FAD4FF0FDCE3}">
      <dsp:nvSpPr>
        <dsp:cNvPr id="0" name=""/>
        <dsp:cNvSpPr/>
      </dsp:nvSpPr>
      <dsp:spPr>
        <a:xfrm>
          <a:off x="633273" y="2004853"/>
          <a:ext cx="742820" cy="742820"/>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0E956D6-680C-714B-9B43-F62E21BE06A3}">
      <dsp:nvSpPr>
        <dsp:cNvPr id="0" name=""/>
        <dsp:cNvSpPr/>
      </dsp:nvSpPr>
      <dsp:spPr>
        <a:xfrm>
          <a:off x="873988" y="2970234"/>
          <a:ext cx="6404765" cy="594256"/>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169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latin typeface="Arial"/>
              <a:cs typeface="Arial"/>
            </a:rPr>
            <a:t>I doni possiedono un potere seduttivo, un’eloquenza, nonché la capacità di </a:t>
          </a:r>
          <a:r>
            <a:rPr lang="it-IT" sz="1400" b="1" kern="1200" dirty="0">
              <a:latin typeface="Arial"/>
              <a:cs typeface="Arial"/>
            </a:rPr>
            <a:t>trasformare le relazioni sociali</a:t>
          </a:r>
          <a:r>
            <a:rPr lang="it-IT" sz="1400" kern="1200" dirty="0">
              <a:latin typeface="Arial"/>
              <a:cs typeface="Arial"/>
            </a:rPr>
            <a:t>.</a:t>
          </a:r>
        </a:p>
      </dsp:txBody>
      <dsp:txXfrm>
        <a:off x="873988" y="2970234"/>
        <a:ext cx="6404765" cy="594256"/>
      </dsp:txXfrm>
    </dsp:sp>
    <dsp:sp modelId="{1410AAE7-61E4-7543-B76C-2BDD8C5FCD6D}">
      <dsp:nvSpPr>
        <dsp:cNvPr id="0" name=""/>
        <dsp:cNvSpPr/>
      </dsp:nvSpPr>
      <dsp:spPr>
        <a:xfrm>
          <a:off x="502578" y="2895952"/>
          <a:ext cx="742820" cy="742820"/>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BC1134C-B520-8E41-B6E6-4F08B0E8D9E6}">
      <dsp:nvSpPr>
        <dsp:cNvPr id="0" name=""/>
        <dsp:cNvSpPr/>
      </dsp:nvSpPr>
      <dsp:spPr>
        <a:xfrm>
          <a:off x="448162" y="3861333"/>
          <a:ext cx="6830592" cy="594256"/>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169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latin typeface="Arial"/>
              <a:cs typeface="Arial"/>
            </a:rPr>
            <a:t>Un dono efficace è, pertanto, un dono che evoca </a:t>
          </a:r>
          <a:r>
            <a:rPr lang="it-IT" sz="1400" b="1" kern="1200" dirty="0">
              <a:latin typeface="Arial"/>
              <a:cs typeface="Arial"/>
            </a:rPr>
            <a:t>AMBIGUITA</a:t>
          </a:r>
          <a:endParaRPr lang="it-IT" sz="1400" kern="1200" dirty="0">
            <a:latin typeface="Arial"/>
            <a:cs typeface="Arial"/>
          </a:endParaRPr>
        </a:p>
      </dsp:txBody>
      <dsp:txXfrm>
        <a:off x="448162" y="3861333"/>
        <a:ext cx="6830592" cy="594256"/>
      </dsp:txXfrm>
    </dsp:sp>
    <dsp:sp modelId="{24C9B96E-6B95-1240-9F2F-61101BF56233}">
      <dsp:nvSpPr>
        <dsp:cNvPr id="0" name=""/>
        <dsp:cNvSpPr/>
      </dsp:nvSpPr>
      <dsp:spPr>
        <a:xfrm>
          <a:off x="76752" y="3787051"/>
          <a:ext cx="742820" cy="742820"/>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7AE80A-A873-A94E-8FB9-F30E54519405}">
      <dsp:nvSpPr>
        <dsp:cNvPr id="0" name=""/>
        <dsp:cNvSpPr/>
      </dsp:nvSpPr>
      <dsp:spPr>
        <a:xfrm rot="5400000">
          <a:off x="600275" y="1164677"/>
          <a:ext cx="1022839" cy="1164467"/>
        </a:xfrm>
        <a:prstGeom prst="bentUpArrow">
          <a:avLst>
            <a:gd name="adj1" fmla="val 32840"/>
            <a:gd name="adj2" fmla="val 25000"/>
            <a:gd name="adj3" fmla="val 35780"/>
          </a:avLst>
        </a:prstGeom>
        <a:solidFill>
          <a:schemeClr val="accent2">
            <a:tint val="5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24C3DD5F-DEC7-F449-A193-75C01C90F1CF}">
      <dsp:nvSpPr>
        <dsp:cNvPr id="0" name=""/>
        <dsp:cNvSpPr/>
      </dsp:nvSpPr>
      <dsp:spPr>
        <a:xfrm>
          <a:off x="329285" y="30838"/>
          <a:ext cx="1721860" cy="1205246"/>
        </a:xfrm>
        <a:prstGeom prst="roundRect">
          <a:avLst>
            <a:gd name="adj" fmla="val 1667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UN AGENTE PUBBLICO</a:t>
          </a:r>
        </a:p>
      </dsp:txBody>
      <dsp:txXfrm>
        <a:off x="388131" y="89684"/>
        <a:ext cx="1604168" cy="1087554"/>
      </dsp:txXfrm>
    </dsp:sp>
    <dsp:sp modelId="{F6F17639-19FF-9443-B0D6-CE3E024E88FE}">
      <dsp:nvSpPr>
        <dsp:cNvPr id="0" name=""/>
        <dsp:cNvSpPr/>
      </dsp:nvSpPr>
      <dsp:spPr>
        <a:xfrm>
          <a:off x="2160240" y="145786"/>
          <a:ext cx="1848783" cy="974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it-IT" sz="1400" b="1" kern="1200" dirty="0"/>
            <a:t>…la funzionaria che da poco lavora presso presso il l’ufficio anagrafe…</a:t>
          </a:r>
        </a:p>
      </dsp:txBody>
      <dsp:txXfrm>
        <a:off x="2160240" y="145786"/>
        <a:ext cx="1848783" cy="974133"/>
      </dsp:txXfrm>
    </dsp:sp>
    <dsp:sp modelId="{44739744-E647-7F42-B4FA-98A78F6AD406}">
      <dsp:nvSpPr>
        <dsp:cNvPr id="0" name=""/>
        <dsp:cNvSpPr/>
      </dsp:nvSpPr>
      <dsp:spPr>
        <a:xfrm rot="5400000">
          <a:off x="2270444" y="2518566"/>
          <a:ext cx="1022839" cy="1164467"/>
        </a:xfrm>
        <a:prstGeom prst="bentUpArrow">
          <a:avLst>
            <a:gd name="adj1" fmla="val 32840"/>
            <a:gd name="adj2" fmla="val 25000"/>
            <a:gd name="adj3" fmla="val 35780"/>
          </a:avLst>
        </a:prstGeom>
        <a:solidFill>
          <a:schemeClr val="accent2">
            <a:tint val="5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93D75168-2835-8440-BFEC-A6875A133C48}">
      <dsp:nvSpPr>
        <dsp:cNvPr id="0" name=""/>
        <dsp:cNvSpPr/>
      </dsp:nvSpPr>
      <dsp:spPr>
        <a:xfrm>
          <a:off x="1900042" y="1384728"/>
          <a:ext cx="1920683" cy="1205246"/>
        </a:xfrm>
        <a:prstGeom prst="roundRect">
          <a:avLst>
            <a:gd name="adj" fmla="val 1667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MODIFICA LE CONDIZIONI DI CONCORRENZIALITA’ DI UNA PARTE DEL SETTORE PRIVATO LOCALE</a:t>
          </a:r>
        </a:p>
      </dsp:txBody>
      <dsp:txXfrm>
        <a:off x="1958888" y="1443574"/>
        <a:ext cx="1802991" cy="1087554"/>
      </dsp:txXfrm>
    </dsp:sp>
    <dsp:sp modelId="{BE8C3C6B-B667-9D4F-ABE6-F7CCDE3627ED}">
      <dsp:nvSpPr>
        <dsp:cNvPr id="0" name=""/>
        <dsp:cNvSpPr/>
      </dsp:nvSpPr>
      <dsp:spPr>
        <a:xfrm>
          <a:off x="4013992" y="1499675"/>
          <a:ext cx="2395156" cy="974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it-IT" sz="1400" b="1" kern="1200" dirty="0"/>
            <a:t>…per determinare un vantaggio di un soggetto o di un gruppo di soggetti (ai quali può essa stessa appartenere o meno)…</a:t>
          </a:r>
        </a:p>
      </dsp:txBody>
      <dsp:txXfrm>
        <a:off x="4013992" y="1499675"/>
        <a:ext cx="2395156" cy="974133"/>
      </dsp:txXfrm>
    </dsp:sp>
    <dsp:sp modelId="{3D881A03-1870-CA4C-96F8-595614BC8B1E}">
      <dsp:nvSpPr>
        <dsp:cNvPr id="0" name=""/>
        <dsp:cNvSpPr/>
      </dsp:nvSpPr>
      <dsp:spPr>
        <a:xfrm rot="5400000">
          <a:off x="3741789" y="3872456"/>
          <a:ext cx="1022839" cy="1164467"/>
        </a:xfrm>
        <a:prstGeom prst="bentUpArrow">
          <a:avLst>
            <a:gd name="adj1" fmla="val 32840"/>
            <a:gd name="adj2" fmla="val 25000"/>
            <a:gd name="adj3" fmla="val 35780"/>
          </a:avLst>
        </a:prstGeom>
        <a:solidFill>
          <a:schemeClr val="accent2">
            <a:tint val="5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857C77CE-3E32-FD4D-A49A-B38564C2443B}">
      <dsp:nvSpPr>
        <dsp:cNvPr id="0" name=""/>
        <dsp:cNvSpPr/>
      </dsp:nvSpPr>
      <dsp:spPr>
        <a:xfrm>
          <a:off x="3470799" y="2738617"/>
          <a:ext cx="1721860" cy="1205246"/>
        </a:xfrm>
        <a:prstGeom prst="roundRect">
          <a:avLst>
            <a:gd name="adj" fmla="val 1667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PROVOCANDO UNA SELEZIONE DEI CONCORRENTI</a:t>
          </a:r>
        </a:p>
      </dsp:txBody>
      <dsp:txXfrm>
        <a:off x="3529645" y="2797463"/>
        <a:ext cx="1604168" cy="1087554"/>
      </dsp:txXfrm>
    </dsp:sp>
    <dsp:sp modelId="{BE30710A-A471-C34D-9807-ED70A10D77D4}">
      <dsp:nvSpPr>
        <dsp:cNvPr id="0" name=""/>
        <dsp:cNvSpPr/>
      </dsp:nvSpPr>
      <dsp:spPr>
        <a:xfrm>
          <a:off x="5301366" y="2853565"/>
          <a:ext cx="1754984" cy="974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it-IT" sz="1400" b="1" kern="1200" dirty="0"/>
            <a:t>…alcuni dei quali si troveranno in una posizione di vantaggio rispetto agli altri…</a:t>
          </a:r>
        </a:p>
      </dsp:txBody>
      <dsp:txXfrm>
        <a:off x="5301366" y="2853565"/>
        <a:ext cx="1754984" cy="974133"/>
      </dsp:txXfrm>
    </dsp:sp>
    <dsp:sp modelId="{30D35C9E-BEE9-844D-820C-BF7450007553}">
      <dsp:nvSpPr>
        <dsp:cNvPr id="0" name=""/>
        <dsp:cNvSpPr/>
      </dsp:nvSpPr>
      <dsp:spPr>
        <a:xfrm>
          <a:off x="5041556" y="4092506"/>
          <a:ext cx="1721860" cy="1205246"/>
        </a:xfrm>
        <a:prstGeom prst="roundRect">
          <a:avLst>
            <a:gd name="adj" fmla="val 1667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kern="1200" dirty="0"/>
            <a:t>SFAVOREVOLE PER LA PARTE PUBBLICA</a:t>
          </a:r>
        </a:p>
      </dsp:txBody>
      <dsp:txXfrm>
        <a:off x="5100402" y="4151352"/>
        <a:ext cx="1604168" cy="1087554"/>
      </dsp:txXfrm>
    </dsp:sp>
    <dsp:sp modelId="{4F70D8E4-6BCA-1946-BC4D-B54426C58619}">
      <dsp:nvSpPr>
        <dsp:cNvPr id="0" name=""/>
        <dsp:cNvSpPr/>
      </dsp:nvSpPr>
      <dsp:spPr>
        <a:xfrm>
          <a:off x="6724751" y="4207454"/>
          <a:ext cx="1988216" cy="974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it-IT" sz="1400" b="1" kern="1200" dirty="0"/>
            <a:t>…in quanto resteranno in piedi solo i concorrenti disposti a violare le regole.</a:t>
          </a:r>
        </a:p>
      </dsp:txBody>
      <dsp:txXfrm>
        <a:off x="6724751" y="4207454"/>
        <a:ext cx="1988216" cy="974133"/>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FBAE5F-1AE0-9844-90C7-F203082A74AB}">
      <dsp:nvSpPr>
        <dsp:cNvPr id="0" name=""/>
        <dsp:cNvSpPr/>
      </dsp:nvSpPr>
      <dsp:spPr>
        <a:xfrm>
          <a:off x="-5372847" y="-822834"/>
          <a:ext cx="6398197" cy="6398197"/>
        </a:xfrm>
        <a:prstGeom prst="blockArc">
          <a:avLst>
            <a:gd name="adj1" fmla="val 18900000"/>
            <a:gd name="adj2" fmla="val 2700000"/>
            <a:gd name="adj3" fmla="val 338"/>
          </a:avLst>
        </a:pr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E105B5A-EFE3-A54B-A16D-78DFE4EB3CBD}">
      <dsp:nvSpPr>
        <dsp:cNvPr id="0" name=""/>
        <dsp:cNvSpPr/>
      </dsp:nvSpPr>
      <dsp:spPr>
        <a:xfrm>
          <a:off x="659650" y="475252"/>
          <a:ext cx="6619580" cy="950505"/>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54464" tIns="40640" rIns="40640" bIns="40640" numCol="1" spcCol="1270" anchor="ctr" anchorCtr="0">
          <a:noAutofit/>
        </a:bodyPr>
        <a:lstStyle/>
        <a:p>
          <a:pPr marL="0" lvl="0" indent="0" algn="l" defTabSz="711200">
            <a:lnSpc>
              <a:spcPct val="90000"/>
            </a:lnSpc>
            <a:spcBef>
              <a:spcPct val="0"/>
            </a:spcBef>
            <a:spcAft>
              <a:spcPct val="35000"/>
            </a:spcAft>
            <a:buNone/>
          </a:pPr>
          <a:r>
            <a:rPr lang="it-IT" sz="1600" kern="1200" dirty="0"/>
            <a:t>Si deve </a:t>
          </a:r>
          <a:r>
            <a:rPr lang="it-IT" sz="1600" b="1" kern="1200" dirty="0"/>
            <a:t>comunicare</a:t>
          </a:r>
          <a:r>
            <a:rPr lang="it-IT" sz="1600" kern="1200" dirty="0"/>
            <a:t> </a:t>
          </a:r>
          <a:r>
            <a:rPr lang="it-IT" sz="1600" b="1" kern="1200" dirty="0"/>
            <a:t>l’appartenenza e/o la propria adesione </a:t>
          </a:r>
          <a:r>
            <a:rPr lang="it-IT" sz="1600" kern="1200" dirty="0"/>
            <a:t>ad associazioni od organizzazioni, a prescindere dal loro carattere riservato o meno, </a:t>
          </a:r>
          <a:r>
            <a:rPr lang="it-IT" sz="1600" b="1" kern="1200" dirty="0">
              <a:solidFill>
                <a:schemeClr val="bg1"/>
              </a:solidFill>
            </a:rPr>
            <a:t>i cui ambiti di interessi possano interferire </a:t>
          </a:r>
          <a:r>
            <a:rPr lang="it-IT" sz="1600" b="1" kern="1200" dirty="0"/>
            <a:t>con lo svolgimento dell'attività dell'ufficio</a:t>
          </a:r>
          <a:endParaRPr lang="it-IT" sz="1600" kern="1200" dirty="0"/>
        </a:p>
      </dsp:txBody>
      <dsp:txXfrm>
        <a:off x="659650" y="475252"/>
        <a:ext cx="6619580" cy="950505"/>
      </dsp:txXfrm>
    </dsp:sp>
    <dsp:sp modelId="{9B7E12E6-1369-B141-A492-73D1B6D34C17}">
      <dsp:nvSpPr>
        <dsp:cNvPr id="0" name=""/>
        <dsp:cNvSpPr/>
      </dsp:nvSpPr>
      <dsp:spPr>
        <a:xfrm>
          <a:off x="65584" y="356439"/>
          <a:ext cx="1188132" cy="1188132"/>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C3F9E29-44B9-914F-BF35-553C7DA21880}">
      <dsp:nvSpPr>
        <dsp:cNvPr id="0" name=""/>
        <dsp:cNvSpPr/>
      </dsp:nvSpPr>
      <dsp:spPr>
        <a:xfrm>
          <a:off x="1005159" y="1901011"/>
          <a:ext cx="6274071" cy="950505"/>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54464" tIns="40640" rIns="40640" bIns="40640" numCol="1" spcCol="1270" anchor="ctr" anchorCtr="0">
          <a:noAutofit/>
        </a:bodyPr>
        <a:lstStyle/>
        <a:p>
          <a:pPr marL="0" lvl="0" indent="0" algn="l" defTabSz="711200">
            <a:lnSpc>
              <a:spcPct val="90000"/>
            </a:lnSpc>
            <a:spcBef>
              <a:spcPct val="0"/>
            </a:spcBef>
            <a:spcAft>
              <a:spcPct val="35000"/>
            </a:spcAft>
            <a:buNone/>
          </a:pPr>
          <a:r>
            <a:rPr lang="it-IT" sz="1600" b="1" kern="1200"/>
            <a:t>L’Amministrazione, nei successivi trenta giorni, valuta la compatibilità dell’adesione o dell’appartenenza del dipendente alle associazioni o alle organizzazioni. </a:t>
          </a:r>
          <a:r>
            <a:rPr lang="it-IT" sz="1600" kern="1200"/>
            <a:t>Il presente comma non si applica all’adesione ai partiti politici, né ai sindacati. </a:t>
          </a:r>
          <a:r>
            <a:rPr lang="it-IT" sz="1600" b="1" kern="1200"/>
            <a:t> </a:t>
          </a:r>
          <a:endParaRPr lang="it-IT" sz="1600" b="1" kern="1200" dirty="0"/>
        </a:p>
      </dsp:txBody>
      <dsp:txXfrm>
        <a:off x="1005159" y="1901011"/>
        <a:ext cx="6274071" cy="950505"/>
      </dsp:txXfrm>
    </dsp:sp>
    <dsp:sp modelId="{9EDC0874-21D6-9940-ACB3-C8159B1F554E}">
      <dsp:nvSpPr>
        <dsp:cNvPr id="0" name=""/>
        <dsp:cNvSpPr/>
      </dsp:nvSpPr>
      <dsp:spPr>
        <a:xfrm>
          <a:off x="411093" y="1782198"/>
          <a:ext cx="1188132" cy="1188132"/>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421C392-EE10-0443-AB16-620302A005E8}">
      <dsp:nvSpPr>
        <dsp:cNvPr id="0" name=""/>
        <dsp:cNvSpPr/>
      </dsp:nvSpPr>
      <dsp:spPr>
        <a:xfrm>
          <a:off x="659650" y="3326769"/>
          <a:ext cx="6619580" cy="950505"/>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54464" tIns="40640" rIns="40640" bIns="40640" numCol="1" spcCol="1270" anchor="ctr" anchorCtr="0">
          <a:noAutofit/>
        </a:bodyPr>
        <a:lstStyle/>
        <a:p>
          <a:pPr marL="0" lvl="0" indent="0" algn="l" defTabSz="711200">
            <a:lnSpc>
              <a:spcPct val="90000"/>
            </a:lnSpc>
            <a:spcBef>
              <a:spcPct val="0"/>
            </a:spcBef>
            <a:spcAft>
              <a:spcPct val="35000"/>
            </a:spcAft>
            <a:buNone/>
          </a:pPr>
          <a:r>
            <a:rPr lang="it-IT" sz="1600" b="1" kern="1200"/>
            <a:t>Non si deve costringere altri dipendenti a aderire a associazioni o organizzazioni</a:t>
          </a:r>
          <a:endParaRPr lang="it-IT" sz="1600" b="1" kern="1200" dirty="0"/>
        </a:p>
      </dsp:txBody>
      <dsp:txXfrm>
        <a:off x="659650" y="3326769"/>
        <a:ext cx="6619580" cy="950505"/>
      </dsp:txXfrm>
    </dsp:sp>
    <dsp:sp modelId="{DAC48B60-AEFD-7341-866E-FEFE00BF64F2}">
      <dsp:nvSpPr>
        <dsp:cNvPr id="0" name=""/>
        <dsp:cNvSpPr/>
      </dsp:nvSpPr>
      <dsp:spPr>
        <a:xfrm>
          <a:off x="65584" y="3207956"/>
          <a:ext cx="1188132" cy="1188132"/>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FBAE5F-1AE0-9844-90C7-F203082A74AB}">
      <dsp:nvSpPr>
        <dsp:cNvPr id="0" name=""/>
        <dsp:cNvSpPr/>
      </dsp:nvSpPr>
      <dsp:spPr>
        <a:xfrm>
          <a:off x="-5373323" y="-822834"/>
          <a:ext cx="6398197" cy="6398197"/>
        </a:xfrm>
        <a:prstGeom prst="blockArc">
          <a:avLst>
            <a:gd name="adj1" fmla="val 18900000"/>
            <a:gd name="adj2" fmla="val 2700000"/>
            <a:gd name="adj3" fmla="val 338"/>
          </a:avLst>
        </a:pr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E105B5A-EFE3-A54B-A16D-78DFE4EB3CBD}">
      <dsp:nvSpPr>
        <dsp:cNvPr id="0" name=""/>
        <dsp:cNvSpPr/>
      </dsp:nvSpPr>
      <dsp:spPr>
        <a:xfrm>
          <a:off x="448162" y="216024"/>
          <a:ext cx="6830592" cy="756083"/>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169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t>Il </a:t>
          </a:r>
          <a:r>
            <a:rPr lang="it-IT" sz="1400" b="1" kern="1200" dirty="0"/>
            <a:t>cumulo</a:t>
          </a:r>
          <a:r>
            <a:rPr lang="it-IT" sz="1400" kern="1200" dirty="0"/>
            <a:t> in capo ad un medesimo dirigente o funzionario di incarichi conferiti dall’amministrazione può comportare il </a:t>
          </a:r>
          <a:r>
            <a:rPr lang="it-IT" sz="1400" b="1" kern="1200" dirty="0"/>
            <a:t>rischio di un’eccessiva concentrazione di potere su un unico centro decisionale</a:t>
          </a:r>
          <a:r>
            <a:rPr lang="it-IT" sz="1400" kern="1200" dirty="0"/>
            <a:t>. </a:t>
          </a:r>
        </a:p>
      </dsp:txBody>
      <dsp:txXfrm>
        <a:off x="448162" y="216024"/>
        <a:ext cx="6830592" cy="756083"/>
      </dsp:txXfrm>
    </dsp:sp>
    <dsp:sp modelId="{9B7E12E6-1369-B141-A492-73D1B6D34C17}">
      <dsp:nvSpPr>
        <dsp:cNvPr id="0" name=""/>
        <dsp:cNvSpPr/>
      </dsp:nvSpPr>
      <dsp:spPr>
        <a:xfrm>
          <a:off x="76752" y="222655"/>
          <a:ext cx="742820" cy="742820"/>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F330481-2792-674F-BFD1-B5D4462DD7FD}">
      <dsp:nvSpPr>
        <dsp:cNvPr id="0" name=""/>
        <dsp:cNvSpPr/>
      </dsp:nvSpPr>
      <dsp:spPr>
        <a:xfrm>
          <a:off x="873988" y="1188036"/>
          <a:ext cx="6404765" cy="594256"/>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169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t>La concentrazione del potere decisionale aumenta il rischio che l’attività amministrativa possa essere indirizzata </a:t>
          </a:r>
          <a:r>
            <a:rPr lang="it-IT" sz="1400" b="1" kern="1200" dirty="0"/>
            <a:t>verso fini privati o impropri </a:t>
          </a:r>
          <a:r>
            <a:rPr lang="it-IT" sz="1400" kern="1200" dirty="0"/>
            <a:t>determinati dalla volontà del dirigente stesso. </a:t>
          </a:r>
        </a:p>
      </dsp:txBody>
      <dsp:txXfrm>
        <a:off x="873988" y="1188036"/>
        <a:ext cx="6404765" cy="594256"/>
      </dsp:txXfrm>
    </dsp:sp>
    <dsp:sp modelId="{2A5B55B2-2DCF-4644-BBFF-AA91DE904FD9}">
      <dsp:nvSpPr>
        <dsp:cNvPr id="0" name=""/>
        <dsp:cNvSpPr/>
      </dsp:nvSpPr>
      <dsp:spPr>
        <a:xfrm>
          <a:off x="502578" y="1113754"/>
          <a:ext cx="742820" cy="742820"/>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F060D4F-2E20-0946-B2DC-D0276D7BD548}">
      <dsp:nvSpPr>
        <dsp:cNvPr id="0" name=""/>
        <dsp:cNvSpPr/>
      </dsp:nvSpPr>
      <dsp:spPr>
        <a:xfrm>
          <a:off x="1004683" y="2079135"/>
          <a:ext cx="6274071" cy="594256"/>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169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t>Le amministrazioni debbono adottare dei </a:t>
          </a:r>
          <a:r>
            <a:rPr lang="it-IT" sz="1400" b="1" kern="1200" dirty="0"/>
            <a:t>criteri generali </a:t>
          </a:r>
          <a:r>
            <a:rPr lang="it-IT" sz="1400" kern="1200" dirty="0"/>
            <a:t>per disciplinare i criteri di conferimento e i criteri di autorizzazione degli incarichi extra-istituzionali </a:t>
          </a:r>
        </a:p>
      </dsp:txBody>
      <dsp:txXfrm>
        <a:off x="1004683" y="2079135"/>
        <a:ext cx="6274071" cy="594256"/>
      </dsp:txXfrm>
    </dsp:sp>
    <dsp:sp modelId="{D6C3AF6E-9808-FA40-A74E-83011C1C398B}">
      <dsp:nvSpPr>
        <dsp:cNvPr id="0" name=""/>
        <dsp:cNvSpPr/>
      </dsp:nvSpPr>
      <dsp:spPr>
        <a:xfrm>
          <a:off x="633273" y="2004853"/>
          <a:ext cx="742820" cy="742820"/>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D5A22B0-BFDB-0F43-AC5F-089DF2368291}">
      <dsp:nvSpPr>
        <dsp:cNvPr id="0" name=""/>
        <dsp:cNvSpPr/>
      </dsp:nvSpPr>
      <dsp:spPr>
        <a:xfrm>
          <a:off x="873988" y="2862318"/>
          <a:ext cx="6404765" cy="81008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169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t>in sede di autorizzazione allo svolgimento di incarichi extra-istituzionali, secondo quanto previsto dall’art. 53, comma 7, del d.lgs. n. 165 del 2001, le amministrazioni debbono valutare tutti i </a:t>
          </a:r>
          <a:r>
            <a:rPr lang="it-IT" sz="1400" b="1" kern="1200" dirty="0"/>
            <a:t>profili di conflitto di interesse, anche quelli potenziali </a:t>
          </a:r>
          <a:endParaRPr lang="it-IT" sz="1400" kern="1200" dirty="0"/>
        </a:p>
      </dsp:txBody>
      <dsp:txXfrm>
        <a:off x="873988" y="2862318"/>
        <a:ext cx="6404765" cy="810089"/>
      </dsp:txXfrm>
    </dsp:sp>
    <dsp:sp modelId="{08962856-378D-2949-BF56-B65AE27BFE84}">
      <dsp:nvSpPr>
        <dsp:cNvPr id="0" name=""/>
        <dsp:cNvSpPr/>
      </dsp:nvSpPr>
      <dsp:spPr>
        <a:xfrm>
          <a:off x="502578" y="2895952"/>
          <a:ext cx="742820" cy="742820"/>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22856E4-F64A-F741-B608-6B4D6BCA038F}">
      <dsp:nvSpPr>
        <dsp:cNvPr id="0" name=""/>
        <dsp:cNvSpPr/>
      </dsp:nvSpPr>
      <dsp:spPr>
        <a:xfrm>
          <a:off x="448162" y="3861333"/>
          <a:ext cx="6830592" cy="594256"/>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71691"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a:t>il dipendente è tenuto a comunicare formalmente all’amministrazione anche l’attribuzione di </a:t>
          </a:r>
          <a:r>
            <a:rPr lang="it-IT" sz="1400" b="1" kern="1200"/>
            <a:t>incarichi gratuiti </a:t>
          </a:r>
          <a:endParaRPr lang="it-IT" sz="1400" kern="1200" dirty="0"/>
        </a:p>
      </dsp:txBody>
      <dsp:txXfrm>
        <a:off x="448162" y="3861333"/>
        <a:ext cx="6830592" cy="594256"/>
      </dsp:txXfrm>
    </dsp:sp>
    <dsp:sp modelId="{970406C8-6008-CE4D-B435-8B2C82C010F1}">
      <dsp:nvSpPr>
        <dsp:cNvPr id="0" name=""/>
        <dsp:cNvSpPr/>
      </dsp:nvSpPr>
      <dsp:spPr>
        <a:xfrm>
          <a:off x="76752" y="3787051"/>
          <a:ext cx="742820" cy="742820"/>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FBAE5F-1AE0-9844-90C7-F203082A74AB}">
      <dsp:nvSpPr>
        <dsp:cNvPr id="0" name=""/>
        <dsp:cNvSpPr/>
      </dsp:nvSpPr>
      <dsp:spPr>
        <a:xfrm>
          <a:off x="-5373323" y="-822834"/>
          <a:ext cx="6398197" cy="6398197"/>
        </a:xfrm>
        <a:prstGeom prst="blockArc">
          <a:avLst>
            <a:gd name="adj1" fmla="val 18900000"/>
            <a:gd name="adj2" fmla="val 2700000"/>
            <a:gd name="adj3" fmla="val 338"/>
          </a:avLst>
        </a:pr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E105B5A-EFE3-A54B-A16D-78DFE4EB3CBD}">
      <dsp:nvSpPr>
        <dsp:cNvPr id="0" name=""/>
        <dsp:cNvSpPr/>
      </dsp:nvSpPr>
      <dsp:spPr>
        <a:xfrm>
          <a:off x="536559" y="265823"/>
          <a:ext cx="6742195" cy="93022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80334"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a:t>La legge 190 ha introdotto un nuovo comma nell’ambito dell’art. 53 del D.Lgs. n. 165 del 2001 volto a contenere </a:t>
          </a:r>
          <a:r>
            <a:rPr lang="it-IT" sz="1400" b="1" kern="1200"/>
            <a:t>il conflitto di interesse emergente dall’impiego del dipendente successivo alla cessazione del rapporto di lavoro</a:t>
          </a:r>
          <a:r>
            <a:rPr lang="it-IT" sz="1400" kern="1200"/>
            <a:t>. </a:t>
          </a:r>
          <a:endParaRPr lang="it-IT" sz="1400" kern="1200" dirty="0"/>
        </a:p>
      </dsp:txBody>
      <dsp:txXfrm>
        <a:off x="536559" y="265823"/>
        <a:ext cx="6742195" cy="930229"/>
      </dsp:txXfrm>
    </dsp:sp>
    <dsp:sp modelId="{9B7E12E6-1369-B141-A492-73D1B6D34C17}">
      <dsp:nvSpPr>
        <dsp:cNvPr id="0" name=""/>
        <dsp:cNvSpPr/>
      </dsp:nvSpPr>
      <dsp:spPr>
        <a:xfrm>
          <a:off x="79603" y="273983"/>
          <a:ext cx="913911" cy="913911"/>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0B1BF4-D0F7-7548-9044-EE44A86F63CD}">
      <dsp:nvSpPr>
        <dsp:cNvPr id="0" name=""/>
        <dsp:cNvSpPr/>
      </dsp:nvSpPr>
      <dsp:spPr>
        <a:xfrm>
          <a:off x="955732" y="1351385"/>
          <a:ext cx="6323022" cy="952872"/>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80334"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t>Il rischio valutato dalla norma è che durante il periodo di servizio il dipendente possa </a:t>
          </a:r>
          <a:r>
            <a:rPr lang="it-IT" sz="1400" b="1" kern="1200" dirty="0"/>
            <a:t>artatamente precostituirsi delle situazioni lavorative vantaggiose </a:t>
          </a:r>
          <a:r>
            <a:rPr lang="it-IT" sz="1400" kern="1200" dirty="0"/>
            <a:t>per ottenere un lavoro per lui attraente presso l’impresa o il soggetto privato con cui entra in contatto. </a:t>
          </a:r>
        </a:p>
      </dsp:txBody>
      <dsp:txXfrm>
        <a:off x="955732" y="1351385"/>
        <a:ext cx="6323022" cy="952872"/>
      </dsp:txXfrm>
    </dsp:sp>
    <dsp:sp modelId="{B1CA337B-354D-574E-82EF-36765C13B157}">
      <dsp:nvSpPr>
        <dsp:cNvPr id="0" name=""/>
        <dsp:cNvSpPr/>
      </dsp:nvSpPr>
      <dsp:spPr>
        <a:xfrm>
          <a:off x="498776" y="1370866"/>
          <a:ext cx="913911" cy="913911"/>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365D005-2338-D846-B367-EA3502680422}">
      <dsp:nvSpPr>
        <dsp:cNvPr id="0" name=""/>
        <dsp:cNvSpPr/>
      </dsp:nvSpPr>
      <dsp:spPr>
        <a:xfrm>
          <a:off x="955732" y="2559141"/>
          <a:ext cx="6323022" cy="731128"/>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80334"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t>La norma prevede una </a:t>
          </a:r>
          <a:r>
            <a:rPr lang="it-IT" sz="1400" b="1" kern="1200" dirty="0"/>
            <a:t>limitazione della libertà negoziale del dipendente per un determinato periodo successivo alla cessazione del rapporto</a:t>
          </a:r>
          <a:r>
            <a:rPr lang="it-IT" sz="1400" kern="1200" dirty="0"/>
            <a:t> per eliminare la “convenienza” di accordi fraudolenti.</a:t>
          </a:r>
        </a:p>
      </dsp:txBody>
      <dsp:txXfrm>
        <a:off x="955732" y="2559141"/>
        <a:ext cx="6323022" cy="731128"/>
      </dsp:txXfrm>
    </dsp:sp>
    <dsp:sp modelId="{B9FF014A-0795-E644-BD78-CA7452183358}">
      <dsp:nvSpPr>
        <dsp:cNvPr id="0" name=""/>
        <dsp:cNvSpPr/>
      </dsp:nvSpPr>
      <dsp:spPr>
        <a:xfrm>
          <a:off x="498776" y="2467750"/>
          <a:ext cx="913911" cy="913911"/>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8726809-7D58-054A-B140-2075B57967D5}">
      <dsp:nvSpPr>
        <dsp:cNvPr id="0" name=""/>
        <dsp:cNvSpPr/>
      </dsp:nvSpPr>
      <dsp:spPr>
        <a:xfrm>
          <a:off x="536559" y="3506673"/>
          <a:ext cx="6742195" cy="102983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80334"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t>La legge stabilisce che “</a:t>
          </a:r>
          <a:r>
            <a:rPr lang="it-IT" sz="1400" i="1" kern="1200" dirty="0"/>
            <a:t>I dipendenti che, </a:t>
          </a:r>
          <a:r>
            <a:rPr lang="it-IT" sz="1400" b="1" i="1" kern="1200" dirty="0"/>
            <a:t>negli ultimi tre anni di servizio</a:t>
          </a:r>
          <a:r>
            <a:rPr lang="it-IT" sz="1400" i="1" kern="1200" dirty="0"/>
            <a:t>, hanno esercitato poteri autoritativi o negoziali per conto delle pubbliche amministrazioni non possono svolgere, </a:t>
          </a:r>
          <a:r>
            <a:rPr lang="it-IT" sz="1400" b="1" i="1" kern="1200" dirty="0"/>
            <a:t>nei tre anni successivi </a:t>
          </a:r>
          <a:r>
            <a:rPr lang="it-IT" sz="1400" i="1" kern="1200" dirty="0"/>
            <a:t>alla cessazione del rapporto di pubblico impiego, attività lavorativa o professionale presso i soggetti privati destinatari dell'attività della pubblica amministrazione svolta attraverso i medesimi poteri. </a:t>
          </a:r>
          <a:r>
            <a:rPr lang="it-IT" sz="1400" kern="1200" dirty="0"/>
            <a:t> </a:t>
          </a:r>
        </a:p>
      </dsp:txBody>
      <dsp:txXfrm>
        <a:off x="536559" y="3506673"/>
        <a:ext cx="6742195" cy="1029831"/>
      </dsp:txXfrm>
    </dsp:sp>
    <dsp:sp modelId="{5C450E9C-C56E-9049-8C8F-5A18A5E26CB7}">
      <dsp:nvSpPr>
        <dsp:cNvPr id="0" name=""/>
        <dsp:cNvSpPr/>
      </dsp:nvSpPr>
      <dsp:spPr>
        <a:xfrm>
          <a:off x="79603" y="3564633"/>
          <a:ext cx="913911" cy="913911"/>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FBAE5F-1AE0-9844-90C7-F203082A74AB}">
      <dsp:nvSpPr>
        <dsp:cNvPr id="0" name=""/>
        <dsp:cNvSpPr/>
      </dsp:nvSpPr>
      <dsp:spPr>
        <a:xfrm>
          <a:off x="-5372847" y="-894426"/>
          <a:ext cx="6398197" cy="6398197"/>
        </a:xfrm>
        <a:prstGeom prst="blockArc">
          <a:avLst>
            <a:gd name="adj1" fmla="val 18900000"/>
            <a:gd name="adj2" fmla="val 2700000"/>
            <a:gd name="adj3" fmla="val 338"/>
          </a:avLst>
        </a:pr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D89CAAF-9A9D-4948-911E-76B9C798E470}">
      <dsp:nvSpPr>
        <dsp:cNvPr id="0" name=""/>
        <dsp:cNvSpPr/>
      </dsp:nvSpPr>
      <dsp:spPr>
        <a:xfrm>
          <a:off x="659650" y="72424"/>
          <a:ext cx="6619580" cy="161297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54464" tIns="33020" rIns="33020" bIns="33020" numCol="1" spcCol="1270" anchor="t" anchorCtr="0">
          <a:noAutofit/>
        </a:bodyPr>
        <a:lstStyle/>
        <a:p>
          <a:pPr marL="0" lvl="0" indent="0" algn="l" defTabSz="577850">
            <a:lnSpc>
              <a:spcPct val="90000"/>
            </a:lnSpc>
            <a:spcBef>
              <a:spcPct val="0"/>
            </a:spcBef>
            <a:spcAft>
              <a:spcPct val="35000"/>
            </a:spcAft>
            <a:buNone/>
          </a:pPr>
          <a:r>
            <a:rPr lang="it-IT" sz="1300" kern="1200" dirty="0"/>
            <a:t>L’articolo 1, comma 41, della legge 190/2012 ha introdotto l’art. 6 bis nella legge 241/1990, rubricato “</a:t>
          </a:r>
          <a:r>
            <a:rPr lang="it-IT" sz="1300" b="1" kern="1200" dirty="0"/>
            <a:t>Conflitto di interessi</a:t>
          </a:r>
          <a:r>
            <a:rPr lang="it-IT" sz="1300" kern="1200" dirty="0"/>
            <a:t>”. </a:t>
          </a:r>
        </a:p>
        <a:p>
          <a:pPr marL="114300" lvl="1" indent="-114300" algn="l" defTabSz="577850">
            <a:lnSpc>
              <a:spcPct val="90000"/>
            </a:lnSpc>
            <a:spcBef>
              <a:spcPct val="0"/>
            </a:spcBef>
            <a:spcAft>
              <a:spcPct val="15000"/>
            </a:spcAft>
            <a:buChar char="•"/>
          </a:pPr>
          <a:r>
            <a:rPr lang="it-IT" sz="1300" kern="1200" dirty="0"/>
            <a:t>La disposizione stabilisce che “</a:t>
          </a:r>
          <a:r>
            <a:rPr lang="it-IT" sz="1300" i="1" kern="1200" dirty="0"/>
            <a:t>Il responsabile del procedimento e i titolari degli uffici competenti ad adottare i pareri, le valutazioni tecniche, gli atti </a:t>
          </a:r>
          <a:r>
            <a:rPr lang="it-IT" sz="1300" i="1" kern="1200" dirty="0" err="1"/>
            <a:t>endoprocedimentali</a:t>
          </a:r>
          <a:r>
            <a:rPr lang="it-IT" sz="1300" i="1" kern="1200" dirty="0"/>
            <a:t> e il provvedimento finale devono astenersi in caso di conflitto di interessi, </a:t>
          </a:r>
          <a:r>
            <a:rPr lang="it-IT" sz="1300" b="1" i="1" kern="1200" dirty="0"/>
            <a:t>segnalando ogni situazione di conflitto, anche potenziale</a:t>
          </a:r>
          <a:r>
            <a:rPr lang="it-IT" sz="1300" kern="1200" dirty="0"/>
            <a:t>”.</a:t>
          </a:r>
        </a:p>
        <a:p>
          <a:pPr marL="114300" lvl="1" indent="-114300" algn="l" defTabSz="577850">
            <a:lnSpc>
              <a:spcPct val="90000"/>
            </a:lnSpc>
            <a:spcBef>
              <a:spcPct val="0"/>
            </a:spcBef>
            <a:spcAft>
              <a:spcPct val="15000"/>
            </a:spcAft>
            <a:buChar char="•"/>
          </a:pPr>
          <a:r>
            <a:rPr lang="it-IT" sz="1300" kern="1200" dirty="0"/>
            <a:t>La norma va letta in maniera coordinata con la disposizione inserita nel </a:t>
          </a:r>
          <a:r>
            <a:rPr lang="it-IT" sz="1300" b="1" kern="1200" dirty="0"/>
            <a:t>Codice di comportamento</a:t>
          </a:r>
          <a:r>
            <a:rPr lang="it-IT" sz="1300" kern="1200" dirty="0"/>
            <a:t>, in particolare gli articoli 6 e 7.</a:t>
          </a:r>
        </a:p>
      </dsp:txBody>
      <dsp:txXfrm>
        <a:off x="659650" y="72424"/>
        <a:ext cx="6619580" cy="1612979"/>
      </dsp:txXfrm>
    </dsp:sp>
    <dsp:sp modelId="{576243B5-4A5F-C644-841D-6A0A4D4FC4E8}">
      <dsp:nvSpPr>
        <dsp:cNvPr id="0" name=""/>
        <dsp:cNvSpPr/>
      </dsp:nvSpPr>
      <dsp:spPr>
        <a:xfrm>
          <a:off x="65584" y="284848"/>
          <a:ext cx="1188132" cy="1188132"/>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CEC2A43-BF16-674C-AA57-79219A04C091}">
      <dsp:nvSpPr>
        <dsp:cNvPr id="0" name=""/>
        <dsp:cNvSpPr/>
      </dsp:nvSpPr>
      <dsp:spPr>
        <a:xfrm>
          <a:off x="1005159" y="1944212"/>
          <a:ext cx="6274071" cy="576063"/>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54464" tIns="35560" rIns="35560" bIns="35560" numCol="1" spcCol="1270" anchor="ctr" anchorCtr="0">
          <a:noAutofit/>
        </a:bodyPr>
        <a:lstStyle/>
        <a:p>
          <a:pPr marL="0" lvl="0" indent="0" algn="l" defTabSz="622300">
            <a:lnSpc>
              <a:spcPct val="90000"/>
            </a:lnSpc>
            <a:spcBef>
              <a:spcPct val="0"/>
            </a:spcBef>
            <a:spcAft>
              <a:spcPct val="35000"/>
            </a:spcAft>
            <a:buNone/>
          </a:pPr>
          <a:r>
            <a:rPr lang="it-IT" sz="1400" kern="1200" dirty="0"/>
            <a:t>L'</a:t>
          </a:r>
          <a:r>
            <a:rPr lang="it-IT" sz="1400" b="1" kern="1200" dirty="0"/>
            <a:t>articolo 6, comma 1 del Codice di Comportamento </a:t>
          </a:r>
          <a:r>
            <a:rPr lang="it-IT" sz="1400" kern="1200" dirty="0"/>
            <a:t>dei dipendenti pubblici prevede il cosiddetto "</a:t>
          </a:r>
          <a:r>
            <a:rPr lang="it-IT" sz="1400" b="1" kern="1200" dirty="0"/>
            <a:t>dovere di segnalazione</a:t>
          </a:r>
          <a:r>
            <a:rPr lang="it-IT" sz="1400" kern="1200" dirty="0"/>
            <a:t>".</a:t>
          </a:r>
        </a:p>
      </dsp:txBody>
      <dsp:txXfrm>
        <a:off x="1005159" y="1944212"/>
        <a:ext cx="6274071" cy="576063"/>
      </dsp:txXfrm>
    </dsp:sp>
    <dsp:sp modelId="{9B7E12E6-1369-B141-A492-73D1B6D34C17}">
      <dsp:nvSpPr>
        <dsp:cNvPr id="0" name=""/>
        <dsp:cNvSpPr/>
      </dsp:nvSpPr>
      <dsp:spPr>
        <a:xfrm>
          <a:off x="411093" y="1710606"/>
          <a:ext cx="1188132" cy="1188132"/>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A783CF2-CA4C-9646-90B6-113E285A9A76}">
      <dsp:nvSpPr>
        <dsp:cNvPr id="0" name=""/>
        <dsp:cNvSpPr/>
      </dsp:nvSpPr>
      <dsp:spPr>
        <a:xfrm>
          <a:off x="659650" y="2736719"/>
          <a:ext cx="6619580" cy="198742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54464" tIns="33020" rIns="33020" bIns="33020" numCol="1" spcCol="1270" anchor="t" anchorCtr="0">
          <a:noAutofit/>
        </a:bodyPr>
        <a:lstStyle/>
        <a:p>
          <a:pPr marL="0" lvl="0" indent="0" algn="l" defTabSz="577850">
            <a:lnSpc>
              <a:spcPct val="90000"/>
            </a:lnSpc>
            <a:spcBef>
              <a:spcPct val="0"/>
            </a:spcBef>
            <a:spcAft>
              <a:spcPct val="35000"/>
            </a:spcAft>
            <a:buNone/>
          </a:pPr>
          <a:r>
            <a:rPr lang="it-IT" sz="1300" kern="1200" dirty="0"/>
            <a:t>All’</a:t>
          </a:r>
          <a:r>
            <a:rPr lang="it-IT" sz="1300" b="1" kern="1200" dirty="0"/>
            <a:t>atto dell’assegnazione all’ufficio, </a:t>
          </a:r>
          <a:r>
            <a:rPr lang="it-IT" sz="1300" kern="1200" dirty="0"/>
            <a:t>il dipendente deve </a:t>
          </a:r>
          <a:r>
            <a:rPr lang="it-IT" sz="1300" b="1" kern="1200" dirty="0"/>
            <a:t>informare per iscritto</a:t>
          </a:r>
          <a:r>
            <a:rPr lang="it-IT" sz="1300" kern="1200" dirty="0"/>
            <a:t> il dirigente dell'ufficio di tutti i </a:t>
          </a:r>
          <a:r>
            <a:rPr lang="it-IT" sz="1300" b="1" kern="1200" dirty="0"/>
            <a:t>rapporti, diretti o indiretti</a:t>
          </a:r>
          <a:r>
            <a:rPr lang="it-IT" sz="1300" kern="1200" dirty="0"/>
            <a:t>, </a:t>
          </a:r>
          <a:r>
            <a:rPr lang="it-IT" sz="1300" b="1" kern="1200" dirty="0"/>
            <a:t>di collaborazione con</a:t>
          </a:r>
          <a:r>
            <a:rPr lang="it-IT" sz="1300" kern="1200" dirty="0"/>
            <a:t> </a:t>
          </a:r>
          <a:r>
            <a:rPr lang="it-IT" sz="1300" b="1" kern="1200" dirty="0"/>
            <a:t>soggetti privati</a:t>
          </a:r>
          <a:r>
            <a:rPr lang="it-IT" sz="1300" kern="1200" dirty="0"/>
            <a:t> in qualunque modo retribuiti che lo stesso abbia o abbia avuto negli ultimi tre anni, precisando: </a:t>
          </a:r>
        </a:p>
        <a:p>
          <a:pPr marL="114300" lvl="1" indent="-114300" algn="l" defTabSz="577850">
            <a:lnSpc>
              <a:spcPct val="90000"/>
            </a:lnSpc>
            <a:spcBef>
              <a:spcPct val="0"/>
            </a:spcBef>
            <a:spcAft>
              <a:spcPct val="15000"/>
            </a:spcAft>
            <a:buChar char="•"/>
          </a:pPr>
          <a:r>
            <a:rPr lang="it-IT" sz="1300" kern="1200" dirty="0"/>
            <a:t>se in prima persona o suoi parenti o affini entro il secondo grado, il coniuge o il convivente abbiano ancora </a:t>
          </a:r>
          <a:r>
            <a:rPr lang="it-IT" sz="1300" b="1" kern="1200" dirty="0"/>
            <a:t>rapporti finanziari</a:t>
          </a:r>
          <a:r>
            <a:rPr lang="it-IT" sz="1300" kern="1200" dirty="0"/>
            <a:t> con il soggetto con cui ha avuto i predetti rapporti di collaborazione; </a:t>
          </a:r>
        </a:p>
        <a:p>
          <a:pPr marL="114300" lvl="1" indent="-114300" algn="l" defTabSz="577850">
            <a:lnSpc>
              <a:spcPct val="90000"/>
            </a:lnSpc>
            <a:spcBef>
              <a:spcPct val="0"/>
            </a:spcBef>
            <a:spcAft>
              <a:spcPct val="15000"/>
            </a:spcAft>
            <a:buChar char="•"/>
          </a:pPr>
          <a:r>
            <a:rPr lang="it-IT" sz="1300" kern="1200"/>
            <a:t>se tali rapporti siano intercorsi o intercorrano con soggetti che abbiano </a:t>
          </a:r>
          <a:r>
            <a:rPr lang="it-IT" sz="1300" b="1" kern="1200"/>
            <a:t>interessi in attività o decisioni inerenti all'ufficio</a:t>
          </a:r>
          <a:r>
            <a:rPr lang="it-IT" sz="1300" kern="1200"/>
            <a:t>, limitatamente alle pratiche a lui affidate. </a:t>
          </a:r>
          <a:endParaRPr lang="it-IT" sz="1300" kern="1200" dirty="0"/>
        </a:p>
      </dsp:txBody>
      <dsp:txXfrm>
        <a:off x="659650" y="2736719"/>
        <a:ext cx="6619580" cy="1987421"/>
      </dsp:txXfrm>
    </dsp:sp>
    <dsp:sp modelId="{E3D71168-681E-1840-B3C7-0789B52424A5}">
      <dsp:nvSpPr>
        <dsp:cNvPr id="0" name=""/>
        <dsp:cNvSpPr/>
      </dsp:nvSpPr>
      <dsp:spPr>
        <a:xfrm>
          <a:off x="65584" y="3136364"/>
          <a:ext cx="1188132" cy="1188132"/>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FBAE5F-1AE0-9844-90C7-F203082A74AB}">
      <dsp:nvSpPr>
        <dsp:cNvPr id="0" name=""/>
        <dsp:cNvSpPr/>
      </dsp:nvSpPr>
      <dsp:spPr>
        <a:xfrm>
          <a:off x="-5370708" y="-805613"/>
          <a:ext cx="6398197" cy="6398197"/>
        </a:xfrm>
        <a:prstGeom prst="blockArc">
          <a:avLst>
            <a:gd name="adj1" fmla="val 18900000"/>
            <a:gd name="adj2" fmla="val 2700000"/>
            <a:gd name="adj3" fmla="val 338"/>
          </a:avLst>
        </a:prstGeom>
        <a:noFill/>
        <a:ln w="9525" cap="flat" cmpd="sng" algn="ctr">
          <a:solidFill>
            <a:schemeClr val="accent2">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D89CAAF-9A9D-4948-911E-76B9C798E470}">
      <dsp:nvSpPr>
        <dsp:cNvPr id="0" name=""/>
        <dsp:cNvSpPr/>
      </dsp:nvSpPr>
      <dsp:spPr>
        <a:xfrm>
          <a:off x="333389" y="82756"/>
          <a:ext cx="6947979" cy="732937"/>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828" tIns="33020" rIns="33020" bIns="33020" numCol="1" spcCol="1270" anchor="ctr" anchorCtr="0">
          <a:noAutofit/>
        </a:bodyPr>
        <a:lstStyle/>
        <a:p>
          <a:pPr marL="0" lvl="0" indent="0" algn="l" defTabSz="577850">
            <a:lnSpc>
              <a:spcPct val="90000"/>
            </a:lnSpc>
            <a:spcBef>
              <a:spcPct val="0"/>
            </a:spcBef>
            <a:spcAft>
              <a:spcPct val="35000"/>
            </a:spcAft>
            <a:buNone/>
          </a:pPr>
          <a:r>
            <a:rPr lang="it-IT" sz="1300" kern="1200"/>
            <a:t>Gli </a:t>
          </a:r>
          <a:r>
            <a:rPr lang="it-IT" sz="1300" b="1" kern="1200"/>
            <a:t>articoli 6 e 7</a:t>
          </a:r>
          <a:r>
            <a:rPr lang="it-IT" sz="1300" kern="1200"/>
            <a:t> </a:t>
          </a:r>
          <a:r>
            <a:rPr lang="it-IT" sz="1300" b="1" kern="1200">
              <a:effectLst/>
            </a:rPr>
            <a:t>del Codice di Comportamento </a:t>
          </a:r>
          <a:r>
            <a:rPr lang="it-IT" sz="1300" kern="1200">
              <a:effectLst/>
            </a:rPr>
            <a:t>dei dipendenti pubblici </a:t>
          </a:r>
          <a:r>
            <a:rPr lang="it-IT" sz="1300" kern="1200"/>
            <a:t>prevedono che “</a:t>
          </a:r>
          <a:r>
            <a:rPr lang="it-IT" sz="1300" i="1" kern="1200"/>
            <a:t>Il dipendente si astiene dal partecipare all'adozione di decisioni o ad attività che possano coinvolgere: </a:t>
          </a:r>
          <a:endParaRPr lang="it-IT" sz="1300" kern="1200" dirty="0"/>
        </a:p>
      </dsp:txBody>
      <dsp:txXfrm>
        <a:off x="333389" y="82756"/>
        <a:ext cx="6947979" cy="732937"/>
      </dsp:txXfrm>
    </dsp:sp>
    <dsp:sp modelId="{576243B5-4A5F-C644-841D-6A0A4D4FC4E8}">
      <dsp:nvSpPr>
        <dsp:cNvPr id="0" name=""/>
        <dsp:cNvSpPr/>
      </dsp:nvSpPr>
      <dsp:spPr>
        <a:xfrm>
          <a:off x="63446" y="179282"/>
          <a:ext cx="539887" cy="539887"/>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8A71274-1355-F54F-90D8-92A9AE21FF3F}">
      <dsp:nvSpPr>
        <dsp:cNvPr id="0" name=""/>
        <dsp:cNvSpPr/>
      </dsp:nvSpPr>
      <dsp:spPr>
        <a:xfrm>
          <a:off x="724522" y="881515"/>
          <a:ext cx="6556846" cy="43190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828" tIns="33020" rIns="33020" bIns="33020" numCol="1" spcCol="1270" anchor="ctr" anchorCtr="0">
          <a:noAutofit/>
        </a:bodyPr>
        <a:lstStyle/>
        <a:p>
          <a:pPr marL="0" lvl="0" indent="0" algn="l" defTabSz="577850">
            <a:lnSpc>
              <a:spcPct val="90000"/>
            </a:lnSpc>
            <a:spcBef>
              <a:spcPct val="0"/>
            </a:spcBef>
            <a:spcAft>
              <a:spcPct val="35000"/>
            </a:spcAft>
            <a:buNone/>
          </a:pPr>
          <a:r>
            <a:rPr lang="it-IT" sz="1300" b="1" i="1" kern="1200" dirty="0"/>
            <a:t>interessi propri, ovvero di suoi parenti affini entro il secondo grado, del coniuge o di conviventi oppure di persone con le quali abbia rapporti di frequentazione abituale</a:t>
          </a:r>
          <a:r>
            <a:rPr lang="it-IT" sz="1300" i="1" kern="1200" dirty="0"/>
            <a:t>, </a:t>
          </a:r>
          <a:endParaRPr lang="it-IT" sz="1300" kern="1200" dirty="0">
            <a:effectLst/>
          </a:endParaRPr>
        </a:p>
      </dsp:txBody>
      <dsp:txXfrm>
        <a:off x="724522" y="881515"/>
        <a:ext cx="6556846" cy="431909"/>
      </dsp:txXfrm>
    </dsp:sp>
    <dsp:sp modelId="{88DAB72D-D521-8143-A7B6-83B259291BD9}">
      <dsp:nvSpPr>
        <dsp:cNvPr id="0" name=""/>
        <dsp:cNvSpPr/>
      </dsp:nvSpPr>
      <dsp:spPr>
        <a:xfrm>
          <a:off x="454579" y="827527"/>
          <a:ext cx="539887" cy="539887"/>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8F4609C-8503-0141-8A87-614F79F0C3FD}">
      <dsp:nvSpPr>
        <dsp:cNvPr id="0" name=""/>
        <dsp:cNvSpPr/>
      </dsp:nvSpPr>
      <dsp:spPr>
        <a:xfrm>
          <a:off x="938861" y="1529285"/>
          <a:ext cx="6342507" cy="43190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828" tIns="33020" rIns="33020" bIns="33020" numCol="1" spcCol="1270" anchor="ctr" anchorCtr="0">
          <a:noAutofit/>
        </a:bodyPr>
        <a:lstStyle/>
        <a:p>
          <a:pPr marL="0" lvl="0" indent="0" algn="l" defTabSz="577850">
            <a:lnSpc>
              <a:spcPct val="90000"/>
            </a:lnSpc>
            <a:spcBef>
              <a:spcPct val="0"/>
            </a:spcBef>
            <a:spcAft>
              <a:spcPct val="35000"/>
            </a:spcAft>
            <a:buNone/>
          </a:pPr>
          <a:r>
            <a:rPr lang="it-IT" sz="1300" b="1" i="1" kern="1200" dirty="0"/>
            <a:t>soggetti od organizzazioni con cui egli o il coniuge abbia causa pendente o grave inimicizia o rapporti di credito o debito significativi</a:t>
          </a:r>
          <a:r>
            <a:rPr lang="it-IT" sz="1300" i="1" kern="1200" dirty="0"/>
            <a:t>, </a:t>
          </a:r>
          <a:endParaRPr lang="it-IT" sz="1300" kern="1200" dirty="0">
            <a:effectLst/>
          </a:endParaRPr>
        </a:p>
      </dsp:txBody>
      <dsp:txXfrm>
        <a:off x="938861" y="1529285"/>
        <a:ext cx="6342507" cy="431909"/>
      </dsp:txXfrm>
    </dsp:sp>
    <dsp:sp modelId="{92CCF802-3DBF-2841-A14E-12E76B0995D5}">
      <dsp:nvSpPr>
        <dsp:cNvPr id="0" name=""/>
        <dsp:cNvSpPr/>
      </dsp:nvSpPr>
      <dsp:spPr>
        <a:xfrm>
          <a:off x="668918" y="1475296"/>
          <a:ext cx="539887" cy="539887"/>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D80AA34-882E-DE45-BE02-F0068F503B16}">
      <dsp:nvSpPr>
        <dsp:cNvPr id="0" name=""/>
        <dsp:cNvSpPr/>
      </dsp:nvSpPr>
      <dsp:spPr>
        <a:xfrm>
          <a:off x="1007298" y="2177530"/>
          <a:ext cx="6274071" cy="43190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828" tIns="33020" rIns="33020" bIns="33020" numCol="1" spcCol="1270" anchor="ctr" anchorCtr="0">
          <a:noAutofit/>
        </a:bodyPr>
        <a:lstStyle/>
        <a:p>
          <a:pPr marL="0" lvl="0" indent="0" algn="l" defTabSz="577850">
            <a:lnSpc>
              <a:spcPct val="90000"/>
            </a:lnSpc>
            <a:spcBef>
              <a:spcPct val="0"/>
            </a:spcBef>
            <a:spcAft>
              <a:spcPct val="35000"/>
            </a:spcAft>
            <a:buNone/>
          </a:pPr>
          <a:r>
            <a:rPr lang="it-IT" sz="1300" b="1" i="1" kern="1200" dirty="0"/>
            <a:t>soggetti od organizzazioni di cui sia tutore, curatore, procuratore o agente</a:t>
          </a:r>
          <a:r>
            <a:rPr lang="it-IT" sz="1300" i="1" kern="1200" dirty="0"/>
            <a:t>, </a:t>
          </a:r>
          <a:endParaRPr lang="it-IT" sz="1300" kern="1200" dirty="0">
            <a:effectLst/>
          </a:endParaRPr>
        </a:p>
      </dsp:txBody>
      <dsp:txXfrm>
        <a:off x="1007298" y="2177530"/>
        <a:ext cx="6274071" cy="431909"/>
      </dsp:txXfrm>
    </dsp:sp>
    <dsp:sp modelId="{F094C43B-3FE5-7147-AD5A-CE073A88F542}">
      <dsp:nvSpPr>
        <dsp:cNvPr id="0" name=""/>
        <dsp:cNvSpPr/>
      </dsp:nvSpPr>
      <dsp:spPr>
        <a:xfrm>
          <a:off x="737354" y="2123541"/>
          <a:ext cx="539887" cy="539887"/>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F072ECE-F79A-AA46-889A-924AED18A4AF}">
      <dsp:nvSpPr>
        <dsp:cNvPr id="0" name=""/>
        <dsp:cNvSpPr/>
      </dsp:nvSpPr>
      <dsp:spPr>
        <a:xfrm>
          <a:off x="938861" y="2825774"/>
          <a:ext cx="6342507" cy="43190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828" tIns="33020" rIns="33020" bIns="33020" numCol="1" spcCol="1270" anchor="ctr" anchorCtr="0">
          <a:noAutofit/>
        </a:bodyPr>
        <a:lstStyle/>
        <a:p>
          <a:pPr marL="0" lvl="0" indent="0" algn="l" defTabSz="577850">
            <a:lnSpc>
              <a:spcPct val="90000"/>
            </a:lnSpc>
            <a:spcBef>
              <a:spcPct val="0"/>
            </a:spcBef>
            <a:spcAft>
              <a:spcPct val="35000"/>
            </a:spcAft>
            <a:buNone/>
          </a:pPr>
          <a:r>
            <a:rPr lang="it-IT" sz="1300" b="1" i="1" kern="1200" dirty="0"/>
            <a:t>di enti, associazioni anche non riconosciute, comitati, società o stabilimenti di cui egli sia amministratore o gerente o dirigente</a:t>
          </a:r>
          <a:r>
            <a:rPr lang="it-IT" sz="1300" i="1" kern="1200" dirty="0"/>
            <a:t>. </a:t>
          </a:r>
          <a:endParaRPr lang="it-IT" sz="1300" kern="1200" dirty="0">
            <a:effectLst/>
          </a:endParaRPr>
        </a:p>
      </dsp:txBody>
      <dsp:txXfrm>
        <a:off x="938861" y="2825774"/>
        <a:ext cx="6342507" cy="431909"/>
      </dsp:txXfrm>
    </dsp:sp>
    <dsp:sp modelId="{8C8964AD-524A-AC45-ADB8-2AB8682852E3}">
      <dsp:nvSpPr>
        <dsp:cNvPr id="0" name=""/>
        <dsp:cNvSpPr/>
      </dsp:nvSpPr>
      <dsp:spPr>
        <a:xfrm>
          <a:off x="668918" y="2771786"/>
          <a:ext cx="539887" cy="539887"/>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CCF5E9A-9F84-9145-99B9-7955F70D2454}">
      <dsp:nvSpPr>
        <dsp:cNvPr id="0" name=""/>
        <dsp:cNvSpPr/>
      </dsp:nvSpPr>
      <dsp:spPr>
        <a:xfrm>
          <a:off x="724522" y="3473544"/>
          <a:ext cx="6556846" cy="43190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828" tIns="33020" rIns="33020" bIns="33020" numCol="1" spcCol="1270" anchor="ctr" anchorCtr="0">
          <a:noAutofit/>
        </a:bodyPr>
        <a:lstStyle/>
        <a:p>
          <a:pPr marL="0" lvl="0" indent="0" algn="l" defTabSz="577850">
            <a:lnSpc>
              <a:spcPct val="90000"/>
            </a:lnSpc>
            <a:spcBef>
              <a:spcPct val="0"/>
            </a:spcBef>
            <a:spcAft>
              <a:spcPct val="35000"/>
            </a:spcAft>
            <a:buNone/>
          </a:pPr>
          <a:r>
            <a:rPr lang="it-IT" sz="1300" i="1" kern="1200" dirty="0"/>
            <a:t>Il dipendente si astiene in ogni altro caso in cui esistano </a:t>
          </a:r>
          <a:r>
            <a:rPr lang="it-IT" sz="1300" b="1" i="1" kern="1200" dirty="0"/>
            <a:t>gravi ragioni di convenienza</a:t>
          </a:r>
          <a:r>
            <a:rPr lang="it-IT" sz="1300" i="1" kern="1200" dirty="0"/>
            <a:t>.</a:t>
          </a:r>
          <a:endParaRPr lang="it-IT" sz="1300" kern="1200" dirty="0"/>
        </a:p>
      </dsp:txBody>
      <dsp:txXfrm>
        <a:off x="724522" y="3473544"/>
        <a:ext cx="6556846" cy="431909"/>
      </dsp:txXfrm>
    </dsp:sp>
    <dsp:sp modelId="{05BB9D40-6BC5-5340-AF20-E02DC6C5039E}">
      <dsp:nvSpPr>
        <dsp:cNvPr id="0" name=""/>
        <dsp:cNvSpPr/>
      </dsp:nvSpPr>
      <dsp:spPr>
        <a:xfrm>
          <a:off x="454579" y="3419555"/>
          <a:ext cx="539887" cy="539887"/>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3CFFBCF-3C92-5F41-B4C7-369E3BA50346}">
      <dsp:nvSpPr>
        <dsp:cNvPr id="0" name=""/>
        <dsp:cNvSpPr/>
      </dsp:nvSpPr>
      <dsp:spPr>
        <a:xfrm>
          <a:off x="333389" y="4121789"/>
          <a:ext cx="6947979" cy="43190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828" tIns="33020" rIns="33020" bIns="33020" numCol="1" spcCol="1270" anchor="ctr" anchorCtr="0">
          <a:noAutofit/>
        </a:bodyPr>
        <a:lstStyle/>
        <a:p>
          <a:pPr marL="0" lvl="0" indent="0" algn="l" defTabSz="577850">
            <a:lnSpc>
              <a:spcPct val="90000"/>
            </a:lnSpc>
            <a:spcBef>
              <a:spcPct val="0"/>
            </a:spcBef>
            <a:spcAft>
              <a:spcPct val="35000"/>
            </a:spcAft>
            <a:buNone/>
          </a:pPr>
          <a:r>
            <a:rPr lang="it-IT" sz="1300" i="1" kern="1200" dirty="0"/>
            <a:t>Sull'astensione decide il </a:t>
          </a:r>
          <a:r>
            <a:rPr lang="it-IT" sz="1300" b="1" i="1" kern="1200" dirty="0"/>
            <a:t>responsabile dell’ufficio</a:t>
          </a:r>
          <a:r>
            <a:rPr lang="it-IT" sz="1300" i="1" kern="1200" dirty="0"/>
            <a:t> di appartenenza</a:t>
          </a:r>
          <a:r>
            <a:rPr lang="it-IT" sz="1300" kern="1200" dirty="0"/>
            <a:t>”.</a:t>
          </a:r>
        </a:p>
      </dsp:txBody>
      <dsp:txXfrm>
        <a:off x="333389" y="4121789"/>
        <a:ext cx="6947979" cy="431909"/>
      </dsp:txXfrm>
    </dsp:sp>
    <dsp:sp modelId="{B2C0DF85-30E3-694D-9BFF-ADC3E58470AD}">
      <dsp:nvSpPr>
        <dsp:cNvPr id="0" name=""/>
        <dsp:cNvSpPr/>
      </dsp:nvSpPr>
      <dsp:spPr>
        <a:xfrm>
          <a:off x="63446" y="4067800"/>
          <a:ext cx="539887" cy="539887"/>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49271F-8BB8-BF45-B2B3-D441EF8E851C}">
      <dsp:nvSpPr>
        <dsp:cNvPr id="0" name=""/>
        <dsp:cNvSpPr/>
      </dsp:nvSpPr>
      <dsp:spPr>
        <a:xfrm>
          <a:off x="880595" y="1569"/>
          <a:ext cx="2652838" cy="3354607"/>
        </a:xfrm>
        <a:prstGeom prst="rect">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E79F776-66A7-C043-8ABD-1683108C9435}">
      <dsp:nvSpPr>
        <dsp:cNvPr id="0" name=""/>
        <dsp:cNvSpPr/>
      </dsp:nvSpPr>
      <dsp:spPr>
        <a:xfrm>
          <a:off x="3644198" y="2673740"/>
          <a:ext cx="3758417" cy="2321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it-IT" sz="1700" i="1" kern="1200" dirty="0"/>
            <a:t>Il conflitto di interessi reale (o attuale) è la situazione in cui l’</a:t>
          </a:r>
          <a:r>
            <a:rPr lang="it-IT" sz="1700" i="1" kern="1200" dirty="0">
              <a:solidFill>
                <a:srgbClr val="800000"/>
              </a:solidFill>
            </a:rPr>
            <a:t>i</a:t>
          </a:r>
          <a:r>
            <a:rPr lang="it-IT" sz="1700" b="1" i="1" kern="1200" dirty="0">
              <a:solidFill>
                <a:srgbClr val="800000"/>
              </a:solidFill>
            </a:rPr>
            <a:t>nteresse secondario</a:t>
          </a:r>
          <a:r>
            <a:rPr lang="it-IT" sz="1700" i="1" kern="1200" dirty="0"/>
            <a:t>  (finanziario o non finanziario) di un </a:t>
          </a:r>
          <a:r>
            <a:rPr lang="it-IT" sz="1700" b="1" i="1" kern="1200" dirty="0">
              <a:solidFill>
                <a:srgbClr val="0000FF"/>
              </a:solidFill>
            </a:rPr>
            <a:t>decisore pubblico </a:t>
          </a:r>
          <a:r>
            <a:rPr lang="it-IT" sz="1700" i="1" kern="1200" dirty="0"/>
            <a:t> </a:t>
          </a:r>
          <a:r>
            <a:rPr lang="it-IT" sz="1700" b="1" i="1" kern="1200" dirty="0"/>
            <a:t>tende a interferire</a:t>
          </a:r>
          <a:r>
            <a:rPr lang="it-IT" sz="1700" i="1" kern="1200" dirty="0"/>
            <a:t> con l’</a:t>
          </a:r>
          <a:r>
            <a:rPr lang="it-IT" sz="1700" b="1" i="1" kern="1200" dirty="0">
              <a:solidFill>
                <a:srgbClr val="800000"/>
              </a:solidFill>
            </a:rPr>
            <a:t>interesse primario</a:t>
          </a:r>
          <a:r>
            <a:rPr lang="it-IT" sz="1700" i="1" kern="1200" dirty="0"/>
            <a:t> </a:t>
          </a:r>
          <a:r>
            <a:rPr lang="it-IT" sz="1700" b="1" i="1" kern="1200" dirty="0">
              <a:solidFill>
                <a:srgbClr val="0000FF"/>
              </a:solidFill>
            </a:rPr>
            <a:t>dell’amministrazione pubblica</a:t>
          </a:r>
          <a:r>
            <a:rPr lang="it-IT" sz="1700" i="1" kern="1200" dirty="0"/>
            <a:t>, verso cui il primo ha precisi doveri e responsabilità.</a:t>
          </a:r>
        </a:p>
      </dsp:txBody>
      <dsp:txXfrm>
        <a:off x="3644198" y="2673740"/>
        <a:ext cx="3758417" cy="2321508"/>
      </dsp:txXfrm>
    </dsp:sp>
    <dsp:sp modelId="{802E03A6-B442-DD48-B0F4-AC5EC762866B}">
      <dsp:nvSpPr>
        <dsp:cNvPr id="0" name=""/>
        <dsp:cNvSpPr/>
      </dsp:nvSpPr>
      <dsp:spPr>
        <a:xfrm>
          <a:off x="3312593" y="2342420"/>
          <a:ext cx="902625" cy="90285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1D5547C-3976-6C43-8D90-29868B780E6A}">
      <dsp:nvSpPr>
        <dsp:cNvPr id="0" name=""/>
        <dsp:cNvSpPr/>
      </dsp:nvSpPr>
      <dsp:spPr>
        <a:xfrm rot="5400000">
          <a:off x="6857621" y="2342537"/>
          <a:ext cx="902859" cy="902625"/>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1856C6-915F-DE42-9C37-A4E8336BA0F5}">
      <dsp:nvSpPr>
        <dsp:cNvPr id="0" name=""/>
        <dsp:cNvSpPr/>
      </dsp:nvSpPr>
      <dsp:spPr>
        <a:xfrm rot="16200000">
          <a:off x="3312477" y="4424280"/>
          <a:ext cx="902859" cy="902625"/>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10932EB-EA01-9A4A-8306-B8F2220DBB94}">
      <dsp:nvSpPr>
        <dsp:cNvPr id="0" name=""/>
        <dsp:cNvSpPr/>
      </dsp:nvSpPr>
      <dsp:spPr>
        <a:xfrm rot="10800000">
          <a:off x="6857738" y="4424163"/>
          <a:ext cx="902625" cy="90285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98BF96-8DCA-134B-B6DC-560F451EEE99}">
      <dsp:nvSpPr>
        <dsp:cNvPr id="0" name=""/>
        <dsp:cNvSpPr/>
      </dsp:nvSpPr>
      <dsp:spPr>
        <a:xfrm rot="5400000">
          <a:off x="232" y="1115632"/>
          <a:ext cx="3021627" cy="3022092"/>
        </a:xfrm>
        <a:prstGeom prst="blockArc">
          <a:avLst>
            <a:gd name="adj1" fmla="val 13500000"/>
            <a:gd name="adj2" fmla="val 18900000"/>
            <a:gd name="adj3" fmla="val 496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9D681BC-C708-EC49-86EC-E04AF076BF44}">
      <dsp:nvSpPr>
        <dsp:cNvPr id="0" name=""/>
        <dsp:cNvSpPr/>
      </dsp:nvSpPr>
      <dsp:spPr>
        <a:xfrm rot="16200000">
          <a:off x="3110106" y="1115632"/>
          <a:ext cx="3021627" cy="3022092"/>
        </a:xfrm>
        <a:prstGeom prst="blockArc">
          <a:avLst>
            <a:gd name="adj1" fmla="val 13500000"/>
            <a:gd name="adj2" fmla="val 18900000"/>
            <a:gd name="adj3" fmla="val 496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8519608-B06F-4B43-97DE-A4DF7316D7D3}">
      <dsp:nvSpPr>
        <dsp:cNvPr id="0" name=""/>
        <dsp:cNvSpPr/>
      </dsp:nvSpPr>
      <dsp:spPr>
        <a:xfrm>
          <a:off x="3923933" y="3688185"/>
          <a:ext cx="2294229" cy="6045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it-IT" sz="1500" b="1" kern="1200" dirty="0"/>
            <a:t>OBBLIGO DI ASTENSIONE</a:t>
          </a:r>
        </a:p>
      </dsp:txBody>
      <dsp:txXfrm>
        <a:off x="3923933" y="3688185"/>
        <a:ext cx="2294229" cy="604519"/>
      </dsp:txXfrm>
    </dsp:sp>
    <dsp:sp modelId="{BE1959D0-1388-7B46-A233-2BCED7F48769}">
      <dsp:nvSpPr>
        <dsp:cNvPr id="0" name=""/>
        <dsp:cNvSpPr/>
      </dsp:nvSpPr>
      <dsp:spPr>
        <a:xfrm rot="5400000">
          <a:off x="3852143" y="1095660"/>
          <a:ext cx="3021627" cy="3022092"/>
        </a:xfrm>
        <a:prstGeom prst="blockArc">
          <a:avLst>
            <a:gd name="adj1" fmla="val 13500000"/>
            <a:gd name="adj2" fmla="val 18900000"/>
            <a:gd name="adj3" fmla="val 496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0E3956F-C4F2-E84C-91B8-682EDB9DC14C}">
      <dsp:nvSpPr>
        <dsp:cNvPr id="0" name=""/>
        <dsp:cNvSpPr/>
      </dsp:nvSpPr>
      <dsp:spPr>
        <a:xfrm rot="16200000">
          <a:off x="6948501" y="1095660"/>
          <a:ext cx="3021627" cy="3022092"/>
        </a:xfrm>
        <a:prstGeom prst="blockArc">
          <a:avLst>
            <a:gd name="adj1" fmla="val 13500000"/>
            <a:gd name="adj2" fmla="val 18900000"/>
            <a:gd name="adj3" fmla="val 496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55BD020-144C-C44D-B264-51A34214BE8E}">
      <dsp:nvSpPr>
        <dsp:cNvPr id="0" name=""/>
        <dsp:cNvSpPr/>
      </dsp:nvSpPr>
      <dsp:spPr>
        <a:xfrm>
          <a:off x="7524324" y="3616175"/>
          <a:ext cx="1377157" cy="6045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it-IT" sz="1500" b="1" kern="1200" dirty="0"/>
            <a:t>DECISIONE</a:t>
          </a:r>
        </a:p>
      </dsp:txBody>
      <dsp:txXfrm>
        <a:off x="7524324" y="3616175"/>
        <a:ext cx="1377157" cy="604519"/>
      </dsp:txXfrm>
    </dsp:sp>
    <dsp:sp modelId="{1DD5E4B7-117C-714A-B403-2E587E83F9A2}">
      <dsp:nvSpPr>
        <dsp:cNvPr id="0" name=""/>
        <dsp:cNvSpPr/>
      </dsp:nvSpPr>
      <dsp:spPr>
        <a:xfrm>
          <a:off x="3293905" y="1806064"/>
          <a:ext cx="1808837" cy="1738106"/>
        </a:xfrm>
        <a:prstGeom prst="ellipse">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r>
            <a:rPr lang="it-IT" sz="900" b="1" i="0" kern="1200"/>
            <a:t>Il dipendente si astiene dal partecipare all'adozione di decisioni o ad attività che possano coinvolgere…</a:t>
          </a:r>
          <a:endParaRPr lang="it-IT" sz="900" b="1" i="0" kern="1200" dirty="0"/>
        </a:p>
      </dsp:txBody>
      <dsp:txXfrm>
        <a:off x="3546491" y="2011024"/>
        <a:ext cx="1042933" cy="1328186"/>
      </dsp:txXfrm>
    </dsp:sp>
    <dsp:sp modelId="{294D54C1-1D42-164D-B51B-44D6E4682F41}">
      <dsp:nvSpPr>
        <dsp:cNvPr id="0" name=""/>
        <dsp:cNvSpPr/>
      </dsp:nvSpPr>
      <dsp:spPr>
        <a:xfrm>
          <a:off x="4806024" y="1760239"/>
          <a:ext cx="1905845" cy="1783931"/>
        </a:xfrm>
        <a:prstGeom prst="ellipse">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r>
            <a:rPr lang="it-IT" sz="900" b="1" i="0" kern="1200" dirty="0"/>
            <a:t>Il dipendente si astiene in ogni altro caso in cui esistano gravi ragioni di convenienza.</a:t>
          </a:r>
        </a:p>
      </dsp:txBody>
      <dsp:txXfrm>
        <a:off x="5346872" y="1970603"/>
        <a:ext cx="1098865" cy="1363203"/>
      </dsp:txXfrm>
    </dsp:sp>
    <dsp:sp modelId="{A0208BBC-A1F5-334F-9E28-EA1BF65E38AD}">
      <dsp:nvSpPr>
        <dsp:cNvPr id="0" name=""/>
        <dsp:cNvSpPr/>
      </dsp:nvSpPr>
      <dsp:spPr>
        <a:xfrm>
          <a:off x="720902" y="1195403"/>
          <a:ext cx="1373815" cy="1106742"/>
        </a:xfrm>
        <a:prstGeom prst="ellipse">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it-IT" sz="1200" b="1" kern="1200" dirty="0"/>
            <a:t>All’atto di assegnazione all’ufficio…</a:t>
          </a:r>
        </a:p>
      </dsp:txBody>
      <dsp:txXfrm>
        <a:off x="922093" y="1357482"/>
        <a:ext cx="971433" cy="782584"/>
      </dsp:txXfrm>
    </dsp:sp>
    <dsp:sp modelId="{3ECC43C8-5842-FF4A-997D-3F73174D04A1}">
      <dsp:nvSpPr>
        <dsp:cNvPr id="0" name=""/>
        <dsp:cNvSpPr/>
      </dsp:nvSpPr>
      <dsp:spPr>
        <a:xfrm>
          <a:off x="1070718" y="2314481"/>
          <a:ext cx="254360" cy="254393"/>
        </a:xfrm>
        <a:prstGeom prst="ellipse">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sp>
    <dsp:sp modelId="{DB649FAD-0180-8447-9FC8-B6D1864FFB6A}">
      <dsp:nvSpPr>
        <dsp:cNvPr id="0" name=""/>
        <dsp:cNvSpPr/>
      </dsp:nvSpPr>
      <dsp:spPr>
        <a:xfrm>
          <a:off x="1899091" y="1331484"/>
          <a:ext cx="254360" cy="254393"/>
        </a:xfrm>
        <a:prstGeom prst="ellipse">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sp>
    <dsp:sp modelId="{5992CED6-3086-5D46-8F5C-70F02B07A42E}">
      <dsp:nvSpPr>
        <dsp:cNvPr id="0" name=""/>
        <dsp:cNvSpPr/>
      </dsp:nvSpPr>
      <dsp:spPr>
        <a:xfrm>
          <a:off x="1547664" y="2014112"/>
          <a:ext cx="1424658" cy="1034284"/>
        </a:xfrm>
        <a:prstGeom prst="ellipse">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it-IT" sz="1200" b="1" kern="1200" dirty="0"/>
            <a:t>…il dipendente informa per iscritto…</a:t>
          </a:r>
        </a:p>
      </dsp:txBody>
      <dsp:txXfrm>
        <a:off x="1756300" y="2165579"/>
        <a:ext cx="1007386" cy="731350"/>
      </dsp:txXfrm>
    </dsp:sp>
    <dsp:sp modelId="{33A6900F-C653-2242-9F6A-DB89545A4D5C}">
      <dsp:nvSpPr>
        <dsp:cNvPr id="0" name=""/>
        <dsp:cNvSpPr/>
      </dsp:nvSpPr>
      <dsp:spPr>
        <a:xfrm>
          <a:off x="2483769" y="2896097"/>
          <a:ext cx="254360" cy="254393"/>
        </a:xfrm>
        <a:prstGeom prst="ellipse">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sp>
    <dsp:sp modelId="{1015D11F-A14D-0743-89B3-0EBAC1543AE6}">
      <dsp:nvSpPr>
        <dsp:cNvPr id="0" name=""/>
        <dsp:cNvSpPr/>
      </dsp:nvSpPr>
      <dsp:spPr>
        <a:xfrm>
          <a:off x="2" y="2392039"/>
          <a:ext cx="2209022" cy="1852723"/>
        </a:xfrm>
        <a:prstGeom prst="ellipse">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it-IT" sz="1200" b="1" kern="1200" dirty="0"/>
            <a:t>…il dirigente dell'ufficio di tutti i rapporti, diretti o indiretti, di collaborazione con soggetti privati… </a:t>
          </a:r>
        </a:p>
      </dsp:txBody>
      <dsp:txXfrm>
        <a:off x="323506" y="2663364"/>
        <a:ext cx="1562014" cy="1310073"/>
      </dsp:txXfrm>
    </dsp:sp>
    <dsp:sp modelId="{414B45D2-63A5-E049-A40F-2DE0BEAB93F4}">
      <dsp:nvSpPr>
        <dsp:cNvPr id="0" name=""/>
        <dsp:cNvSpPr/>
      </dsp:nvSpPr>
      <dsp:spPr>
        <a:xfrm>
          <a:off x="1271017" y="3216966"/>
          <a:ext cx="2008634" cy="1893488"/>
        </a:xfrm>
        <a:prstGeom prst="ellipse">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it-IT" sz="1200" b="1" kern="1200" dirty="0"/>
            <a:t>…in qualunque modo retribuiti che lo stesso abbia o abbia avuto negli ultimi tre anni</a:t>
          </a:r>
        </a:p>
      </dsp:txBody>
      <dsp:txXfrm>
        <a:off x="1565175" y="3494261"/>
        <a:ext cx="1420318" cy="1338898"/>
      </dsp:txXfrm>
    </dsp:sp>
    <dsp:sp modelId="{6FD01CC1-717C-094A-9D9B-559EBEEC3C5E}">
      <dsp:nvSpPr>
        <dsp:cNvPr id="0" name=""/>
        <dsp:cNvSpPr/>
      </dsp:nvSpPr>
      <dsp:spPr>
        <a:xfrm>
          <a:off x="1331641" y="2176017"/>
          <a:ext cx="437261" cy="437162"/>
        </a:xfrm>
        <a:prstGeom prst="ellipse">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sp>
    <dsp:sp modelId="{A05B23CA-4BFC-BE4F-9008-22CEECC7F2A1}">
      <dsp:nvSpPr>
        <dsp:cNvPr id="0" name=""/>
        <dsp:cNvSpPr/>
      </dsp:nvSpPr>
      <dsp:spPr>
        <a:xfrm>
          <a:off x="785095" y="2477491"/>
          <a:ext cx="191195" cy="191075"/>
        </a:xfrm>
        <a:prstGeom prst="ellipse">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sp>
    <dsp:sp modelId="{DE628B08-9961-464A-B0BD-D332F48E3270}">
      <dsp:nvSpPr>
        <dsp:cNvPr id="0" name=""/>
        <dsp:cNvSpPr/>
      </dsp:nvSpPr>
      <dsp:spPr>
        <a:xfrm>
          <a:off x="7236301" y="1743970"/>
          <a:ext cx="1764792" cy="1764472"/>
        </a:xfrm>
        <a:prstGeom prst="ellipse">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it-IT" sz="1400" b="1" i="0" kern="1200" dirty="0"/>
            <a:t>Sull'astensione decide il responsabile dell’ufficio di appartenenza</a:t>
          </a:r>
        </a:p>
      </dsp:txBody>
      <dsp:txXfrm>
        <a:off x="7494749" y="2002371"/>
        <a:ext cx="1247896" cy="1247670"/>
      </dsp:txXfrm>
    </dsp:sp>
    <dsp:sp modelId="{79620E52-3D51-A949-80F8-A27719115829}">
      <dsp:nvSpPr>
        <dsp:cNvPr id="0" name=""/>
        <dsp:cNvSpPr/>
      </dsp:nvSpPr>
      <dsp:spPr>
        <a:xfrm>
          <a:off x="170516" y="4856479"/>
          <a:ext cx="1377157" cy="6045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it-IT" sz="1500" b="1" kern="1200" dirty="0"/>
            <a:t>DOVERE DI SEGNALAZIONE</a:t>
          </a:r>
        </a:p>
      </dsp:txBody>
      <dsp:txXfrm>
        <a:off x="170516" y="4856479"/>
        <a:ext cx="1377157" cy="604519"/>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5D921F-7240-414E-B6A6-FE0D4DC7085F}">
      <dsp:nvSpPr>
        <dsp:cNvPr id="0" name=""/>
        <dsp:cNvSpPr/>
      </dsp:nvSpPr>
      <dsp:spPr>
        <a:xfrm>
          <a:off x="0" y="0"/>
          <a:ext cx="6998771" cy="101387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it-IT" sz="1500" kern="1200"/>
            <a:t>La segnalazione del conflitto deve essere </a:t>
          </a:r>
          <a:r>
            <a:rPr lang="it-IT" sz="1500" b="1" kern="1200"/>
            <a:t>indirizzata al dirigente </a:t>
          </a:r>
          <a:endParaRPr lang="it-IT" sz="1500" kern="1200"/>
        </a:p>
      </dsp:txBody>
      <dsp:txXfrm>
        <a:off x="29695" y="29695"/>
        <a:ext cx="5819051" cy="954482"/>
      </dsp:txXfrm>
    </dsp:sp>
    <dsp:sp modelId="{AB0D0056-A73B-C14F-AD99-F4F2306EA7E9}">
      <dsp:nvSpPr>
        <dsp:cNvPr id="0" name=""/>
        <dsp:cNvSpPr/>
      </dsp:nvSpPr>
      <dsp:spPr>
        <a:xfrm>
          <a:off x="586147" y="1198213"/>
          <a:ext cx="6998771" cy="101387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it-IT" sz="1500" kern="1200" dirty="0"/>
            <a:t>Il dirigente destinatario della segnalazione deve valutare espressamente la situazione sottoposta alla sua attenzione e deve </a:t>
          </a:r>
          <a:r>
            <a:rPr lang="it-IT" sz="1500" b="1" kern="1200" dirty="0"/>
            <a:t>rispondere per iscritto </a:t>
          </a:r>
          <a:r>
            <a:rPr lang="it-IT" sz="1500" kern="1200" dirty="0"/>
            <a:t>al dipendente </a:t>
          </a:r>
        </a:p>
      </dsp:txBody>
      <dsp:txXfrm>
        <a:off x="615842" y="1227908"/>
        <a:ext cx="5694216" cy="954482"/>
      </dsp:txXfrm>
    </dsp:sp>
    <dsp:sp modelId="{266A5E2F-D6CC-5448-A623-9005142EF018}">
      <dsp:nvSpPr>
        <dsp:cNvPr id="0" name=""/>
        <dsp:cNvSpPr/>
      </dsp:nvSpPr>
      <dsp:spPr>
        <a:xfrm>
          <a:off x="1163545" y="2396426"/>
          <a:ext cx="6998771" cy="101387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it-IT" sz="1500" kern="1200"/>
            <a:t>Nel caso in cui sia necessario sollevare il dipendente dall’incarico esso dovrà essere affidato dal dirigente ad altro dipendente ovvero, in carenza di dipendenti professionalmente idonei, il </a:t>
          </a:r>
          <a:r>
            <a:rPr lang="it-IT" sz="1500" b="1" kern="1200"/>
            <a:t>dirigente dovrà avocare a sé </a:t>
          </a:r>
          <a:r>
            <a:rPr lang="it-IT" sz="1500" kern="1200"/>
            <a:t>ogni compito relativo a quel procedimento. </a:t>
          </a:r>
          <a:endParaRPr lang="it-IT" sz="1500" kern="1200" dirty="0"/>
        </a:p>
      </dsp:txBody>
      <dsp:txXfrm>
        <a:off x="1193240" y="2426121"/>
        <a:ext cx="5702965" cy="954482"/>
      </dsp:txXfrm>
    </dsp:sp>
    <dsp:sp modelId="{77BAB34F-4EA7-EB45-B54F-D98BAD68DDB8}">
      <dsp:nvSpPr>
        <dsp:cNvPr id="0" name=""/>
        <dsp:cNvSpPr/>
      </dsp:nvSpPr>
      <dsp:spPr>
        <a:xfrm>
          <a:off x="1749692" y="3594639"/>
          <a:ext cx="6998771" cy="101387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it-IT" sz="1500" kern="1200" dirty="0"/>
            <a:t>Qualora il conflitto riguardi il dirigente a valutare le iniziative da assumere sarà il </a:t>
          </a:r>
          <a:r>
            <a:rPr lang="it-IT" sz="1500" b="1" kern="1200" dirty="0"/>
            <a:t>responsabile per la prevenzione </a:t>
          </a:r>
          <a:endParaRPr lang="it-IT" sz="1500" kern="1200" dirty="0"/>
        </a:p>
      </dsp:txBody>
      <dsp:txXfrm>
        <a:off x="1779387" y="3624334"/>
        <a:ext cx="5694216" cy="954482"/>
      </dsp:txXfrm>
    </dsp:sp>
    <dsp:sp modelId="{795B3C0D-B12F-F24A-AABA-4294FEA9071F}">
      <dsp:nvSpPr>
        <dsp:cNvPr id="0" name=""/>
        <dsp:cNvSpPr/>
      </dsp:nvSpPr>
      <dsp:spPr>
        <a:xfrm>
          <a:off x="6339753" y="776534"/>
          <a:ext cx="659017" cy="659017"/>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it-IT" sz="3000" kern="1200"/>
        </a:p>
      </dsp:txBody>
      <dsp:txXfrm>
        <a:off x="6488032" y="776534"/>
        <a:ext cx="362459" cy="495910"/>
      </dsp:txXfrm>
    </dsp:sp>
    <dsp:sp modelId="{47AB8E21-219B-BF49-B96C-1746BD2541CF}">
      <dsp:nvSpPr>
        <dsp:cNvPr id="0" name=""/>
        <dsp:cNvSpPr/>
      </dsp:nvSpPr>
      <dsp:spPr>
        <a:xfrm>
          <a:off x="6925901" y="1974747"/>
          <a:ext cx="659017" cy="659017"/>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it-IT" sz="3000" kern="1200"/>
        </a:p>
      </dsp:txBody>
      <dsp:txXfrm>
        <a:off x="7074180" y="1974747"/>
        <a:ext cx="362459" cy="495910"/>
      </dsp:txXfrm>
    </dsp:sp>
    <dsp:sp modelId="{37D83780-CFBA-6A47-8BC2-AFC76904D1A0}">
      <dsp:nvSpPr>
        <dsp:cNvPr id="0" name=""/>
        <dsp:cNvSpPr/>
      </dsp:nvSpPr>
      <dsp:spPr>
        <a:xfrm>
          <a:off x="7503299" y="3172960"/>
          <a:ext cx="659017" cy="659017"/>
        </a:xfrm>
        <a:prstGeom prst="downArrow">
          <a:avLst>
            <a:gd name="adj1" fmla="val 55000"/>
            <a:gd name="adj2" fmla="val 45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it-IT" sz="3000" kern="1200"/>
        </a:p>
      </dsp:txBody>
      <dsp:txXfrm>
        <a:off x="7651578" y="3172960"/>
        <a:ext cx="362459" cy="49591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214E43-6450-A045-AB61-93A945BDD0CE}">
      <dsp:nvSpPr>
        <dsp:cNvPr id="0" name=""/>
        <dsp:cNvSpPr/>
      </dsp:nvSpPr>
      <dsp:spPr>
        <a:xfrm>
          <a:off x="3197155" y="527"/>
          <a:ext cx="4795732" cy="2056869"/>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605" tIns="14605" rIns="14605" bIns="14605" numCol="1" spcCol="1270" anchor="t" anchorCtr="0">
          <a:noAutofit/>
        </a:bodyPr>
        <a:lstStyle/>
        <a:p>
          <a:pPr marL="228600" lvl="1" indent="-228600" algn="l" defTabSz="1022350">
            <a:lnSpc>
              <a:spcPct val="90000"/>
            </a:lnSpc>
            <a:spcBef>
              <a:spcPct val="0"/>
            </a:spcBef>
            <a:spcAft>
              <a:spcPct val="15000"/>
            </a:spcAft>
            <a:buChar char="•"/>
          </a:pPr>
          <a:r>
            <a:rPr lang="it-IT" sz="2300" kern="1200" dirty="0"/>
            <a:t>suscettibile di essere sanzionato con l’irrogazione di sanzioni all’esito del relativo procedimento</a:t>
          </a:r>
        </a:p>
      </dsp:txBody>
      <dsp:txXfrm>
        <a:off x="3197155" y="257636"/>
        <a:ext cx="4024406" cy="1542651"/>
      </dsp:txXfrm>
    </dsp:sp>
    <dsp:sp modelId="{EDD32C85-F717-654D-9976-9811921530D4}">
      <dsp:nvSpPr>
        <dsp:cNvPr id="0" name=""/>
        <dsp:cNvSpPr/>
      </dsp:nvSpPr>
      <dsp:spPr>
        <a:xfrm>
          <a:off x="0" y="527"/>
          <a:ext cx="3197155" cy="205686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it-IT" sz="2500" kern="1200" dirty="0"/>
            <a:t>RESPONSABILITA’ DISCIPLINARE DEL DIPENDENTE</a:t>
          </a:r>
        </a:p>
      </dsp:txBody>
      <dsp:txXfrm>
        <a:off x="100408" y="100935"/>
        <a:ext cx="2996339" cy="1856053"/>
      </dsp:txXfrm>
    </dsp:sp>
    <dsp:sp modelId="{22700E5B-B25B-3E49-9EB6-56E9B4CDCE68}">
      <dsp:nvSpPr>
        <dsp:cNvPr id="0" name=""/>
        <dsp:cNvSpPr/>
      </dsp:nvSpPr>
      <dsp:spPr>
        <a:xfrm>
          <a:off x="3197155" y="2263083"/>
          <a:ext cx="4795732" cy="2056869"/>
        </a:xfrm>
        <a:prstGeom prst="rightArrow">
          <a:avLst>
            <a:gd name="adj1" fmla="val 75000"/>
            <a:gd name="adj2" fmla="val 50000"/>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605" tIns="14605" rIns="14605" bIns="14605" numCol="1" spcCol="1270" anchor="t" anchorCtr="0">
          <a:noAutofit/>
        </a:bodyPr>
        <a:lstStyle/>
        <a:p>
          <a:pPr marL="228600" lvl="1" indent="-228600" algn="l" defTabSz="1022350">
            <a:lnSpc>
              <a:spcPct val="90000"/>
            </a:lnSpc>
            <a:spcBef>
              <a:spcPct val="0"/>
            </a:spcBef>
            <a:spcAft>
              <a:spcPct val="15000"/>
            </a:spcAft>
            <a:buChar char="•"/>
          </a:pPr>
          <a:r>
            <a:rPr lang="it-IT" sz="2300" kern="1200" dirty="0"/>
            <a:t>quale sintomo di eccesso di potere sotto il profilo dello sviamento della funzione tipica dell’azione amministrativa. </a:t>
          </a:r>
        </a:p>
      </dsp:txBody>
      <dsp:txXfrm>
        <a:off x="3197155" y="2520192"/>
        <a:ext cx="4024406" cy="1542651"/>
      </dsp:txXfrm>
    </dsp:sp>
    <dsp:sp modelId="{A1C46B64-3F05-F34C-9BCA-60EB27D8EF6F}">
      <dsp:nvSpPr>
        <dsp:cNvPr id="0" name=""/>
        <dsp:cNvSpPr/>
      </dsp:nvSpPr>
      <dsp:spPr>
        <a:xfrm>
          <a:off x="0" y="2263083"/>
          <a:ext cx="3197155" cy="205686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pPr>
          <a:r>
            <a:rPr lang="it-IT" sz="2500" kern="1200" dirty="0"/>
            <a:t>ILLEGITTIMITA DEL PROCEDIMENTO E DEL PROVVEDIMENTO CONCLUSIVO</a:t>
          </a:r>
        </a:p>
      </dsp:txBody>
      <dsp:txXfrm>
        <a:off x="100408" y="2363491"/>
        <a:ext cx="2996339" cy="1856053"/>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326E3A-D0E7-5741-B8B8-E4C0C690ADDA}">
      <dsp:nvSpPr>
        <dsp:cNvPr id="0" name=""/>
        <dsp:cNvSpPr/>
      </dsp:nvSpPr>
      <dsp:spPr>
        <a:xfrm rot="5400000">
          <a:off x="416690" y="1769884"/>
          <a:ext cx="1241568" cy="2065942"/>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0FB18CD-30BF-9F4B-85E4-4C0DC8DD13DA}">
      <dsp:nvSpPr>
        <dsp:cNvPr id="0" name=""/>
        <dsp:cNvSpPr/>
      </dsp:nvSpPr>
      <dsp:spPr>
        <a:xfrm>
          <a:off x="209441" y="2387155"/>
          <a:ext cx="1865144" cy="16349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it-IT" sz="1300" kern="1200"/>
            <a:t>Situazioni di conflitto di interessi </a:t>
          </a:r>
          <a:r>
            <a:rPr lang="it-IT" sz="1300" b="1" kern="1200"/>
            <a:t>non possono essere evitate semplicemente vietando</a:t>
          </a:r>
          <a:r>
            <a:rPr lang="it-IT" sz="1300" kern="1200"/>
            <a:t> ai funzionari pubblici di avere una loro vita privata fatta di interessi, di capacità, di passioni, ecc. </a:t>
          </a:r>
        </a:p>
      </dsp:txBody>
      <dsp:txXfrm>
        <a:off x="209441" y="2387155"/>
        <a:ext cx="1865144" cy="1634908"/>
      </dsp:txXfrm>
    </dsp:sp>
    <dsp:sp modelId="{EE397968-7254-D643-B876-B5265B5558BB}">
      <dsp:nvSpPr>
        <dsp:cNvPr id="0" name=""/>
        <dsp:cNvSpPr/>
      </dsp:nvSpPr>
      <dsp:spPr>
        <a:xfrm>
          <a:off x="1722671" y="1617787"/>
          <a:ext cx="351914" cy="351914"/>
        </a:xfrm>
        <a:prstGeom prst="triangle">
          <a:avLst>
            <a:gd name="adj" fmla="val 10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B302C33-2FB8-6540-8D55-BB87A6E5A8D3}">
      <dsp:nvSpPr>
        <dsp:cNvPr id="0" name=""/>
        <dsp:cNvSpPr/>
      </dsp:nvSpPr>
      <dsp:spPr>
        <a:xfrm rot="5400000">
          <a:off x="2699991" y="1204879"/>
          <a:ext cx="1241568" cy="2065942"/>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D1DFD71-41A5-BE4E-9E55-211AD87BF811}">
      <dsp:nvSpPr>
        <dsp:cNvPr id="0" name=""/>
        <dsp:cNvSpPr/>
      </dsp:nvSpPr>
      <dsp:spPr>
        <a:xfrm>
          <a:off x="2492742" y="1822150"/>
          <a:ext cx="1865144" cy="16349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it-IT" sz="1300" kern="1200"/>
            <a:t>I funzionari pubblici devono </a:t>
          </a:r>
          <a:r>
            <a:rPr lang="it-IT" sz="1300" b="1" kern="1200"/>
            <a:t>assumersi la responsabilità </a:t>
          </a:r>
          <a:r>
            <a:rPr lang="it-IT" sz="1300" kern="1200"/>
            <a:t>personale di identificare e risolvere situazioni problematiche, </a:t>
          </a:r>
          <a:endParaRPr lang="it-IT" sz="1300" kern="1200" dirty="0"/>
        </a:p>
      </dsp:txBody>
      <dsp:txXfrm>
        <a:off x="2492742" y="1822150"/>
        <a:ext cx="1865144" cy="1634908"/>
      </dsp:txXfrm>
    </dsp:sp>
    <dsp:sp modelId="{17F351B5-061E-2744-B99E-135F822E9F09}">
      <dsp:nvSpPr>
        <dsp:cNvPr id="0" name=""/>
        <dsp:cNvSpPr/>
      </dsp:nvSpPr>
      <dsp:spPr>
        <a:xfrm>
          <a:off x="4005972" y="1052782"/>
          <a:ext cx="351914" cy="351914"/>
        </a:xfrm>
        <a:prstGeom prst="triangle">
          <a:avLst>
            <a:gd name="adj" fmla="val 10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570F5AA0-2549-F846-91DC-90721EBE9C80}">
      <dsp:nvSpPr>
        <dsp:cNvPr id="0" name=""/>
        <dsp:cNvSpPr/>
      </dsp:nvSpPr>
      <dsp:spPr>
        <a:xfrm rot="5400000">
          <a:off x="4983292" y="639874"/>
          <a:ext cx="1241568" cy="2065942"/>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CF520882-F9FC-9E4E-807C-9C5D0D8F6B94}">
      <dsp:nvSpPr>
        <dsp:cNvPr id="0" name=""/>
        <dsp:cNvSpPr/>
      </dsp:nvSpPr>
      <dsp:spPr>
        <a:xfrm>
          <a:off x="4776043" y="1257145"/>
          <a:ext cx="1865144" cy="16349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it-IT" sz="1300" kern="1200"/>
            <a:t>Le amministrazioni pubbliche devono </a:t>
          </a:r>
          <a:r>
            <a:rPr lang="it-IT" sz="1300" b="1" kern="1200"/>
            <a:t>fornire quadri regolamentar</a:t>
          </a:r>
          <a:r>
            <a:rPr lang="it-IT" sz="1300" kern="1200"/>
            <a:t>i realistici, definire </a:t>
          </a:r>
          <a:r>
            <a:rPr lang="it-IT" sz="1300" b="1" kern="1200"/>
            <a:t>procedure chiare </a:t>
          </a:r>
          <a:r>
            <a:rPr lang="it-IT" sz="1300" kern="1200"/>
            <a:t>e comprensibili, e creare efficaci sistemi di gestione. </a:t>
          </a:r>
          <a:endParaRPr lang="it-IT" sz="1300" kern="1200" dirty="0"/>
        </a:p>
      </dsp:txBody>
      <dsp:txXfrm>
        <a:off x="4776043" y="1257145"/>
        <a:ext cx="1865144" cy="1634908"/>
      </dsp:txXfrm>
    </dsp:sp>
    <dsp:sp modelId="{FC15AC7A-CCF2-5345-BC96-7C1CF1AE9A43}">
      <dsp:nvSpPr>
        <dsp:cNvPr id="0" name=""/>
        <dsp:cNvSpPr/>
      </dsp:nvSpPr>
      <dsp:spPr>
        <a:xfrm>
          <a:off x="6289273" y="487777"/>
          <a:ext cx="351914" cy="351914"/>
        </a:xfrm>
        <a:prstGeom prst="triangle">
          <a:avLst>
            <a:gd name="adj" fmla="val 10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CB89B31-5BA8-9E42-93C9-3BCD4FA2FCD1}">
      <dsp:nvSpPr>
        <dsp:cNvPr id="0" name=""/>
        <dsp:cNvSpPr/>
      </dsp:nvSpPr>
      <dsp:spPr>
        <a:xfrm rot="5400000">
          <a:off x="7266592" y="74869"/>
          <a:ext cx="1241568" cy="2065942"/>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CD2696A2-9AB1-C342-ACD4-570C91CA3411}">
      <dsp:nvSpPr>
        <dsp:cNvPr id="0" name=""/>
        <dsp:cNvSpPr/>
      </dsp:nvSpPr>
      <dsp:spPr>
        <a:xfrm>
          <a:off x="7059344" y="692140"/>
          <a:ext cx="1865144" cy="16349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it-IT" sz="1300" kern="1200" dirty="0"/>
            <a:t>Devono inoltre fornire </a:t>
          </a:r>
          <a:r>
            <a:rPr lang="it-IT" sz="1300" b="1" kern="1200" dirty="0"/>
            <a:t>formazione/informazione </a:t>
          </a:r>
          <a:r>
            <a:rPr lang="it-IT" sz="1300" kern="1200" dirty="0"/>
            <a:t>sul tema, garantire che i funzionari effettivamente si conformino alla lettera e allo spirito di tali norme.</a:t>
          </a:r>
        </a:p>
      </dsp:txBody>
      <dsp:txXfrm>
        <a:off x="7059344" y="692140"/>
        <a:ext cx="1865144" cy="16349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D9114B-37E8-4841-B4A3-0FF896C729FC}">
      <dsp:nvSpPr>
        <dsp:cNvPr id="0" name=""/>
        <dsp:cNvSpPr/>
      </dsp:nvSpPr>
      <dsp:spPr>
        <a:xfrm>
          <a:off x="2221734" y="0"/>
          <a:ext cx="2586272" cy="2586666"/>
        </a:xfrm>
        <a:prstGeom prst="circularArrow">
          <a:avLst>
            <a:gd name="adj1" fmla="val 10980"/>
            <a:gd name="adj2" fmla="val 1142322"/>
            <a:gd name="adj3" fmla="val 4500000"/>
            <a:gd name="adj4" fmla="val 10800000"/>
            <a:gd name="adj5" fmla="val 125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65F6B11-6CB4-3D40-9371-77704237BFBD}">
      <dsp:nvSpPr>
        <dsp:cNvPr id="0" name=""/>
        <dsp:cNvSpPr/>
      </dsp:nvSpPr>
      <dsp:spPr>
        <a:xfrm>
          <a:off x="4793153" y="739751"/>
          <a:ext cx="4112437" cy="1034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marL="114300" lvl="1" indent="-114300" algn="l" defTabSz="622300">
            <a:lnSpc>
              <a:spcPct val="90000"/>
            </a:lnSpc>
            <a:spcBef>
              <a:spcPct val="0"/>
            </a:spcBef>
            <a:spcAft>
              <a:spcPct val="15000"/>
            </a:spcAft>
            <a:buChar char="•"/>
          </a:pPr>
          <a:r>
            <a:rPr lang="it-IT" sz="1400" b="1" kern="1200" dirty="0"/>
            <a:t>disciplina che studia i </a:t>
          </a:r>
          <a:r>
            <a:rPr lang="it-IT" sz="1400" b="1" kern="1200" dirty="0">
              <a:solidFill>
                <a:srgbClr val="800000"/>
              </a:solidFill>
            </a:rPr>
            <a:t>fondamenti razionali</a:t>
          </a:r>
          <a:r>
            <a:rPr lang="it-IT" sz="1400" b="1" kern="1200" dirty="0"/>
            <a:t> che permettono di assegnare ai comportamenti umani uno </a:t>
          </a:r>
          <a:r>
            <a:rPr lang="it-IT" sz="1400" b="1" kern="1200" dirty="0">
              <a:solidFill>
                <a:srgbClr val="800000"/>
              </a:solidFill>
            </a:rPr>
            <a:t>status deontologico</a:t>
          </a:r>
          <a:r>
            <a:rPr lang="it-IT" sz="1400" b="1" kern="1200" dirty="0"/>
            <a:t>, ovvero distinguerli in buoni, giusti, leciti, rispetto ai comportamenti ritenuti ingiusti, illeciti, sconvenienti o cattivi secondo un ideale modello comportamentale </a:t>
          </a:r>
        </a:p>
      </dsp:txBody>
      <dsp:txXfrm>
        <a:off x="4793153" y="739751"/>
        <a:ext cx="4112437" cy="1034881"/>
      </dsp:txXfrm>
    </dsp:sp>
    <dsp:sp modelId="{8288A960-27AC-0A49-AABD-9C44F3A473E9}">
      <dsp:nvSpPr>
        <dsp:cNvPr id="0" name=""/>
        <dsp:cNvSpPr/>
      </dsp:nvSpPr>
      <dsp:spPr>
        <a:xfrm>
          <a:off x="2793385" y="933864"/>
          <a:ext cx="1437141" cy="718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it-IT" sz="2300" b="1" kern="1200" dirty="0">
              <a:solidFill>
                <a:srgbClr val="800000"/>
              </a:solidFill>
            </a:rPr>
            <a:t>ETICA</a:t>
          </a:r>
        </a:p>
      </dsp:txBody>
      <dsp:txXfrm>
        <a:off x="2793385" y="933864"/>
        <a:ext cx="1437141" cy="718398"/>
      </dsp:txXfrm>
    </dsp:sp>
    <dsp:sp modelId="{92554178-5179-4641-95CD-C5163763A535}">
      <dsp:nvSpPr>
        <dsp:cNvPr id="0" name=""/>
        <dsp:cNvSpPr/>
      </dsp:nvSpPr>
      <dsp:spPr>
        <a:xfrm>
          <a:off x="1503406" y="1486231"/>
          <a:ext cx="2586272" cy="2586666"/>
        </a:xfrm>
        <a:prstGeom prst="leftCircularArrow">
          <a:avLst>
            <a:gd name="adj1" fmla="val 10980"/>
            <a:gd name="adj2" fmla="val 1142322"/>
            <a:gd name="adj3" fmla="val 6300000"/>
            <a:gd name="adj4" fmla="val 18900000"/>
            <a:gd name="adj5" fmla="val 125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DA206B5-60E7-384B-9A23-E1C8996B3EB9}">
      <dsp:nvSpPr>
        <dsp:cNvPr id="0" name=""/>
        <dsp:cNvSpPr/>
      </dsp:nvSpPr>
      <dsp:spPr>
        <a:xfrm>
          <a:off x="4080694" y="2322369"/>
          <a:ext cx="4900531" cy="1034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marL="114300" lvl="1" indent="-114300" algn="l" defTabSz="622300">
            <a:lnSpc>
              <a:spcPct val="90000"/>
            </a:lnSpc>
            <a:spcBef>
              <a:spcPct val="0"/>
            </a:spcBef>
            <a:spcAft>
              <a:spcPct val="15000"/>
            </a:spcAft>
            <a:buChar char="•"/>
          </a:pPr>
          <a:r>
            <a:rPr lang="it-IT" sz="1400" b="1" kern="1200" dirty="0"/>
            <a:t>La scelta (o decisione) di intraprendere è un'</a:t>
          </a:r>
          <a:r>
            <a:rPr lang="it-IT" sz="1400" b="1" kern="1200" dirty="0">
              <a:solidFill>
                <a:srgbClr val="800000"/>
              </a:solidFill>
            </a:rPr>
            <a:t>azione</a:t>
          </a:r>
          <a:r>
            <a:rPr lang="it-IT" sz="1400" b="1" kern="1200" dirty="0"/>
            <a:t>, tra più alternative considerate (</a:t>
          </a:r>
          <a:r>
            <a:rPr lang="it-IT" sz="1400" b="1" kern="1200" dirty="0">
              <a:solidFill>
                <a:srgbClr val="800000"/>
              </a:solidFill>
            </a:rPr>
            <a:t>opzioni</a:t>
          </a:r>
          <a:r>
            <a:rPr lang="it-IT" sz="1400" b="1" kern="1200" dirty="0"/>
            <a:t>), da parte di un individuo o di un gruppo (</a:t>
          </a:r>
          <a:r>
            <a:rPr lang="it-IT" sz="1400" b="1" kern="1200" dirty="0">
              <a:solidFill>
                <a:srgbClr val="800000"/>
              </a:solidFill>
            </a:rPr>
            <a:t>decisore</a:t>
          </a:r>
          <a:r>
            <a:rPr lang="it-IT" sz="1400" b="1" kern="1200" dirty="0"/>
            <a:t>).</a:t>
          </a:r>
        </a:p>
        <a:p>
          <a:pPr marL="114300" lvl="1" indent="-114300" algn="l" defTabSz="622300">
            <a:lnSpc>
              <a:spcPct val="90000"/>
            </a:lnSpc>
            <a:spcBef>
              <a:spcPct val="0"/>
            </a:spcBef>
            <a:spcAft>
              <a:spcPct val="15000"/>
            </a:spcAft>
            <a:buChar char="•"/>
          </a:pPr>
          <a:r>
            <a:rPr lang="it-IT" sz="1400" b="1" kern="1200" dirty="0"/>
            <a:t>Il processo che porta alla scelta viene identificato anche con la locuzione “</a:t>
          </a:r>
          <a:r>
            <a:rPr lang="it-IT" sz="1400" b="1" kern="1200" dirty="0">
              <a:solidFill>
                <a:srgbClr val="800000"/>
              </a:solidFill>
            </a:rPr>
            <a:t>processo decisionale</a:t>
          </a:r>
          <a:r>
            <a:rPr lang="it-IT" sz="1400" b="1" kern="1200" dirty="0"/>
            <a:t>”</a:t>
          </a:r>
        </a:p>
      </dsp:txBody>
      <dsp:txXfrm>
        <a:off x="4080694" y="2322369"/>
        <a:ext cx="4900531" cy="1034881"/>
      </dsp:txXfrm>
    </dsp:sp>
    <dsp:sp modelId="{E8C46E7F-2CDB-9F46-BC77-DA64A464FA5F}">
      <dsp:nvSpPr>
        <dsp:cNvPr id="0" name=""/>
        <dsp:cNvSpPr/>
      </dsp:nvSpPr>
      <dsp:spPr>
        <a:xfrm>
          <a:off x="2077971" y="2428693"/>
          <a:ext cx="1437141" cy="718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it-IT" sz="2300" b="1" kern="1200" dirty="0">
              <a:solidFill>
                <a:srgbClr val="008000"/>
              </a:solidFill>
            </a:rPr>
            <a:t>SCELTE</a:t>
          </a:r>
        </a:p>
      </dsp:txBody>
      <dsp:txXfrm>
        <a:off x="2077971" y="2428693"/>
        <a:ext cx="1437141" cy="718398"/>
      </dsp:txXfrm>
    </dsp:sp>
    <dsp:sp modelId="{44F43435-8BBC-5A43-9F2D-BF9E5637FE96}">
      <dsp:nvSpPr>
        <dsp:cNvPr id="0" name=""/>
        <dsp:cNvSpPr/>
      </dsp:nvSpPr>
      <dsp:spPr>
        <a:xfrm>
          <a:off x="2405809" y="3150316"/>
          <a:ext cx="2222008" cy="2222899"/>
        </a:xfrm>
        <a:prstGeom prst="blockArc">
          <a:avLst>
            <a:gd name="adj1" fmla="val 13500000"/>
            <a:gd name="adj2" fmla="val 10800000"/>
            <a:gd name="adj3" fmla="val 1274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17CBD3E-C4BD-5147-BA1F-7E1CDF8B149C}">
      <dsp:nvSpPr>
        <dsp:cNvPr id="0" name=""/>
        <dsp:cNvSpPr/>
      </dsp:nvSpPr>
      <dsp:spPr>
        <a:xfrm>
          <a:off x="4795287" y="3848555"/>
          <a:ext cx="3215843" cy="10348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90" tIns="8890" rIns="8890" bIns="8890" numCol="1" spcCol="1270" anchor="ctr" anchorCtr="0">
          <a:noAutofit/>
        </a:bodyPr>
        <a:lstStyle/>
        <a:p>
          <a:pPr marL="114300" lvl="1" indent="-114300" algn="l" defTabSz="622300">
            <a:lnSpc>
              <a:spcPct val="90000"/>
            </a:lnSpc>
            <a:spcBef>
              <a:spcPct val="0"/>
            </a:spcBef>
            <a:spcAft>
              <a:spcPct val="15000"/>
            </a:spcAft>
            <a:buChar char="•"/>
          </a:pPr>
          <a:r>
            <a:rPr lang="it-IT" sz="1400" b="1" kern="1200" dirty="0"/>
            <a:t>Operate da un “</a:t>
          </a:r>
          <a:r>
            <a:rPr lang="it-IT" sz="1400" b="1" kern="1200" dirty="0">
              <a:solidFill>
                <a:srgbClr val="800000"/>
              </a:solidFill>
            </a:rPr>
            <a:t>decisore pubblico</a:t>
          </a:r>
          <a:r>
            <a:rPr lang="it-IT" sz="1400" b="1" kern="1200" dirty="0"/>
            <a:t>”, cioè, operate al fine di promuovere un </a:t>
          </a:r>
          <a:r>
            <a:rPr lang="it-IT" sz="1400" b="1" kern="1200" dirty="0">
              <a:solidFill>
                <a:srgbClr val="800000"/>
              </a:solidFill>
            </a:rPr>
            <a:t>interesse pubblico</a:t>
          </a:r>
        </a:p>
      </dsp:txBody>
      <dsp:txXfrm>
        <a:off x="4795287" y="3848555"/>
        <a:ext cx="3215843" cy="1034881"/>
      </dsp:txXfrm>
    </dsp:sp>
    <dsp:sp modelId="{477C341F-21EB-5941-AECD-0978FE160BBF}">
      <dsp:nvSpPr>
        <dsp:cNvPr id="0" name=""/>
        <dsp:cNvSpPr/>
      </dsp:nvSpPr>
      <dsp:spPr>
        <a:xfrm>
          <a:off x="2796785" y="3925671"/>
          <a:ext cx="1437141" cy="718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it-IT" sz="2300" b="1" kern="1200" dirty="0">
              <a:solidFill>
                <a:srgbClr val="0000FF"/>
              </a:solidFill>
            </a:rPr>
            <a:t>PUBBLICHE</a:t>
          </a:r>
        </a:p>
      </dsp:txBody>
      <dsp:txXfrm>
        <a:off x="2796785" y="3925671"/>
        <a:ext cx="1437141" cy="718398"/>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8036"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228600">
            <a:schemeClr val="accent2">
              <a:satMod val="175000"/>
              <a:alpha val="40000"/>
            </a:schemeClr>
          </a:glo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“FATTORE UMANO”</a:t>
          </a:r>
        </a:p>
      </dsp:txBody>
      <dsp:txXfrm>
        <a:off x="50249" y="985659"/>
        <a:ext cx="2317659" cy="1356825"/>
      </dsp:txXfrm>
    </dsp:sp>
    <dsp:sp modelId="{416F7B90-14B6-5B4A-B824-AF294C6DD33B}">
      <dsp:nvSpPr>
        <dsp:cNvPr id="0" name=""/>
        <dsp:cNvSpPr/>
      </dsp:nvSpPr>
      <dsp:spPr>
        <a:xfrm>
          <a:off x="265033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solidFill>
              <a:schemeClr val="tx1"/>
            </a:solidFill>
          </a:endParaRPr>
        </a:p>
      </dsp:txBody>
      <dsp:txXfrm>
        <a:off x="2650331" y="1485356"/>
        <a:ext cx="356469" cy="357431"/>
      </dsp:txXfrm>
    </dsp:sp>
    <dsp:sp modelId="{4B61323A-EB4C-144C-9F16-D0CE2E3888C6}">
      <dsp:nvSpPr>
        <dsp:cNvPr id="0" name=""/>
        <dsp:cNvSpPr/>
      </dsp:nvSpPr>
      <dsp:spPr>
        <a:xfrm>
          <a:off x="337095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“CULTURA ORGANIZZATIVA”</a:t>
          </a:r>
        </a:p>
      </dsp:txBody>
      <dsp:txXfrm>
        <a:off x="3413170" y="985659"/>
        <a:ext cx="2317659" cy="1356825"/>
      </dsp:txXfrm>
    </dsp:sp>
    <dsp:sp modelId="{8F236B1F-4933-9A43-939A-FC84A2AA69F3}">
      <dsp:nvSpPr>
        <dsp:cNvPr id="0" name=""/>
        <dsp:cNvSpPr/>
      </dsp:nvSpPr>
      <dsp:spPr>
        <a:xfrm>
          <a:off x="601325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solidFill>
              <a:schemeClr val="tx1"/>
            </a:solidFill>
          </a:endParaRPr>
        </a:p>
      </dsp:txBody>
      <dsp:txXfrm>
        <a:off x="6013251" y="1485356"/>
        <a:ext cx="356469" cy="357431"/>
      </dsp:txXfrm>
    </dsp:sp>
    <dsp:sp modelId="{E09FD224-A304-AF44-A2AA-7FD78201EEBA}">
      <dsp:nvSpPr>
        <dsp:cNvPr id="0" name=""/>
        <dsp:cNvSpPr/>
      </dsp:nvSpPr>
      <dsp:spPr>
        <a:xfrm>
          <a:off x="673387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“CULTURA SOCIALE”</a:t>
          </a:r>
        </a:p>
      </dsp:txBody>
      <dsp:txXfrm>
        <a:off x="6776090" y="985659"/>
        <a:ext cx="2317659" cy="1356825"/>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it-IT" sz="3300" b="1" kern="1200" dirty="0">
              <a:solidFill>
                <a:schemeClr val="tx1"/>
              </a:solidFill>
            </a:rPr>
            <a:t>“FATTORE UMANO”</a:t>
          </a:r>
        </a:p>
      </dsp:txBody>
      <dsp:txXfrm>
        <a:off x="37321" y="1064274"/>
        <a:ext cx="2049086" cy="1199594"/>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it-IT" sz="3300" b="1" kern="1200" dirty="0">
              <a:solidFill>
                <a:schemeClr val="tx1"/>
              </a:solidFill>
            </a:rPr>
            <a:t>“FATTORE UMANO”</a:t>
          </a:r>
        </a:p>
      </dsp:txBody>
      <dsp:txXfrm>
        <a:off x="37321" y="1064274"/>
        <a:ext cx="2049086" cy="1199594"/>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it-IT" sz="3300" b="1" kern="1200" dirty="0">
              <a:solidFill>
                <a:schemeClr val="tx1"/>
              </a:solidFill>
            </a:rPr>
            <a:t>“FATTORE UMANO”</a:t>
          </a:r>
        </a:p>
      </dsp:txBody>
      <dsp:txXfrm>
        <a:off x="37321" y="1064274"/>
        <a:ext cx="2049086" cy="1199594"/>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it-IT" sz="3300" b="1" kern="1200" dirty="0">
              <a:solidFill>
                <a:schemeClr val="tx1"/>
              </a:solidFill>
            </a:rPr>
            <a:t>“FATTORE UMANO”</a:t>
          </a:r>
        </a:p>
      </dsp:txBody>
      <dsp:txXfrm>
        <a:off x="37321" y="1064274"/>
        <a:ext cx="2049086" cy="1199594"/>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it-IT" sz="3300" b="1" kern="1200" dirty="0">
              <a:solidFill>
                <a:schemeClr val="tx1"/>
              </a:solidFill>
            </a:rPr>
            <a:t>“FATTORE UMANO”</a:t>
          </a:r>
        </a:p>
      </dsp:txBody>
      <dsp:txXfrm>
        <a:off x="37321" y="1064274"/>
        <a:ext cx="2049086" cy="1199594"/>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4140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it-IT" sz="3300" b="1" kern="1200" dirty="0">
              <a:solidFill>
                <a:schemeClr val="tx1"/>
              </a:solidFill>
            </a:rPr>
            <a:t>“FATTORE UMANO”</a:t>
          </a:r>
        </a:p>
      </dsp:txBody>
      <dsp:txXfrm>
        <a:off x="37321" y="1078724"/>
        <a:ext cx="2049086" cy="1199594"/>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8036"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“FATTORE UMANO”</a:t>
          </a:r>
        </a:p>
      </dsp:txBody>
      <dsp:txXfrm>
        <a:off x="50249" y="985659"/>
        <a:ext cx="2317659" cy="1356825"/>
      </dsp:txXfrm>
    </dsp:sp>
    <dsp:sp modelId="{416F7B90-14B6-5B4A-B824-AF294C6DD33B}">
      <dsp:nvSpPr>
        <dsp:cNvPr id="0" name=""/>
        <dsp:cNvSpPr/>
      </dsp:nvSpPr>
      <dsp:spPr>
        <a:xfrm>
          <a:off x="265033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solidFill>
              <a:schemeClr val="tx1"/>
            </a:solidFill>
          </a:endParaRPr>
        </a:p>
      </dsp:txBody>
      <dsp:txXfrm>
        <a:off x="2650331" y="1485356"/>
        <a:ext cx="356469" cy="357431"/>
      </dsp:txXfrm>
    </dsp:sp>
    <dsp:sp modelId="{4B61323A-EB4C-144C-9F16-D0CE2E3888C6}">
      <dsp:nvSpPr>
        <dsp:cNvPr id="0" name=""/>
        <dsp:cNvSpPr/>
      </dsp:nvSpPr>
      <dsp:spPr>
        <a:xfrm>
          <a:off x="337095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228600">
            <a:schemeClr val="accent2">
              <a:satMod val="175000"/>
              <a:alpha val="40000"/>
            </a:schemeClr>
          </a:glo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“CULTURA ORGANIZZATIVA”</a:t>
          </a:r>
        </a:p>
      </dsp:txBody>
      <dsp:txXfrm>
        <a:off x="3413170" y="985659"/>
        <a:ext cx="2317659" cy="1356825"/>
      </dsp:txXfrm>
    </dsp:sp>
    <dsp:sp modelId="{8F236B1F-4933-9A43-939A-FC84A2AA69F3}">
      <dsp:nvSpPr>
        <dsp:cNvPr id="0" name=""/>
        <dsp:cNvSpPr/>
      </dsp:nvSpPr>
      <dsp:spPr>
        <a:xfrm>
          <a:off x="601325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solidFill>
              <a:schemeClr val="tx1"/>
            </a:solidFill>
          </a:endParaRPr>
        </a:p>
      </dsp:txBody>
      <dsp:txXfrm>
        <a:off x="6013251" y="1485356"/>
        <a:ext cx="356469" cy="357431"/>
      </dsp:txXfrm>
    </dsp:sp>
    <dsp:sp modelId="{2EB2A804-5FE0-4440-88F2-26553E0FF28E}">
      <dsp:nvSpPr>
        <dsp:cNvPr id="0" name=""/>
        <dsp:cNvSpPr/>
      </dsp:nvSpPr>
      <dsp:spPr>
        <a:xfrm>
          <a:off x="673387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“CULTURA SOCIALE”</a:t>
          </a:r>
        </a:p>
      </dsp:txBody>
      <dsp:txXfrm>
        <a:off x="6776090" y="985659"/>
        <a:ext cx="2317659" cy="1356825"/>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solidFill>
                <a:schemeClr val="tx1"/>
              </a:solidFill>
            </a:rPr>
            <a:t>“CULTURA ORGANIZZATIVA”</a:t>
          </a:r>
        </a:p>
      </dsp:txBody>
      <dsp:txXfrm>
        <a:off x="37321" y="1064274"/>
        <a:ext cx="2049086" cy="1199594"/>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solidFill>
                <a:schemeClr val="tx1"/>
              </a:solidFill>
            </a:rPr>
            <a:t>“CULTURA ORGANIZZATIVA”</a:t>
          </a:r>
        </a:p>
      </dsp:txBody>
      <dsp:txXfrm>
        <a:off x="37321" y="1064274"/>
        <a:ext cx="2049086" cy="11995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E9509-C1D4-DE43-9D39-A0A2DA16EBA3}">
      <dsp:nvSpPr>
        <dsp:cNvPr id="0" name=""/>
        <dsp:cNvSpPr/>
      </dsp:nvSpPr>
      <dsp:spPr>
        <a:xfrm>
          <a:off x="0" y="326576"/>
          <a:ext cx="7961099" cy="226800"/>
        </a:xfrm>
        <a:prstGeom prst="rect">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A315320-C758-314F-996F-42201E6641E6}">
      <dsp:nvSpPr>
        <dsp:cNvPr id="0" name=""/>
        <dsp:cNvSpPr/>
      </dsp:nvSpPr>
      <dsp:spPr>
        <a:xfrm>
          <a:off x="398054" y="193736"/>
          <a:ext cx="5572769" cy="26568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0637" tIns="0" rIns="210637" bIns="0" numCol="1" spcCol="1270" anchor="ctr" anchorCtr="0">
          <a:noAutofit/>
        </a:bodyPr>
        <a:lstStyle/>
        <a:p>
          <a:pPr marL="0" lvl="0" indent="0" algn="l" defTabSz="800100">
            <a:lnSpc>
              <a:spcPct val="90000"/>
            </a:lnSpc>
            <a:spcBef>
              <a:spcPct val="0"/>
            </a:spcBef>
            <a:spcAft>
              <a:spcPct val="35000"/>
            </a:spcAft>
            <a:buNone/>
          </a:pPr>
          <a:r>
            <a:rPr lang="it-IT" sz="1800" b="1" kern="1200" dirty="0"/>
            <a:t>Regali, compensi e altre utilità</a:t>
          </a:r>
        </a:p>
      </dsp:txBody>
      <dsp:txXfrm>
        <a:off x="411023" y="206705"/>
        <a:ext cx="5546831" cy="239742"/>
      </dsp:txXfrm>
    </dsp:sp>
    <dsp:sp modelId="{BBD1F733-877D-8E4C-BD89-17DA4D375EA7}">
      <dsp:nvSpPr>
        <dsp:cNvPr id="0" name=""/>
        <dsp:cNvSpPr/>
      </dsp:nvSpPr>
      <dsp:spPr>
        <a:xfrm>
          <a:off x="0" y="734816"/>
          <a:ext cx="7961099" cy="226800"/>
        </a:xfrm>
        <a:prstGeom prst="rect">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C0C82084-3131-D448-BDE6-EC2D72558BA1}">
      <dsp:nvSpPr>
        <dsp:cNvPr id="0" name=""/>
        <dsp:cNvSpPr/>
      </dsp:nvSpPr>
      <dsp:spPr>
        <a:xfrm>
          <a:off x="398054" y="601976"/>
          <a:ext cx="5572769" cy="26568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0637" tIns="0" rIns="210637" bIns="0" numCol="1" spcCol="1270" anchor="ctr" anchorCtr="0">
          <a:noAutofit/>
        </a:bodyPr>
        <a:lstStyle/>
        <a:p>
          <a:pPr marL="0" lvl="0" indent="0" algn="l" defTabSz="755650">
            <a:lnSpc>
              <a:spcPct val="90000"/>
            </a:lnSpc>
            <a:spcBef>
              <a:spcPct val="0"/>
            </a:spcBef>
            <a:spcAft>
              <a:spcPct val="35000"/>
            </a:spcAft>
            <a:buNone/>
          </a:pPr>
          <a:r>
            <a:rPr lang="it-IT" sz="1700" b="1" kern="1200" dirty="0"/>
            <a:t>Partecipazione ad associazioni e organizzazioni</a:t>
          </a:r>
        </a:p>
      </dsp:txBody>
      <dsp:txXfrm>
        <a:off x="411023" y="614945"/>
        <a:ext cx="5546831" cy="239742"/>
      </dsp:txXfrm>
    </dsp:sp>
    <dsp:sp modelId="{9297D724-F336-7846-8A06-FDCA14D0D5C9}">
      <dsp:nvSpPr>
        <dsp:cNvPr id="0" name=""/>
        <dsp:cNvSpPr/>
      </dsp:nvSpPr>
      <dsp:spPr>
        <a:xfrm>
          <a:off x="0" y="1173764"/>
          <a:ext cx="7961099" cy="226800"/>
        </a:xfrm>
        <a:prstGeom prst="rect">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060ACFEB-071B-7B43-8E42-52E0EECF301E}">
      <dsp:nvSpPr>
        <dsp:cNvPr id="0" name=""/>
        <dsp:cNvSpPr/>
      </dsp:nvSpPr>
      <dsp:spPr>
        <a:xfrm>
          <a:off x="398054" y="1010216"/>
          <a:ext cx="5572825" cy="296387"/>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0637" tIns="0" rIns="210637" bIns="0" numCol="1" spcCol="1270" anchor="ctr" anchorCtr="0">
          <a:noAutofit/>
        </a:bodyPr>
        <a:lstStyle/>
        <a:p>
          <a:pPr marL="0" lvl="0" indent="0" algn="l" defTabSz="666750">
            <a:lnSpc>
              <a:spcPct val="90000"/>
            </a:lnSpc>
            <a:spcBef>
              <a:spcPct val="0"/>
            </a:spcBef>
            <a:spcAft>
              <a:spcPct val="35000"/>
            </a:spcAft>
            <a:buNone/>
          </a:pPr>
          <a:r>
            <a:rPr lang="it-IT" sz="1500" b="1" kern="1200" dirty="0"/>
            <a:t>Comunicazione degli interessi finanziari e conflitto di interessi</a:t>
          </a:r>
        </a:p>
      </dsp:txBody>
      <dsp:txXfrm>
        <a:off x="412522" y="1024684"/>
        <a:ext cx="5543889" cy="267451"/>
      </dsp:txXfrm>
    </dsp:sp>
    <dsp:sp modelId="{66488426-5489-6648-AFAB-FFF11203EBD1}">
      <dsp:nvSpPr>
        <dsp:cNvPr id="0" name=""/>
        <dsp:cNvSpPr/>
      </dsp:nvSpPr>
      <dsp:spPr>
        <a:xfrm>
          <a:off x="0" y="1582004"/>
          <a:ext cx="7961099" cy="226800"/>
        </a:xfrm>
        <a:prstGeom prst="rect">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A8C7B5C-6797-0347-A1C0-66CD441CBAED}">
      <dsp:nvSpPr>
        <dsp:cNvPr id="0" name=""/>
        <dsp:cNvSpPr/>
      </dsp:nvSpPr>
      <dsp:spPr>
        <a:xfrm>
          <a:off x="398054" y="1449164"/>
          <a:ext cx="5572769" cy="26568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0637" tIns="0" rIns="210637" bIns="0" numCol="1" spcCol="1270" anchor="ctr" anchorCtr="0">
          <a:noAutofit/>
        </a:bodyPr>
        <a:lstStyle/>
        <a:p>
          <a:pPr marL="0" lvl="0" indent="0" algn="l" defTabSz="800100">
            <a:lnSpc>
              <a:spcPct val="90000"/>
            </a:lnSpc>
            <a:spcBef>
              <a:spcPct val="0"/>
            </a:spcBef>
            <a:spcAft>
              <a:spcPct val="35000"/>
            </a:spcAft>
            <a:buNone/>
          </a:pPr>
          <a:r>
            <a:rPr lang="it-IT" sz="1800" b="1" kern="1200" dirty="0"/>
            <a:t>Astensione</a:t>
          </a:r>
        </a:p>
      </dsp:txBody>
      <dsp:txXfrm>
        <a:off x="411023" y="1462133"/>
        <a:ext cx="5546831" cy="239742"/>
      </dsp:txXfrm>
    </dsp:sp>
    <dsp:sp modelId="{FF1C4899-8B8B-9945-B2DB-35A388D2958B}">
      <dsp:nvSpPr>
        <dsp:cNvPr id="0" name=""/>
        <dsp:cNvSpPr/>
      </dsp:nvSpPr>
      <dsp:spPr>
        <a:xfrm>
          <a:off x="0" y="1990244"/>
          <a:ext cx="7961099" cy="226800"/>
        </a:xfrm>
        <a:prstGeom prst="rect">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F45699C-8B68-F241-A7AD-2723D994063D}">
      <dsp:nvSpPr>
        <dsp:cNvPr id="0" name=""/>
        <dsp:cNvSpPr/>
      </dsp:nvSpPr>
      <dsp:spPr>
        <a:xfrm>
          <a:off x="398054" y="1857404"/>
          <a:ext cx="5572769" cy="26568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0637" tIns="0" rIns="210637" bIns="0" numCol="1" spcCol="1270" anchor="ctr" anchorCtr="0">
          <a:noAutofit/>
        </a:bodyPr>
        <a:lstStyle/>
        <a:p>
          <a:pPr marL="0" lvl="0" indent="0" algn="l" defTabSz="800100">
            <a:lnSpc>
              <a:spcPct val="90000"/>
            </a:lnSpc>
            <a:spcBef>
              <a:spcPct val="0"/>
            </a:spcBef>
            <a:spcAft>
              <a:spcPct val="35000"/>
            </a:spcAft>
            <a:buNone/>
          </a:pPr>
          <a:r>
            <a:rPr lang="it-IT" sz="1800" b="1" kern="1200" dirty="0"/>
            <a:t>Prevenzione della corruzione</a:t>
          </a:r>
        </a:p>
      </dsp:txBody>
      <dsp:txXfrm>
        <a:off x="411023" y="1870373"/>
        <a:ext cx="5546831" cy="239742"/>
      </dsp:txXfrm>
    </dsp:sp>
    <dsp:sp modelId="{FAB1688A-ACC9-DF40-B9BC-4F630D88A5F1}">
      <dsp:nvSpPr>
        <dsp:cNvPr id="0" name=""/>
        <dsp:cNvSpPr/>
      </dsp:nvSpPr>
      <dsp:spPr>
        <a:xfrm>
          <a:off x="0" y="2398484"/>
          <a:ext cx="7961099" cy="226800"/>
        </a:xfrm>
        <a:prstGeom prst="rect">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141EFC2-4549-0A44-8142-3C43FB659DD6}">
      <dsp:nvSpPr>
        <dsp:cNvPr id="0" name=""/>
        <dsp:cNvSpPr/>
      </dsp:nvSpPr>
      <dsp:spPr>
        <a:xfrm>
          <a:off x="398054" y="2265644"/>
          <a:ext cx="5572769" cy="26568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0637" tIns="0" rIns="210637" bIns="0" numCol="1" spcCol="1270" anchor="ctr" anchorCtr="0">
          <a:noAutofit/>
        </a:bodyPr>
        <a:lstStyle/>
        <a:p>
          <a:pPr marL="0" lvl="0" indent="0" algn="l" defTabSz="800100">
            <a:lnSpc>
              <a:spcPct val="90000"/>
            </a:lnSpc>
            <a:spcBef>
              <a:spcPct val="0"/>
            </a:spcBef>
            <a:spcAft>
              <a:spcPct val="35000"/>
            </a:spcAft>
            <a:buNone/>
          </a:pPr>
          <a:r>
            <a:rPr lang="it-IT" sz="1800" b="1" kern="1200" dirty="0"/>
            <a:t>Trasparenza e tracciabilità</a:t>
          </a:r>
        </a:p>
      </dsp:txBody>
      <dsp:txXfrm>
        <a:off x="411023" y="2278613"/>
        <a:ext cx="5546831" cy="239742"/>
      </dsp:txXfrm>
    </dsp:sp>
    <dsp:sp modelId="{667BDA76-1CB3-5A4C-B35D-EEE4C6BBFD11}">
      <dsp:nvSpPr>
        <dsp:cNvPr id="0" name=""/>
        <dsp:cNvSpPr/>
      </dsp:nvSpPr>
      <dsp:spPr>
        <a:xfrm>
          <a:off x="0" y="2806724"/>
          <a:ext cx="7961099" cy="226800"/>
        </a:xfrm>
        <a:prstGeom prst="rect">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C2B88B02-B00D-804D-876E-B9E29D6B1183}">
      <dsp:nvSpPr>
        <dsp:cNvPr id="0" name=""/>
        <dsp:cNvSpPr/>
      </dsp:nvSpPr>
      <dsp:spPr>
        <a:xfrm>
          <a:off x="398054" y="2673884"/>
          <a:ext cx="5572769" cy="26568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0637" tIns="0" rIns="210637" bIns="0" numCol="1" spcCol="1270" anchor="ctr" anchorCtr="0">
          <a:noAutofit/>
        </a:bodyPr>
        <a:lstStyle/>
        <a:p>
          <a:pPr marL="0" lvl="0" indent="0" algn="l" defTabSz="800100">
            <a:lnSpc>
              <a:spcPct val="90000"/>
            </a:lnSpc>
            <a:spcBef>
              <a:spcPct val="0"/>
            </a:spcBef>
            <a:spcAft>
              <a:spcPct val="35000"/>
            </a:spcAft>
            <a:buNone/>
          </a:pPr>
          <a:r>
            <a:rPr lang="it-IT" sz="1800" b="1" kern="1200" dirty="0"/>
            <a:t>Comportamento nei rapporti privati</a:t>
          </a:r>
        </a:p>
      </dsp:txBody>
      <dsp:txXfrm>
        <a:off x="411023" y="2686853"/>
        <a:ext cx="5546831" cy="239742"/>
      </dsp:txXfrm>
    </dsp:sp>
    <dsp:sp modelId="{6C875BAA-5EF3-4F4D-B3C8-5B504FBDA381}">
      <dsp:nvSpPr>
        <dsp:cNvPr id="0" name=""/>
        <dsp:cNvSpPr/>
      </dsp:nvSpPr>
      <dsp:spPr>
        <a:xfrm>
          <a:off x="0" y="3214964"/>
          <a:ext cx="7961099" cy="226800"/>
        </a:xfrm>
        <a:prstGeom prst="rect">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0B8A3B88-1263-B14C-B76B-9AAFB493037F}">
      <dsp:nvSpPr>
        <dsp:cNvPr id="0" name=""/>
        <dsp:cNvSpPr/>
      </dsp:nvSpPr>
      <dsp:spPr>
        <a:xfrm>
          <a:off x="398054" y="3082124"/>
          <a:ext cx="5572769" cy="26568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0637" tIns="0" rIns="210637" bIns="0" numCol="1" spcCol="1270" anchor="ctr" anchorCtr="0">
          <a:noAutofit/>
        </a:bodyPr>
        <a:lstStyle/>
        <a:p>
          <a:pPr marL="0" lvl="0" indent="0" algn="l" defTabSz="800100">
            <a:lnSpc>
              <a:spcPct val="90000"/>
            </a:lnSpc>
            <a:spcBef>
              <a:spcPct val="0"/>
            </a:spcBef>
            <a:spcAft>
              <a:spcPct val="35000"/>
            </a:spcAft>
            <a:buNone/>
          </a:pPr>
          <a:r>
            <a:rPr lang="it-IT" sz="1800" b="1" kern="1200" dirty="0"/>
            <a:t>Comportamento in servizio</a:t>
          </a:r>
        </a:p>
      </dsp:txBody>
      <dsp:txXfrm>
        <a:off x="411023" y="3095093"/>
        <a:ext cx="5546831" cy="239742"/>
      </dsp:txXfrm>
    </dsp:sp>
    <dsp:sp modelId="{4C058317-D85A-3947-97C9-DB0BEDFC350F}">
      <dsp:nvSpPr>
        <dsp:cNvPr id="0" name=""/>
        <dsp:cNvSpPr/>
      </dsp:nvSpPr>
      <dsp:spPr>
        <a:xfrm>
          <a:off x="0" y="3623204"/>
          <a:ext cx="7961099" cy="226800"/>
        </a:xfrm>
        <a:prstGeom prst="rect">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5C6D9A5-F51E-8644-BB7C-858742BB515E}">
      <dsp:nvSpPr>
        <dsp:cNvPr id="0" name=""/>
        <dsp:cNvSpPr/>
      </dsp:nvSpPr>
      <dsp:spPr>
        <a:xfrm>
          <a:off x="398054" y="3490364"/>
          <a:ext cx="5572769" cy="26568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0637" tIns="0" rIns="210637" bIns="0" numCol="1" spcCol="1270" anchor="ctr" anchorCtr="0">
          <a:noAutofit/>
        </a:bodyPr>
        <a:lstStyle/>
        <a:p>
          <a:pPr marL="0" lvl="0" indent="0" algn="l" defTabSz="800100">
            <a:lnSpc>
              <a:spcPct val="90000"/>
            </a:lnSpc>
            <a:spcBef>
              <a:spcPct val="0"/>
            </a:spcBef>
            <a:spcAft>
              <a:spcPct val="35000"/>
            </a:spcAft>
            <a:buNone/>
          </a:pPr>
          <a:r>
            <a:rPr lang="it-IT" sz="1800" b="1" kern="1200" dirty="0"/>
            <a:t>Rapporti con il pubblico</a:t>
          </a:r>
        </a:p>
      </dsp:txBody>
      <dsp:txXfrm>
        <a:off x="411023" y="3503333"/>
        <a:ext cx="5546831" cy="239742"/>
      </dsp:txXfrm>
    </dsp:sp>
    <dsp:sp modelId="{54C3F3AA-A2B1-E244-8DE1-CCBFE1569789}">
      <dsp:nvSpPr>
        <dsp:cNvPr id="0" name=""/>
        <dsp:cNvSpPr/>
      </dsp:nvSpPr>
      <dsp:spPr>
        <a:xfrm>
          <a:off x="0" y="4031444"/>
          <a:ext cx="7961099" cy="226800"/>
        </a:xfrm>
        <a:prstGeom prst="rect">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977D80CF-3788-D849-9391-B44469B6C2C9}">
      <dsp:nvSpPr>
        <dsp:cNvPr id="0" name=""/>
        <dsp:cNvSpPr/>
      </dsp:nvSpPr>
      <dsp:spPr>
        <a:xfrm>
          <a:off x="398054" y="3898604"/>
          <a:ext cx="5572769" cy="26568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0637" tIns="0" rIns="210637" bIns="0" numCol="1" spcCol="1270" anchor="ctr" anchorCtr="0">
          <a:noAutofit/>
        </a:bodyPr>
        <a:lstStyle/>
        <a:p>
          <a:pPr marL="0" lvl="0" indent="0" algn="l" defTabSz="800100">
            <a:lnSpc>
              <a:spcPct val="90000"/>
            </a:lnSpc>
            <a:spcBef>
              <a:spcPct val="0"/>
            </a:spcBef>
            <a:spcAft>
              <a:spcPct val="35000"/>
            </a:spcAft>
            <a:buNone/>
          </a:pPr>
          <a:r>
            <a:rPr lang="it-IT" sz="1800" b="1" kern="1200" dirty="0"/>
            <a:t>Disposizioni per i dirigenti</a:t>
          </a:r>
        </a:p>
      </dsp:txBody>
      <dsp:txXfrm>
        <a:off x="411023" y="3911573"/>
        <a:ext cx="5546831" cy="239742"/>
      </dsp:txXfrm>
    </dsp:sp>
    <dsp:sp modelId="{93E3BEE8-D228-F048-8382-63D4246A3E11}">
      <dsp:nvSpPr>
        <dsp:cNvPr id="0" name=""/>
        <dsp:cNvSpPr/>
      </dsp:nvSpPr>
      <dsp:spPr>
        <a:xfrm>
          <a:off x="0" y="4439684"/>
          <a:ext cx="7961099" cy="226800"/>
        </a:xfrm>
        <a:prstGeom prst="rect">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56629F90-DA37-EB4F-AA6B-582949E0CC61}">
      <dsp:nvSpPr>
        <dsp:cNvPr id="0" name=""/>
        <dsp:cNvSpPr/>
      </dsp:nvSpPr>
      <dsp:spPr>
        <a:xfrm>
          <a:off x="398054" y="4306844"/>
          <a:ext cx="5572769" cy="26568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0637" tIns="0" rIns="210637" bIns="0" numCol="1" spcCol="1270" anchor="ctr" anchorCtr="0">
          <a:noAutofit/>
        </a:bodyPr>
        <a:lstStyle/>
        <a:p>
          <a:pPr marL="0" lvl="0" indent="0" algn="l" defTabSz="800100">
            <a:lnSpc>
              <a:spcPct val="90000"/>
            </a:lnSpc>
            <a:spcBef>
              <a:spcPct val="0"/>
            </a:spcBef>
            <a:spcAft>
              <a:spcPct val="35000"/>
            </a:spcAft>
            <a:buNone/>
          </a:pPr>
          <a:r>
            <a:rPr lang="it-IT" sz="1800" b="1" kern="1200" dirty="0"/>
            <a:t>Contratti ed altri atti negoziali</a:t>
          </a:r>
        </a:p>
      </dsp:txBody>
      <dsp:txXfrm>
        <a:off x="411023" y="4319813"/>
        <a:ext cx="5546831" cy="239742"/>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solidFill>
                <a:schemeClr val="tx1"/>
              </a:solidFill>
            </a:rPr>
            <a:t>“CULTURA ORGANIZZATIVA”</a:t>
          </a:r>
        </a:p>
      </dsp:txBody>
      <dsp:txXfrm>
        <a:off x="37321" y="1064274"/>
        <a:ext cx="2049086" cy="1199594"/>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solidFill>
                <a:schemeClr val="tx1"/>
              </a:solidFill>
            </a:rPr>
            <a:t>“CULTURA ORGANIZZATIVA”</a:t>
          </a:r>
        </a:p>
      </dsp:txBody>
      <dsp:txXfrm>
        <a:off x="37321" y="1064274"/>
        <a:ext cx="2049086" cy="1199594"/>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1189" y="962198"/>
          <a:ext cx="2339578" cy="140374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it-IT" sz="2400" b="1" kern="1200" dirty="0">
              <a:solidFill>
                <a:schemeClr val="tx1"/>
              </a:solidFill>
            </a:rPr>
            <a:t>“FATTORE UMANO”</a:t>
          </a:r>
        </a:p>
      </dsp:txBody>
      <dsp:txXfrm>
        <a:off x="42303" y="1003312"/>
        <a:ext cx="2257350" cy="1321518"/>
      </dsp:txXfrm>
    </dsp:sp>
    <dsp:sp modelId="{416F7B90-14B6-5B4A-B824-AF294C6DD33B}">
      <dsp:nvSpPr>
        <dsp:cNvPr id="0" name=""/>
        <dsp:cNvSpPr/>
      </dsp:nvSpPr>
      <dsp:spPr>
        <a:xfrm>
          <a:off x="2574725" y="1373964"/>
          <a:ext cx="495990" cy="580215"/>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it-IT" sz="1900" b="1" kern="1200">
            <a:solidFill>
              <a:schemeClr val="tx1"/>
            </a:solidFill>
          </a:endParaRPr>
        </a:p>
      </dsp:txBody>
      <dsp:txXfrm>
        <a:off x="2574725" y="1490007"/>
        <a:ext cx="347193" cy="348129"/>
      </dsp:txXfrm>
    </dsp:sp>
    <dsp:sp modelId="{4B61323A-EB4C-144C-9F16-D0CE2E3888C6}">
      <dsp:nvSpPr>
        <dsp:cNvPr id="0" name=""/>
        <dsp:cNvSpPr/>
      </dsp:nvSpPr>
      <dsp:spPr>
        <a:xfrm>
          <a:off x="3276598" y="962198"/>
          <a:ext cx="2590802" cy="140374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it-IT" sz="2400" b="1" kern="1200" dirty="0">
              <a:solidFill>
                <a:schemeClr val="tx1"/>
              </a:solidFill>
            </a:rPr>
            <a:t>“CULTURA ORGANIZZATIVA”</a:t>
          </a:r>
        </a:p>
      </dsp:txBody>
      <dsp:txXfrm>
        <a:off x="3317712" y="1003312"/>
        <a:ext cx="2508574" cy="1321518"/>
      </dsp:txXfrm>
    </dsp:sp>
    <dsp:sp modelId="{8F236B1F-4933-9A43-939A-FC84A2AA69F3}">
      <dsp:nvSpPr>
        <dsp:cNvPr id="0" name=""/>
        <dsp:cNvSpPr/>
      </dsp:nvSpPr>
      <dsp:spPr>
        <a:xfrm>
          <a:off x="6101358" y="1373964"/>
          <a:ext cx="495990" cy="580215"/>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it-IT" sz="1900" b="1" kern="1200">
            <a:solidFill>
              <a:schemeClr val="tx1"/>
            </a:solidFill>
          </a:endParaRPr>
        </a:p>
      </dsp:txBody>
      <dsp:txXfrm>
        <a:off x="6101358" y="1490007"/>
        <a:ext cx="347193" cy="348129"/>
      </dsp:txXfrm>
    </dsp:sp>
    <dsp:sp modelId="{2EB2A804-5FE0-4440-88F2-26553E0FF28E}">
      <dsp:nvSpPr>
        <dsp:cNvPr id="0" name=""/>
        <dsp:cNvSpPr/>
      </dsp:nvSpPr>
      <dsp:spPr>
        <a:xfrm>
          <a:off x="6803232" y="962198"/>
          <a:ext cx="2339578" cy="140374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228600">
            <a:schemeClr val="accent2">
              <a:satMod val="175000"/>
              <a:alpha val="40000"/>
            </a:schemeClr>
          </a:glo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it-IT" sz="2400" b="1" kern="1200" dirty="0">
              <a:solidFill>
                <a:schemeClr val="tx1"/>
              </a:solidFill>
            </a:rPr>
            <a:t>“CULTURA SOCIALE”</a:t>
          </a:r>
        </a:p>
      </dsp:txBody>
      <dsp:txXfrm>
        <a:off x="6844346" y="1003312"/>
        <a:ext cx="2257350" cy="1321518"/>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it-IT" sz="3200" b="1" kern="1200" dirty="0">
              <a:solidFill>
                <a:schemeClr val="tx1"/>
              </a:solidFill>
            </a:rPr>
            <a:t>“CULTURA SOCIALE”</a:t>
          </a:r>
        </a:p>
      </dsp:txBody>
      <dsp:txXfrm>
        <a:off x="37321" y="1064274"/>
        <a:ext cx="2049086" cy="1199594"/>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it-IT" sz="3200" b="1" kern="1200" dirty="0">
              <a:solidFill>
                <a:schemeClr val="tx1"/>
              </a:solidFill>
            </a:rPr>
            <a:t>“CULTURA SOCIALE”</a:t>
          </a:r>
        </a:p>
      </dsp:txBody>
      <dsp:txXfrm>
        <a:off x="37321" y="1064274"/>
        <a:ext cx="2049086" cy="1199594"/>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8036" y="403386"/>
          <a:ext cx="2402085" cy="1441251"/>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it-IT" sz="2300" b="1" kern="1200" dirty="0"/>
            <a:t>“FATTORE UMANO”</a:t>
          </a:r>
        </a:p>
      </dsp:txBody>
      <dsp:txXfrm>
        <a:off x="50249" y="445599"/>
        <a:ext cx="2317659" cy="1356825"/>
      </dsp:txXfrm>
    </dsp:sp>
    <dsp:sp modelId="{416F7B90-14B6-5B4A-B824-AF294C6DD33B}">
      <dsp:nvSpPr>
        <dsp:cNvPr id="0" name=""/>
        <dsp:cNvSpPr/>
      </dsp:nvSpPr>
      <dsp:spPr>
        <a:xfrm>
          <a:off x="2650331" y="826153"/>
          <a:ext cx="509242" cy="59571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it-IT" sz="1900" b="1" kern="1200"/>
        </a:p>
      </dsp:txBody>
      <dsp:txXfrm>
        <a:off x="2650331" y="945296"/>
        <a:ext cx="356469" cy="357431"/>
      </dsp:txXfrm>
    </dsp:sp>
    <dsp:sp modelId="{4B61323A-EB4C-144C-9F16-D0CE2E3888C6}">
      <dsp:nvSpPr>
        <dsp:cNvPr id="0" name=""/>
        <dsp:cNvSpPr/>
      </dsp:nvSpPr>
      <dsp:spPr>
        <a:xfrm>
          <a:off x="3370957" y="403386"/>
          <a:ext cx="2402085" cy="1441251"/>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it-IT" sz="2300" b="1" kern="1200" dirty="0"/>
            <a:t>“CULTURA ORGANIZZATIVA”</a:t>
          </a:r>
        </a:p>
      </dsp:txBody>
      <dsp:txXfrm>
        <a:off x="3413170" y="445599"/>
        <a:ext cx="2317659" cy="1356825"/>
      </dsp:txXfrm>
    </dsp:sp>
    <dsp:sp modelId="{8F236B1F-4933-9A43-939A-FC84A2AA69F3}">
      <dsp:nvSpPr>
        <dsp:cNvPr id="0" name=""/>
        <dsp:cNvSpPr/>
      </dsp:nvSpPr>
      <dsp:spPr>
        <a:xfrm>
          <a:off x="6013251" y="826153"/>
          <a:ext cx="509242" cy="59571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it-IT" sz="1900" b="1" kern="1200"/>
        </a:p>
      </dsp:txBody>
      <dsp:txXfrm>
        <a:off x="6013251" y="945296"/>
        <a:ext cx="356469" cy="357431"/>
      </dsp:txXfrm>
    </dsp:sp>
    <dsp:sp modelId="{2EB2A804-5FE0-4440-88F2-26553E0FF28E}">
      <dsp:nvSpPr>
        <dsp:cNvPr id="0" name=""/>
        <dsp:cNvSpPr/>
      </dsp:nvSpPr>
      <dsp:spPr>
        <a:xfrm>
          <a:off x="6733877" y="403386"/>
          <a:ext cx="2402085" cy="1441251"/>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it-IT" sz="2300" b="1" kern="1200" dirty="0"/>
            <a:t>“CULTURA SOCIALE”</a:t>
          </a:r>
        </a:p>
      </dsp:txBody>
      <dsp:txXfrm>
        <a:off x="6776090" y="445599"/>
        <a:ext cx="2317659" cy="1356825"/>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8036" y="65592"/>
          <a:ext cx="2402085" cy="211683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Formazione valoriale</a:t>
          </a:r>
        </a:p>
        <a:p>
          <a:pPr marL="57150" lvl="1" indent="-57150" algn="l" defTabSz="488950">
            <a:lnSpc>
              <a:spcPct val="90000"/>
            </a:lnSpc>
            <a:spcBef>
              <a:spcPct val="0"/>
            </a:spcBef>
            <a:spcAft>
              <a:spcPct val="15000"/>
            </a:spcAft>
            <a:buChar char="•"/>
          </a:pPr>
          <a:r>
            <a:rPr lang="it-IT" sz="1100" b="0" kern="1200" dirty="0"/>
            <a:t>Rafforzamento dello spazio etico, miglioramento della capacità di lettura dei comportamenti propri e altrui e riduzione della malleabilità dei comportamenti, rafforzamento della cultura della segnalazione</a:t>
          </a:r>
        </a:p>
        <a:p>
          <a:pPr marL="57150" lvl="1" indent="-57150" algn="l" defTabSz="488950">
            <a:lnSpc>
              <a:spcPct val="90000"/>
            </a:lnSpc>
            <a:spcBef>
              <a:spcPct val="0"/>
            </a:spcBef>
            <a:spcAft>
              <a:spcPct val="15000"/>
            </a:spcAft>
            <a:buChar char="•"/>
          </a:pPr>
          <a:r>
            <a:rPr lang="en-US" sz="1100" kern="1200" dirty="0" err="1"/>
            <a:t>Introduzione</a:t>
          </a:r>
          <a:r>
            <a:rPr lang="en-US" sz="1100" kern="1200" dirty="0"/>
            <a:t> </a:t>
          </a:r>
          <a:r>
            <a:rPr lang="en-US" sz="1100" kern="1200" dirty="0" err="1"/>
            <a:t>nei</a:t>
          </a:r>
          <a:r>
            <a:rPr lang="en-US" sz="1100" kern="1200" dirty="0"/>
            <a:t> </a:t>
          </a:r>
          <a:r>
            <a:rPr lang="en-US" sz="1100" kern="1200" dirty="0" err="1"/>
            <a:t>codici</a:t>
          </a:r>
          <a:r>
            <a:rPr lang="en-US" sz="1100" kern="1200" dirty="0"/>
            <a:t> di </a:t>
          </a:r>
          <a:r>
            <a:rPr lang="en-US" sz="1100" kern="1200" dirty="0" err="1"/>
            <a:t>comportamento</a:t>
          </a:r>
          <a:r>
            <a:rPr lang="en-US" sz="1100" kern="1200" dirty="0"/>
            <a:t> di </a:t>
          </a:r>
          <a:r>
            <a:rPr lang="en-US" sz="1100" kern="1200" dirty="0" err="1"/>
            <a:t>disposizioni</a:t>
          </a:r>
          <a:r>
            <a:rPr lang="en-US" sz="1100" kern="1200" dirty="0"/>
            <a:t> </a:t>
          </a:r>
          <a:r>
            <a:rPr lang="en-US" sz="1100" kern="1200" dirty="0" err="1"/>
            <a:t>specificamente</a:t>
          </a:r>
          <a:r>
            <a:rPr lang="en-US" sz="1100" kern="1200" dirty="0"/>
            <a:t> dedicate a chi </a:t>
          </a:r>
          <a:r>
            <a:rPr lang="en-US" sz="1100" kern="1200" dirty="0" err="1"/>
            <a:t>lavora</a:t>
          </a:r>
          <a:r>
            <a:rPr lang="en-US" sz="1100" kern="1200" dirty="0"/>
            <a:t> in </a:t>
          </a:r>
          <a:r>
            <a:rPr lang="en-US" sz="1100" kern="1200" dirty="0" err="1"/>
            <a:t>questo</a:t>
          </a:r>
          <a:r>
            <a:rPr lang="en-US" sz="1100" kern="1200" dirty="0"/>
            <a:t> </a:t>
          </a:r>
          <a:r>
            <a:rPr lang="en-US" sz="1100" kern="1200" dirty="0" err="1"/>
            <a:t>settore</a:t>
          </a:r>
          <a:endParaRPr lang="it-IT" sz="1100" b="0" kern="1200" dirty="0"/>
        </a:p>
      </dsp:txBody>
      <dsp:txXfrm>
        <a:off x="70036" y="127592"/>
        <a:ext cx="2278085" cy="1992838"/>
      </dsp:txXfrm>
    </dsp:sp>
    <dsp:sp modelId="{416F7B90-14B6-5B4A-B824-AF294C6DD33B}">
      <dsp:nvSpPr>
        <dsp:cNvPr id="0" name=""/>
        <dsp:cNvSpPr/>
      </dsp:nvSpPr>
      <dsp:spPr>
        <a:xfrm>
          <a:off x="2650331" y="826153"/>
          <a:ext cx="509242" cy="59571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it-IT" sz="1100" b="1" kern="1200"/>
        </a:p>
      </dsp:txBody>
      <dsp:txXfrm>
        <a:off x="2650331" y="945296"/>
        <a:ext cx="356469" cy="357431"/>
      </dsp:txXfrm>
    </dsp:sp>
    <dsp:sp modelId="{4B61323A-EB4C-144C-9F16-D0CE2E3888C6}">
      <dsp:nvSpPr>
        <dsp:cNvPr id="0" name=""/>
        <dsp:cNvSpPr/>
      </dsp:nvSpPr>
      <dsp:spPr>
        <a:xfrm>
          <a:off x="3370957" y="65592"/>
          <a:ext cx="2402085" cy="211683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Misure organizzative (RPC + Dirigente apicale)</a:t>
          </a:r>
        </a:p>
        <a:p>
          <a:pPr marL="57150" lvl="1" indent="-57150" algn="l" defTabSz="488950">
            <a:lnSpc>
              <a:spcPct val="90000"/>
            </a:lnSpc>
            <a:spcBef>
              <a:spcPct val="0"/>
            </a:spcBef>
            <a:spcAft>
              <a:spcPct val="15000"/>
            </a:spcAft>
            <a:buChar char="•"/>
          </a:pPr>
          <a:r>
            <a:rPr lang="en-US" sz="1100" kern="1200" dirty="0" err="1"/>
            <a:t>Canali</a:t>
          </a:r>
          <a:r>
            <a:rPr lang="en-US" sz="1100" kern="1200" dirty="0"/>
            <a:t> di </a:t>
          </a:r>
          <a:r>
            <a:rPr lang="en-US" sz="1100" kern="1200" dirty="0" err="1"/>
            <a:t>segnalazione</a:t>
          </a:r>
          <a:r>
            <a:rPr lang="en-US" sz="1100" kern="1200" dirty="0"/>
            <a:t> </a:t>
          </a:r>
          <a:r>
            <a:rPr lang="en-US" sz="1100" kern="1200" dirty="0" err="1"/>
            <a:t>interni</a:t>
          </a:r>
          <a:endParaRPr lang="it-IT" sz="1100" b="1" kern="1200" dirty="0"/>
        </a:p>
        <a:p>
          <a:pPr marL="57150" lvl="1" indent="-57150" algn="l" defTabSz="488950">
            <a:lnSpc>
              <a:spcPct val="90000"/>
            </a:lnSpc>
            <a:spcBef>
              <a:spcPct val="0"/>
            </a:spcBef>
            <a:spcAft>
              <a:spcPct val="15000"/>
            </a:spcAft>
            <a:buChar char="•"/>
          </a:pPr>
          <a:r>
            <a:rPr lang="en-US" sz="1100" kern="1200" dirty="0" err="1"/>
            <a:t>Riqualificazione</a:t>
          </a:r>
          <a:r>
            <a:rPr lang="en-US" sz="1100" kern="1200" dirty="0"/>
            <a:t> micro-</a:t>
          </a:r>
          <a:r>
            <a:rPr lang="en-US" sz="1100" kern="1200" dirty="0" err="1"/>
            <a:t>organizzativa</a:t>
          </a:r>
          <a:r>
            <a:rPr lang="en-US" sz="1100" kern="1200" dirty="0"/>
            <a:t> (leadership)</a:t>
          </a:r>
          <a:endParaRPr lang="it-IT" sz="1100" b="1" kern="1200" dirty="0"/>
        </a:p>
        <a:p>
          <a:pPr marL="57150" lvl="1" indent="-57150" algn="l" defTabSz="488950">
            <a:lnSpc>
              <a:spcPct val="90000"/>
            </a:lnSpc>
            <a:spcBef>
              <a:spcPct val="0"/>
            </a:spcBef>
            <a:spcAft>
              <a:spcPct val="15000"/>
            </a:spcAft>
            <a:buChar char="•"/>
          </a:pPr>
          <a:r>
            <a:rPr lang="en-US" sz="1100" kern="1200" dirty="0" err="1"/>
            <a:t>Aumento</a:t>
          </a:r>
          <a:r>
            <a:rPr lang="en-US" sz="1100" kern="1200" dirty="0"/>
            <a:t> </a:t>
          </a:r>
          <a:r>
            <a:rPr lang="en-US" sz="1100" kern="1200" dirty="0" err="1"/>
            <a:t>dei</a:t>
          </a:r>
          <a:r>
            <a:rPr lang="en-US" sz="1100" kern="1200" dirty="0"/>
            <a:t> </a:t>
          </a:r>
          <a:r>
            <a:rPr lang="en-US" sz="1100" kern="1200" dirty="0" err="1"/>
            <a:t>controlli</a:t>
          </a:r>
          <a:r>
            <a:rPr lang="en-US" sz="1100" kern="1200" dirty="0"/>
            <a:t> </a:t>
          </a:r>
          <a:endParaRPr lang="it-IT" sz="1100" b="1" kern="1200" dirty="0"/>
        </a:p>
      </dsp:txBody>
      <dsp:txXfrm>
        <a:off x="3432957" y="127592"/>
        <a:ext cx="2278085" cy="1992838"/>
      </dsp:txXfrm>
    </dsp:sp>
    <dsp:sp modelId="{8F236B1F-4933-9A43-939A-FC84A2AA69F3}">
      <dsp:nvSpPr>
        <dsp:cNvPr id="0" name=""/>
        <dsp:cNvSpPr/>
      </dsp:nvSpPr>
      <dsp:spPr>
        <a:xfrm>
          <a:off x="6013251" y="826153"/>
          <a:ext cx="509242" cy="59571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it-IT" sz="1100" b="1" kern="1200"/>
        </a:p>
      </dsp:txBody>
      <dsp:txXfrm>
        <a:off x="6013251" y="945296"/>
        <a:ext cx="356469" cy="357431"/>
      </dsp:txXfrm>
    </dsp:sp>
    <dsp:sp modelId="{697880F9-9FB2-2044-8412-BEC0D667C7B8}">
      <dsp:nvSpPr>
        <dsp:cNvPr id="0" name=""/>
        <dsp:cNvSpPr/>
      </dsp:nvSpPr>
      <dsp:spPr>
        <a:xfrm>
          <a:off x="6733877" y="65592"/>
          <a:ext cx="2402085" cy="2116838"/>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Dialogare con la comunità locale</a:t>
          </a:r>
        </a:p>
        <a:p>
          <a:pPr marL="57150" lvl="1" indent="-57150" algn="l" defTabSz="488950">
            <a:lnSpc>
              <a:spcPct val="90000"/>
            </a:lnSpc>
            <a:spcBef>
              <a:spcPct val="0"/>
            </a:spcBef>
            <a:spcAft>
              <a:spcPct val="15000"/>
            </a:spcAft>
            <a:buChar char="•"/>
          </a:pPr>
          <a:r>
            <a:rPr lang="it-IT" sz="1100" b="0" kern="1200" dirty="0"/>
            <a:t>Azioni di comunicazione esterna</a:t>
          </a:r>
        </a:p>
        <a:p>
          <a:pPr marL="57150" lvl="1" indent="-57150" algn="l" defTabSz="488950">
            <a:lnSpc>
              <a:spcPct val="90000"/>
            </a:lnSpc>
            <a:spcBef>
              <a:spcPct val="0"/>
            </a:spcBef>
            <a:spcAft>
              <a:spcPct val="15000"/>
            </a:spcAft>
            <a:buChar char="•"/>
          </a:pPr>
          <a:r>
            <a:rPr lang="it-IT" sz="1100" b="0" kern="1200" dirty="0"/>
            <a:t>Coinvolgimento di stakeholder esterni </a:t>
          </a:r>
        </a:p>
        <a:p>
          <a:pPr marL="57150" lvl="1" indent="-57150" algn="l" defTabSz="488950">
            <a:lnSpc>
              <a:spcPct val="90000"/>
            </a:lnSpc>
            <a:spcBef>
              <a:spcPct val="0"/>
            </a:spcBef>
            <a:spcAft>
              <a:spcPct val="15000"/>
            </a:spcAft>
            <a:buChar char="•"/>
          </a:pPr>
          <a:r>
            <a:rPr lang="it-IT" sz="1100" b="0" kern="1200" dirty="0"/>
            <a:t>Disponibilità di canali di segnalazione per i cittadini/utenti</a:t>
          </a:r>
        </a:p>
        <a:p>
          <a:pPr marL="57150" lvl="1" indent="-57150" algn="l" defTabSz="488950">
            <a:lnSpc>
              <a:spcPct val="90000"/>
            </a:lnSpc>
            <a:spcBef>
              <a:spcPct val="0"/>
            </a:spcBef>
            <a:spcAft>
              <a:spcPct val="15000"/>
            </a:spcAft>
            <a:buChar char="•"/>
          </a:pPr>
          <a:r>
            <a:rPr lang="it-IT" sz="1100" b="0" kern="1200" dirty="0"/>
            <a:t>Educazione alla legalità nelle scuole</a:t>
          </a:r>
        </a:p>
      </dsp:txBody>
      <dsp:txXfrm>
        <a:off x="6795877" y="127592"/>
        <a:ext cx="2278085" cy="1992838"/>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270C7A-F182-C641-8370-3529FA4CC2B7}">
      <dsp:nvSpPr>
        <dsp:cNvPr id="0" name=""/>
        <dsp:cNvSpPr/>
      </dsp:nvSpPr>
      <dsp:spPr>
        <a:xfrm>
          <a:off x="179530" y="0"/>
          <a:ext cx="8784939" cy="3240360"/>
        </a:xfrm>
        <a:prstGeom prst="leftRightRibb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22CA22E-A167-214F-830B-5DEE797C0164}">
      <dsp:nvSpPr>
        <dsp:cNvPr id="0" name=""/>
        <dsp:cNvSpPr/>
      </dsp:nvSpPr>
      <dsp:spPr>
        <a:xfrm>
          <a:off x="971589" y="567062"/>
          <a:ext cx="3285375" cy="1587776"/>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64008" rIns="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schemeClr val="tx1"/>
              </a:solidFill>
            </a:rPr>
            <a:t>DENUNCIA ALL’AUTORITA’ GIUDIZIARIA</a:t>
          </a:r>
        </a:p>
      </dsp:txBody>
      <dsp:txXfrm>
        <a:off x="971589" y="567062"/>
        <a:ext cx="3285375" cy="1587776"/>
      </dsp:txXfrm>
    </dsp:sp>
    <dsp:sp modelId="{2E144382-CE7E-6C44-BF73-25366654E848}">
      <dsp:nvSpPr>
        <dsp:cNvPr id="0" name=""/>
        <dsp:cNvSpPr/>
      </dsp:nvSpPr>
      <dsp:spPr>
        <a:xfrm>
          <a:off x="4707014" y="1008116"/>
          <a:ext cx="3609400" cy="1587776"/>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64008" rIns="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schemeClr val="tx1"/>
              </a:solidFill>
            </a:rPr>
            <a:t>SEGNALAZIONE INTERNA IN CHIAVE PREVENZIONE DELLA CORRUZIONE</a:t>
          </a:r>
        </a:p>
      </dsp:txBody>
      <dsp:txXfrm>
        <a:off x="4707014" y="1008116"/>
        <a:ext cx="3609400" cy="1587776"/>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CD7FDE-F543-144C-A682-58EEC2EC7836}">
      <dsp:nvSpPr>
        <dsp:cNvPr id="0" name=""/>
        <dsp:cNvSpPr/>
      </dsp:nvSpPr>
      <dsp:spPr>
        <a:xfrm>
          <a:off x="138073" y="45620"/>
          <a:ext cx="2320617" cy="1160308"/>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228600">
            <a:schemeClr val="accent3">
              <a:satMod val="175000"/>
              <a:alpha val="40000"/>
            </a:schemeClr>
          </a:glow>
        </a:effectLst>
      </dsp:spPr>
      <dsp:style>
        <a:lnRef idx="0">
          <a:scrgbClr r="0" g="0" b="0"/>
        </a:lnRef>
        <a:fillRef idx="3">
          <a:scrgbClr r="0" g="0" b="0"/>
        </a:fillRef>
        <a:effectRef idx="2">
          <a:scrgbClr r="0" g="0" b="0"/>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it-IT" sz="2200" b="1" kern="1200" dirty="0"/>
            <a:t>ALERT INDIVIDUALE</a:t>
          </a:r>
        </a:p>
      </dsp:txBody>
      <dsp:txXfrm>
        <a:off x="172057" y="79604"/>
        <a:ext cx="2252649" cy="1092340"/>
      </dsp:txXfrm>
    </dsp:sp>
    <dsp:sp modelId="{4F1F3631-9936-AF40-A27A-F5829B5BE275}">
      <dsp:nvSpPr>
        <dsp:cNvPr id="0" name=""/>
        <dsp:cNvSpPr/>
      </dsp:nvSpPr>
      <dsp:spPr>
        <a:xfrm>
          <a:off x="370134" y="1205929"/>
          <a:ext cx="232075" cy="870231"/>
        </a:xfrm>
        <a:custGeom>
          <a:avLst/>
          <a:gdLst/>
          <a:ahLst/>
          <a:cxnLst/>
          <a:rect l="0" t="0" r="0" b="0"/>
          <a:pathLst>
            <a:path>
              <a:moveTo>
                <a:pt x="0" y="0"/>
              </a:moveTo>
              <a:lnTo>
                <a:pt x="0" y="870231"/>
              </a:lnTo>
              <a:lnTo>
                <a:pt x="232075" y="87023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2A71F8A-6671-1948-87F4-6A2AACEE620E}">
      <dsp:nvSpPr>
        <dsp:cNvPr id="0" name=""/>
        <dsp:cNvSpPr/>
      </dsp:nvSpPr>
      <dsp:spPr>
        <a:xfrm>
          <a:off x="602210" y="1496006"/>
          <a:ext cx="1856494" cy="116030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it-IT" sz="1500" b="1" kern="1200" dirty="0"/>
            <a:t>Emersione di un dilemma etico</a:t>
          </a:r>
        </a:p>
      </dsp:txBody>
      <dsp:txXfrm>
        <a:off x="636194" y="1529990"/>
        <a:ext cx="1788526" cy="1092340"/>
      </dsp:txXfrm>
    </dsp:sp>
    <dsp:sp modelId="{1AF788DE-BE75-A144-818D-5EE517E03471}">
      <dsp:nvSpPr>
        <dsp:cNvPr id="0" name=""/>
        <dsp:cNvSpPr/>
      </dsp:nvSpPr>
      <dsp:spPr>
        <a:xfrm>
          <a:off x="370134" y="1205929"/>
          <a:ext cx="232075" cy="2277915"/>
        </a:xfrm>
        <a:custGeom>
          <a:avLst/>
          <a:gdLst/>
          <a:ahLst/>
          <a:cxnLst/>
          <a:rect l="0" t="0" r="0" b="0"/>
          <a:pathLst>
            <a:path>
              <a:moveTo>
                <a:pt x="0" y="0"/>
              </a:moveTo>
              <a:lnTo>
                <a:pt x="0" y="2277915"/>
              </a:lnTo>
              <a:lnTo>
                <a:pt x="232075" y="227791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B711449-B4B7-5C48-A590-1F4560415F5C}">
      <dsp:nvSpPr>
        <dsp:cNvPr id="0" name=""/>
        <dsp:cNvSpPr/>
      </dsp:nvSpPr>
      <dsp:spPr>
        <a:xfrm>
          <a:off x="602210" y="2903691"/>
          <a:ext cx="1856494" cy="116030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it-IT" sz="1500" b="1" kern="1200" dirty="0"/>
            <a:t>Gestione dell’evento critico</a:t>
          </a:r>
        </a:p>
      </dsp:txBody>
      <dsp:txXfrm>
        <a:off x="636194" y="2937675"/>
        <a:ext cx="1788526" cy="1092340"/>
      </dsp:txXfrm>
    </dsp:sp>
    <dsp:sp modelId="{E9E6C313-F5EC-7A49-81AC-9E8DD46F2FBB}">
      <dsp:nvSpPr>
        <dsp:cNvPr id="0" name=""/>
        <dsp:cNvSpPr/>
      </dsp:nvSpPr>
      <dsp:spPr>
        <a:xfrm>
          <a:off x="5615357" y="0"/>
          <a:ext cx="2320617" cy="1160308"/>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228600">
            <a:schemeClr val="accent3">
              <a:satMod val="175000"/>
              <a:alpha val="40000"/>
            </a:schemeClr>
          </a:glow>
        </a:effectLst>
      </dsp:spPr>
      <dsp:style>
        <a:lnRef idx="0">
          <a:scrgbClr r="0" g="0" b="0"/>
        </a:lnRef>
        <a:fillRef idx="3">
          <a:scrgbClr r="0" g="0" b="0"/>
        </a:fillRef>
        <a:effectRef idx="2">
          <a:scrgbClr r="0" g="0" b="0"/>
        </a:effectRef>
        <a:fontRef idx="minor">
          <a:schemeClr val="lt1"/>
        </a:fontRef>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it-IT" sz="2200" b="1" kern="1200" dirty="0"/>
            <a:t>ALERT ANTICORRUZIONE</a:t>
          </a:r>
        </a:p>
      </dsp:txBody>
      <dsp:txXfrm>
        <a:off x="5649341" y="33984"/>
        <a:ext cx="2252649" cy="1092340"/>
      </dsp:txXfrm>
    </dsp:sp>
    <dsp:sp modelId="{7C7A6C13-0FC1-8E4E-9B5A-9926C7AB33ED}">
      <dsp:nvSpPr>
        <dsp:cNvPr id="0" name=""/>
        <dsp:cNvSpPr/>
      </dsp:nvSpPr>
      <dsp:spPr>
        <a:xfrm>
          <a:off x="5847419" y="1160308"/>
          <a:ext cx="232080" cy="843785"/>
        </a:xfrm>
        <a:custGeom>
          <a:avLst/>
          <a:gdLst/>
          <a:ahLst/>
          <a:cxnLst/>
          <a:rect l="0" t="0" r="0" b="0"/>
          <a:pathLst>
            <a:path>
              <a:moveTo>
                <a:pt x="0" y="0"/>
              </a:moveTo>
              <a:lnTo>
                <a:pt x="0" y="843785"/>
              </a:lnTo>
              <a:lnTo>
                <a:pt x="232080" y="843785"/>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2F24F14-2658-A84B-AB1A-98D989765195}">
      <dsp:nvSpPr>
        <dsp:cNvPr id="0" name=""/>
        <dsp:cNvSpPr/>
      </dsp:nvSpPr>
      <dsp:spPr>
        <a:xfrm>
          <a:off x="6079499" y="1423940"/>
          <a:ext cx="1856494" cy="116030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it-IT" sz="1500" b="1" kern="1200" dirty="0"/>
            <a:t>Informazioni utili per la gestione della strategia anticorruzione</a:t>
          </a:r>
        </a:p>
      </dsp:txBody>
      <dsp:txXfrm>
        <a:off x="6113483" y="1457924"/>
        <a:ext cx="1788526" cy="1092340"/>
      </dsp:txXfrm>
    </dsp:sp>
    <dsp:sp modelId="{624FAD95-3FDC-DB4C-BBFE-7D1C9D8E13E0}">
      <dsp:nvSpPr>
        <dsp:cNvPr id="0" name=""/>
        <dsp:cNvSpPr/>
      </dsp:nvSpPr>
      <dsp:spPr>
        <a:xfrm>
          <a:off x="5847419" y="1160308"/>
          <a:ext cx="232080" cy="2294171"/>
        </a:xfrm>
        <a:custGeom>
          <a:avLst/>
          <a:gdLst/>
          <a:ahLst/>
          <a:cxnLst/>
          <a:rect l="0" t="0" r="0" b="0"/>
          <a:pathLst>
            <a:path>
              <a:moveTo>
                <a:pt x="0" y="0"/>
              </a:moveTo>
              <a:lnTo>
                <a:pt x="0" y="2294171"/>
              </a:lnTo>
              <a:lnTo>
                <a:pt x="232080" y="2294171"/>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2D5F507-5CA0-8F42-B9C1-69D297D17FBE}">
      <dsp:nvSpPr>
        <dsp:cNvPr id="0" name=""/>
        <dsp:cNvSpPr/>
      </dsp:nvSpPr>
      <dsp:spPr>
        <a:xfrm>
          <a:off x="6079499" y="2874326"/>
          <a:ext cx="1856494" cy="1160308"/>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it-IT" sz="1500" b="1" kern="1200" dirty="0"/>
            <a:t>Informazioni utili per la riqualificazione organizzativa volta a mitigare i rischi</a:t>
          </a:r>
        </a:p>
      </dsp:txBody>
      <dsp:txXfrm>
        <a:off x="6113483" y="2908310"/>
        <a:ext cx="1788526" cy="1092340"/>
      </dsp:txXfrm>
    </dsp:sp>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8036"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228600">
            <a:schemeClr val="accent2">
              <a:satMod val="175000"/>
              <a:alpha val="40000"/>
            </a:schemeClr>
          </a:glo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it-IT" sz="2300" b="1" kern="1200" dirty="0">
              <a:solidFill>
                <a:schemeClr val="tx1"/>
              </a:solidFill>
            </a:rPr>
            <a:t>“FATTORE UMANO”</a:t>
          </a:r>
        </a:p>
      </dsp:txBody>
      <dsp:txXfrm>
        <a:off x="50249" y="985659"/>
        <a:ext cx="2317659" cy="1356825"/>
      </dsp:txXfrm>
    </dsp:sp>
    <dsp:sp modelId="{416F7B90-14B6-5B4A-B824-AF294C6DD33B}">
      <dsp:nvSpPr>
        <dsp:cNvPr id="0" name=""/>
        <dsp:cNvSpPr/>
      </dsp:nvSpPr>
      <dsp:spPr>
        <a:xfrm>
          <a:off x="265033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solidFill>
              <a:schemeClr val="tx1"/>
            </a:solidFill>
          </a:endParaRPr>
        </a:p>
      </dsp:txBody>
      <dsp:txXfrm>
        <a:off x="2650331" y="1485356"/>
        <a:ext cx="356469" cy="357431"/>
      </dsp:txXfrm>
    </dsp:sp>
    <dsp:sp modelId="{4B61323A-EB4C-144C-9F16-D0CE2E3888C6}">
      <dsp:nvSpPr>
        <dsp:cNvPr id="0" name=""/>
        <dsp:cNvSpPr/>
      </dsp:nvSpPr>
      <dsp:spPr>
        <a:xfrm>
          <a:off x="337095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it-IT" sz="2300" b="1" kern="1200" dirty="0">
              <a:solidFill>
                <a:schemeClr val="tx1"/>
              </a:solidFill>
            </a:rPr>
            <a:t>“CULTURA ORGANIZZATIVA”</a:t>
          </a:r>
        </a:p>
      </dsp:txBody>
      <dsp:txXfrm>
        <a:off x="3413170" y="985659"/>
        <a:ext cx="2317659" cy="1356825"/>
      </dsp:txXfrm>
    </dsp:sp>
    <dsp:sp modelId="{8F236B1F-4933-9A43-939A-FC84A2AA69F3}">
      <dsp:nvSpPr>
        <dsp:cNvPr id="0" name=""/>
        <dsp:cNvSpPr/>
      </dsp:nvSpPr>
      <dsp:spPr>
        <a:xfrm>
          <a:off x="601325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solidFill>
              <a:schemeClr val="tx1"/>
            </a:solidFill>
          </a:endParaRPr>
        </a:p>
      </dsp:txBody>
      <dsp:txXfrm>
        <a:off x="6013251" y="1485356"/>
        <a:ext cx="356469" cy="357431"/>
      </dsp:txXfrm>
    </dsp:sp>
    <dsp:sp modelId="{E09FD224-A304-AF44-A2AA-7FD78201EEBA}">
      <dsp:nvSpPr>
        <dsp:cNvPr id="0" name=""/>
        <dsp:cNvSpPr/>
      </dsp:nvSpPr>
      <dsp:spPr>
        <a:xfrm>
          <a:off x="673387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it-IT" sz="2300" b="1" kern="1200" dirty="0">
              <a:solidFill>
                <a:schemeClr val="tx1"/>
              </a:solidFill>
            </a:rPr>
            <a:t>“CULTURA SOCIALE”</a:t>
          </a:r>
        </a:p>
      </dsp:txBody>
      <dsp:txXfrm>
        <a:off x="6776090" y="985659"/>
        <a:ext cx="2317659" cy="13568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8036"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228600">
            <a:schemeClr val="accent2">
              <a:satMod val="175000"/>
              <a:alpha val="40000"/>
            </a:schemeClr>
          </a:glo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“FATTORE UMANO”</a:t>
          </a:r>
        </a:p>
      </dsp:txBody>
      <dsp:txXfrm>
        <a:off x="50249" y="985659"/>
        <a:ext cx="2317659" cy="1356825"/>
      </dsp:txXfrm>
    </dsp:sp>
    <dsp:sp modelId="{416F7B90-14B6-5B4A-B824-AF294C6DD33B}">
      <dsp:nvSpPr>
        <dsp:cNvPr id="0" name=""/>
        <dsp:cNvSpPr/>
      </dsp:nvSpPr>
      <dsp:spPr>
        <a:xfrm>
          <a:off x="265033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solidFill>
              <a:schemeClr val="tx1"/>
            </a:solidFill>
          </a:endParaRPr>
        </a:p>
      </dsp:txBody>
      <dsp:txXfrm>
        <a:off x="2650331" y="1485356"/>
        <a:ext cx="356469" cy="357431"/>
      </dsp:txXfrm>
    </dsp:sp>
    <dsp:sp modelId="{4B61323A-EB4C-144C-9F16-D0CE2E3888C6}">
      <dsp:nvSpPr>
        <dsp:cNvPr id="0" name=""/>
        <dsp:cNvSpPr/>
      </dsp:nvSpPr>
      <dsp:spPr>
        <a:xfrm>
          <a:off x="337095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“CULTURA ORGANIZZATIVA”</a:t>
          </a:r>
        </a:p>
      </dsp:txBody>
      <dsp:txXfrm>
        <a:off x="3413170" y="985659"/>
        <a:ext cx="2317659" cy="1356825"/>
      </dsp:txXfrm>
    </dsp:sp>
    <dsp:sp modelId="{8F236B1F-4933-9A43-939A-FC84A2AA69F3}">
      <dsp:nvSpPr>
        <dsp:cNvPr id="0" name=""/>
        <dsp:cNvSpPr/>
      </dsp:nvSpPr>
      <dsp:spPr>
        <a:xfrm>
          <a:off x="601325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solidFill>
              <a:schemeClr val="tx1"/>
            </a:solidFill>
          </a:endParaRPr>
        </a:p>
      </dsp:txBody>
      <dsp:txXfrm>
        <a:off x="6013251" y="1485356"/>
        <a:ext cx="356469" cy="357431"/>
      </dsp:txXfrm>
    </dsp:sp>
    <dsp:sp modelId="{E09FD224-A304-AF44-A2AA-7FD78201EEBA}">
      <dsp:nvSpPr>
        <dsp:cNvPr id="0" name=""/>
        <dsp:cNvSpPr/>
      </dsp:nvSpPr>
      <dsp:spPr>
        <a:xfrm>
          <a:off x="673387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“CULTURA SOCIALE”</a:t>
          </a:r>
        </a:p>
      </dsp:txBody>
      <dsp:txXfrm>
        <a:off x="6776090" y="985659"/>
        <a:ext cx="2317659" cy="1356825"/>
      </dsp:txXfrm>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it-IT" sz="3300" b="1" kern="1200" dirty="0"/>
            <a:t>“FATTORE UMANO”</a:t>
          </a:r>
        </a:p>
      </dsp:txBody>
      <dsp:txXfrm>
        <a:off x="37321" y="1064274"/>
        <a:ext cx="2049086" cy="1199594"/>
      </dsp:txXfrm>
    </dsp:sp>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C4F699-AA2E-C846-A2F6-C4729A09508C}">
      <dsp:nvSpPr>
        <dsp:cNvPr id="0" name=""/>
        <dsp:cNvSpPr/>
      </dsp:nvSpPr>
      <dsp:spPr>
        <a:xfrm>
          <a:off x="0" y="331355"/>
          <a:ext cx="1888662" cy="2295507"/>
        </a:xfrm>
        <a:prstGeom prst="rect">
          <a:avLst/>
        </a:prstGeom>
        <a:blipFill rotWithShape="1">
          <a:blip xmlns:r="http://schemas.openxmlformats.org/officeDocument/2006/relationships" r:embed="rId1" cstate="email">
            <a:extLst>
              <a:ext uri="{28A0092B-C50C-407E-A947-70E740481C1C}">
                <a14:useLocalDpi xmlns:a14="http://schemas.microsoft.com/office/drawing/2010/main" val="0"/>
              </a:ext>
            </a:extLst>
          </a:blip>
          <a:srcRect/>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0CBF86C-1F19-7647-BC50-B444EBBA62C1}">
      <dsp:nvSpPr>
        <dsp:cNvPr id="0" name=""/>
        <dsp:cNvSpPr/>
      </dsp:nvSpPr>
      <dsp:spPr>
        <a:xfrm>
          <a:off x="2560649" y="2169527"/>
          <a:ext cx="3737107" cy="2308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it-IT" sz="2500" b="1" i="1" kern="1200" dirty="0"/>
            <a:t>Così, convinto di fare la cosa giusta, il dottor Rossi si reca dal suo dirigente e gli espone i fatti. Il dirigente lo guarda e poi</a:t>
          </a:r>
          <a:r>
            <a:rPr lang="is-IS" sz="2500" b="1" i="1" kern="1200" dirty="0"/>
            <a:t>…</a:t>
          </a:r>
          <a:endParaRPr lang="it-IT" sz="2500" b="1" kern="1200" dirty="0"/>
        </a:p>
      </dsp:txBody>
      <dsp:txXfrm>
        <a:off x="2560649" y="2169527"/>
        <a:ext cx="3737107" cy="2308345"/>
      </dsp:txXfrm>
    </dsp:sp>
    <dsp:sp modelId="{DFF2FEC9-D982-2540-9361-67DCBC4212F7}">
      <dsp:nvSpPr>
        <dsp:cNvPr id="0" name=""/>
        <dsp:cNvSpPr/>
      </dsp:nvSpPr>
      <dsp:spPr>
        <a:xfrm>
          <a:off x="2230925" y="1840085"/>
          <a:ext cx="897507" cy="897739"/>
        </a:xfrm>
        <a:prstGeom prst="halfFrame">
          <a:avLst>
            <a:gd name="adj1" fmla="val 25770"/>
            <a:gd name="adj2" fmla="val 257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054E9E7-08E7-164F-97DF-F11F5E3C8AB3}">
      <dsp:nvSpPr>
        <dsp:cNvPr id="0" name=""/>
        <dsp:cNvSpPr/>
      </dsp:nvSpPr>
      <dsp:spPr>
        <a:xfrm rot="5400000">
          <a:off x="5755852" y="1840201"/>
          <a:ext cx="897739" cy="897507"/>
        </a:xfrm>
        <a:prstGeom prst="halfFrame">
          <a:avLst>
            <a:gd name="adj1" fmla="val 25770"/>
            <a:gd name="adj2" fmla="val 257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89E349C-424E-CE49-8B1F-FFA0DC71EA34}">
      <dsp:nvSpPr>
        <dsp:cNvPr id="0" name=""/>
        <dsp:cNvSpPr/>
      </dsp:nvSpPr>
      <dsp:spPr>
        <a:xfrm rot="16200000">
          <a:off x="2230808" y="3910141"/>
          <a:ext cx="897739" cy="897507"/>
        </a:xfrm>
        <a:prstGeom prst="halfFrame">
          <a:avLst>
            <a:gd name="adj1" fmla="val 25770"/>
            <a:gd name="adj2" fmla="val 257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AF9D79F-B4E9-9047-B9E5-8B397DDD90C3}">
      <dsp:nvSpPr>
        <dsp:cNvPr id="0" name=""/>
        <dsp:cNvSpPr/>
      </dsp:nvSpPr>
      <dsp:spPr>
        <a:xfrm rot="10800000">
          <a:off x="5755968" y="3910025"/>
          <a:ext cx="897507" cy="897739"/>
        </a:xfrm>
        <a:prstGeom prst="halfFrame">
          <a:avLst>
            <a:gd name="adj1" fmla="val 25770"/>
            <a:gd name="adj2" fmla="val 257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97D40C-0F07-A642-8EE7-4F45C126E2AF}">
      <dsp:nvSpPr>
        <dsp:cNvPr id="0" name=""/>
        <dsp:cNvSpPr/>
      </dsp:nvSpPr>
      <dsp:spPr>
        <a:xfrm>
          <a:off x="0" y="0"/>
          <a:ext cx="6480721"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9917C43C-8DDF-0C4E-8EB1-62C40B93E809}">
      <dsp:nvSpPr>
        <dsp:cNvPr id="0" name=""/>
        <dsp:cNvSpPr/>
      </dsp:nvSpPr>
      <dsp:spPr>
        <a:xfrm>
          <a:off x="0" y="0"/>
          <a:ext cx="1455399" cy="14851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Acquisisce informazioni per far emergere la qualificazione del comportamento</a:t>
          </a:r>
        </a:p>
      </dsp:txBody>
      <dsp:txXfrm>
        <a:off x="0" y="0"/>
        <a:ext cx="1455399" cy="1485173"/>
      </dsp:txXfrm>
    </dsp:sp>
    <dsp:sp modelId="{5C1EC8CD-C436-334C-8BE3-E069D4E0A101}">
      <dsp:nvSpPr>
        <dsp:cNvPr id="0" name=""/>
        <dsp:cNvSpPr/>
      </dsp:nvSpPr>
      <dsp:spPr>
        <a:xfrm>
          <a:off x="1549572" y="34518"/>
          <a:ext cx="4928385" cy="6903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it-IT" sz="1600" kern="1200" dirty="0"/>
            <a:t>Acquisisce informazioni sullo specifico procedimento e sui procedimenti collegati</a:t>
          </a:r>
        </a:p>
      </dsp:txBody>
      <dsp:txXfrm>
        <a:off x="1549572" y="34518"/>
        <a:ext cx="4928385" cy="690373"/>
      </dsp:txXfrm>
    </dsp:sp>
    <dsp:sp modelId="{D83EBAB3-14C4-684C-85FD-3A06F8551B97}">
      <dsp:nvSpPr>
        <dsp:cNvPr id="0" name=""/>
        <dsp:cNvSpPr/>
      </dsp:nvSpPr>
      <dsp:spPr>
        <a:xfrm>
          <a:off x="1455399" y="724892"/>
          <a:ext cx="502255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dsp:style>
    </dsp:sp>
    <dsp:sp modelId="{11DCF220-C123-FB49-9C5E-D70897CF5F85}">
      <dsp:nvSpPr>
        <dsp:cNvPr id="0" name=""/>
        <dsp:cNvSpPr/>
      </dsp:nvSpPr>
      <dsp:spPr>
        <a:xfrm>
          <a:off x="1549572" y="759410"/>
          <a:ext cx="4928385" cy="6903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it-IT" sz="1600" kern="1200" dirty="0"/>
            <a:t>Verifica la presenza di altre segnalazioni</a:t>
          </a:r>
        </a:p>
      </dsp:txBody>
      <dsp:txXfrm>
        <a:off x="1549572" y="759410"/>
        <a:ext cx="4928385" cy="690373"/>
      </dsp:txXfrm>
    </dsp:sp>
    <dsp:sp modelId="{CE7B6FEC-9BA6-544D-AFA4-03FA5DBC6533}">
      <dsp:nvSpPr>
        <dsp:cNvPr id="0" name=""/>
        <dsp:cNvSpPr/>
      </dsp:nvSpPr>
      <dsp:spPr>
        <a:xfrm>
          <a:off x="1455399" y="1449784"/>
          <a:ext cx="502255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dsp:style>
    </dsp:sp>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97D40C-0F07-A642-8EE7-4F45C126E2AF}">
      <dsp:nvSpPr>
        <dsp:cNvPr id="0" name=""/>
        <dsp:cNvSpPr/>
      </dsp:nvSpPr>
      <dsp:spPr>
        <a:xfrm>
          <a:off x="0" y="0"/>
          <a:ext cx="6480720"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9917C43C-8DDF-0C4E-8EB1-62C40B93E809}">
      <dsp:nvSpPr>
        <dsp:cNvPr id="0" name=""/>
        <dsp:cNvSpPr/>
      </dsp:nvSpPr>
      <dsp:spPr>
        <a:xfrm>
          <a:off x="0" y="0"/>
          <a:ext cx="1296144" cy="20333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it-IT" sz="1600" b="1" kern="1200" dirty="0"/>
            <a:t>Mette in atto azioni di verifica e controllo</a:t>
          </a:r>
        </a:p>
      </dsp:txBody>
      <dsp:txXfrm>
        <a:off x="0" y="0"/>
        <a:ext cx="1296144" cy="2033351"/>
      </dsp:txXfrm>
    </dsp:sp>
    <dsp:sp modelId="{BB70FB37-FAB6-A545-99EA-D9F08386F592}">
      <dsp:nvSpPr>
        <dsp:cNvPr id="0" name=""/>
        <dsp:cNvSpPr/>
      </dsp:nvSpPr>
      <dsp:spPr>
        <a:xfrm>
          <a:off x="1393354" y="26955"/>
          <a:ext cx="5087365" cy="8455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it-IT" sz="1300" kern="1200" dirty="0"/>
            <a:t>Verifica che siano stati </a:t>
          </a:r>
          <a:r>
            <a:rPr lang="en-US" sz="1300" kern="1200" dirty="0" err="1"/>
            <a:t>correttamente</a:t>
          </a:r>
          <a:r>
            <a:rPr lang="en-US" sz="1300" kern="1200" dirty="0"/>
            <a:t> </a:t>
          </a:r>
          <a:r>
            <a:rPr lang="en-US" sz="1300" kern="1200" dirty="0" err="1"/>
            <a:t>individuati</a:t>
          </a:r>
          <a:r>
            <a:rPr lang="en-US" sz="1300" kern="1200" dirty="0"/>
            <a:t> </a:t>
          </a:r>
          <a:r>
            <a:rPr lang="en-US" sz="1300" kern="1200" dirty="0" err="1"/>
            <a:t>gli</a:t>
          </a:r>
          <a:r>
            <a:rPr lang="en-US" sz="1300" kern="1200" dirty="0"/>
            <a:t> </a:t>
          </a:r>
          <a:r>
            <a:rPr lang="en-US" sz="1300" kern="1200" dirty="0" err="1"/>
            <a:t>attori</a:t>
          </a:r>
          <a:r>
            <a:rPr lang="en-US" sz="1300" kern="1200" dirty="0"/>
            <a:t> </a:t>
          </a:r>
          <a:r>
            <a:rPr lang="en-US" sz="1300" kern="1200" dirty="0" err="1"/>
            <a:t>interni</a:t>
          </a:r>
          <a:r>
            <a:rPr lang="en-US" sz="1300" kern="1200" dirty="0"/>
            <a:t> da </a:t>
          </a:r>
          <a:r>
            <a:rPr lang="en-US" sz="1300" kern="1200" dirty="0" err="1"/>
            <a:t>coinvolgere</a:t>
          </a:r>
          <a:r>
            <a:rPr lang="en-US" sz="1300" kern="1200" dirty="0"/>
            <a:t> </a:t>
          </a:r>
          <a:endParaRPr lang="it-IT" sz="1300" kern="1200" dirty="0"/>
        </a:p>
      </dsp:txBody>
      <dsp:txXfrm>
        <a:off x="1393354" y="26955"/>
        <a:ext cx="5087365" cy="845544"/>
      </dsp:txXfrm>
    </dsp:sp>
    <dsp:sp modelId="{49A42D07-69F4-D14D-A115-F87F307086B3}">
      <dsp:nvSpPr>
        <dsp:cNvPr id="0" name=""/>
        <dsp:cNvSpPr/>
      </dsp:nvSpPr>
      <dsp:spPr>
        <a:xfrm>
          <a:off x="1296144" y="872499"/>
          <a:ext cx="518457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dsp:style>
    </dsp:sp>
    <dsp:sp modelId="{840E4FCF-813A-3C48-81FB-0AD79F5020D4}">
      <dsp:nvSpPr>
        <dsp:cNvPr id="0" name=""/>
        <dsp:cNvSpPr/>
      </dsp:nvSpPr>
      <dsp:spPr>
        <a:xfrm>
          <a:off x="1393354" y="899455"/>
          <a:ext cx="5087365" cy="539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n-US" sz="1300" kern="1200" dirty="0" err="1"/>
            <a:t>Verifica</a:t>
          </a:r>
          <a:r>
            <a:rPr lang="en-US" sz="1300" kern="1200" dirty="0"/>
            <a:t> </a:t>
          </a:r>
          <a:r>
            <a:rPr lang="en-US" sz="1300" kern="1200" dirty="0" err="1"/>
            <a:t>il</a:t>
          </a:r>
          <a:r>
            <a:rPr lang="en-US" sz="1300" kern="1200" dirty="0"/>
            <a:t> </a:t>
          </a:r>
          <a:r>
            <a:rPr lang="en-US" sz="1300" kern="1200" dirty="0" err="1"/>
            <a:t>livello</a:t>
          </a:r>
          <a:r>
            <a:rPr lang="en-US" sz="1300" kern="1200" dirty="0"/>
            <a:t> di </a:t>
          </a:r>
          <a:r>
            <a:rPr lang="en-US" sz="1300" kern="1200" dirty="0" err="1"/>
            <a:t>trasparenza</a:t>
          </a:r>
          <a:r>
            <a:rPr lang="en-US" sz="1300" kern="1200" dirty="0"/>
            <a:t> e di </a:t>
          </a:r>
          <a:r>
            <a:rPr lang="en-US" sz="1300" kern="1200" dirty="0" err="1"/>
            <a:t>efficacia</a:t>
          </a:r>
          <a:r>
            <a:rPr lang="en-US" sz="1300" kern="1200" dirty="0"/>
            <a:t> </a:t>
          </a:r>
          <a:r>
            <a:rPr lang="en-US" sz="1300" kern="1200" dirty="0" err="1"/>
            <a:t>dell’operazione</a:t>
          </a:r>
          <a:r>
            <a:rPr lang="en-US" sz="1300" kern="1200" dirty="0"/>
            <a:t> </a:t>
          </a:r>
          <a:r>
            <a:rPr lang="en-US" sz="1300" kern="1200" dirty="0" err="1"/>
            <a:t>contrattuale</a:t>
          </a:r>
          <a:r>
            <a:rPr lang="en-US" sz="1300" kern="1200" dirty="0"/>
            <a:t> </a:t>
          </a:r>
          <a:endParaRPr lang="it-IT" sz="1300" kern="1200" dirty="0"/>
        </a:p>
      </dsp:txBody>
      <dsp:txXfrm>
        <a:off x="1393354" y="899455"/>
        <a:ext cx="5087365" cy="539116"/>
      </dsp:txXfrm>
    </dsp:sp>
    <dsp:sp modelId="{7914498C-6A59-EE46-ADCA-7D500FB74779}">
      <dsp:nvSpPr>
        <dsp:cNvPr id="0" name=""/>
        <dsp:cNvSpPr/>
      </dsp:nvSpPr>
      <dsp:spPr>
        <a:xfrm>
          <a:off x="1296144" y="1438571"/>
          <a:ext cx="518457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dsp:style>
    </dsp:sp>
    <dsp:sp modelId="{16B23AD7-3C03-4B41-8EE8-2BD54393A1AF}">
      <dsp:nvSpPr>
        <dsp:cNvPr id="0" name=""/>
        <dsp:cNvSpPr/>
      </dsp:nvSpPr>
      <dsp:spPr>
        <a:xfrm>
          <a:off x="1393354" y="1465527"/>
          <a:ext cx="5087365" cy="539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marL="0" lvl="0" indent="0" algn="l" defTabSz="577850">
            <a:lnSpc>
              <a:spcPct val="90000"/>
            </a:lnSpc>
            <a:spcBef>
              <a:spcPct val="0"/>
            </a:spcBef>
            <a:spcAft>
              <a:spcPct val="35000"/>
            </a:spcAft>
            <a:buNone/>
          </a:pPr>
          <a:r>
            <a:rPr lang="en-US" sz="1300" kern="1200" dirty="0" err="1"/>
            <a:t>Valuta</a:t>
          </a:r>
          <a:r>
            <a:rPr lang="en-US" sz="1300" kern="1200" dirty="0"/>
            <a:t> </a:t>
          </a:r>
          <a:r>
            <a:rPr lang="en-US" sz="1300" kern="1200" dirty="0" err="1"/>
            <a:t>nel</a:t>
          </a:r>
          <a:r>
            <a:rPr lang="en-US" sz="1300" kern="1200" dirty="0"/>
            <a:t> </a:t>
          </a:r>
          <a:r>
            <a:rPr lang="en-US" sz="1300" kern="1200" dirty="0" err="1"/>
            <a:t>merito</a:t>
          </a:r>
          <a:r>
            <a:rPr lang="en-US" sz="1300" kern="1200" dirty="0"/>
            <a:t> la </a:t>
          </a:r>
          <a:r>
            <a:rPr lang="en-US" sz="1300" kern="1200" dirty="0" err="1"/>
            <a:t>fungibilita</a:t>
          </a:r>
          <a:r>
            <a:rPr lang="en-US" sz="1300" kern="1200" dirty="0"/>
            <a:t>̀/</a:t>
          </a:r>
          <a:r>
            <a:rPr lang="en-US" sz="1300" kern="1200" dirty="0" err="1"/>
            <a:t>infungibilita</a:t>
          </a:r>
          <a:r>
            <a:rPr lang="en-US" sz="1300" kern="1200" dirty="0"/>
            <a:t>̀ del </a:t>
          </a:r>
          <a:r>
            <a:rPr lang="en-US" sz="1300" kern="1200" dirty="0" err="1"/>
            <a:t>lavoro</a:t>
          </a:r>
          <a:r>
            <a:rPr lang="en-US" sz="1300" kern="1200" dirty="0"/>
            <a:t>/</a:t>
          </a:r>
          <a:r>
            <a:rPr lang="en-US" sz="1300" kern="1200" dirty="0" err="1"/>
            <a:t>servizio</a:t>
          </a:r>
          <a:r>
            <a:rPr lang="en-US" sz="1300" kern="1200" dirty="0"/>
            <a:t>/</a:t>
          </a:r>
          <a:r>
            <a:rPr lang="en-US" sz="1300" kern="1200" dirty="0" err="1"/>
            <a:t>fornitura</a:t>
          </a:r>
          <a:r>
            <a:rPr lang="en-US" sz="1300" kern="1200" dirty="0"/>
            <a:t> da </a:t>
          </a:r>
          <a:r>
            <a:rPr lang="en-US" sz="1300" kern="1200" dirty="0" err="1"/>
            <a:t>acquisire</a:t>
          </a:r>
          <a:r>
            <a:rPr lang="en-US" sz="1300" kern="1200" dirty="0"/>
            <a:t> </a:t>
          </a:r>
          <a:endParaRPr lang="it-IT" sz="1300" kern="1200" dirty="0"/>
        </a:p>
      </dsp:txBody>
      <dsp:txXfrm>
        <a:off x="1393354" y="1465527"/>
        <a:ext cx="5087365" cy="539116"/>
      </dsp:txXfrm>
    </dsp:sp>
    <dsp:sp modelId="{2EA2F939-37B9-CA4D-82F7-4234B2843511}">
      <dsp:nvSpPr>
        <dsp:cNvPr id="0" name=""/>
        <dsp:cNvSpPr/>
      </dsp:nvSpPr>
      <dsp:spPr>
        <a:xfrm>
          <a:off x="1296144" y="2004643"/>
          <a:ext cx="518457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dsp:style>
    </dsp:sp>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97D40C-0F07-A642-8EE7-4F45C126E2AF}">
      <dsp:nvSpPr>
        <dsp:cNvPr id="0" name=""/>
        <dsp:cNvSpPr/>
      </dsp:nvSpPr>
      <dsp:spPr>
        <a:xfrm>
          <a:off x="0" y="890"/>
          <a:ext cx="6552728"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9917C43C-8DDF-0C4E-8EB1-62C40B93E809}">
      <dsp:nvSpPr>
        <dsp:cNvPr id="0" name=""/>
        <dsp:cNvSpPr/>
      </dsp:nvSpPr>
      <dsp:spPr>
        <a:xfrm>
          <a:off x="0" y="890"/>
          <a:ext cx="1310545" cy="18220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it-IT" sz="1600" b="1" kern="1200" dirty="0"/>
            <a:t>Pianifica ulteriori misure di prevenzione</a:t>
          </a:r>
        </a:p>
      </dsp:txBody>
      <dsp:txXfrm>
        <a:off x="0" y="890"/>
        <a:ext cx="1310545" cy="1822079"/>
      </dsp:txXfrm>
    </dsp:sp>
    <dsp:sp modelId="{BB70FB37-FAB6-A545-99EA-D9F08386F592}">
      <dsp:nvSpPr>
        <dsp:cNvPr id="0" name=""/>
        <dsp:cNvSpPr/>
      </dsp:nvSpPr>
      <dsp:spPr>
        <a:xfrm>
          <a:off x="1408836" y="43239"/>
          <a:ext cx="5143891" cy="8469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kern="1200" dirty="0"/>
            <a:t>Dispone una </a:t>
          </a:r>
          <a:r>
            <a:rPr lang="en-US" sz="1400" kern="1200" dirty="0" err="1"/>
            <a:t>revisione</a:t>
          </a:r>
          <a:r>
            <a:rPr lang="en-US" sz="1400" kern="1200" dirty="0"/>
            <a:t> </a:t>
          </a:r>
          <a:r>
            <a:rPr lang="en-US" sz="1400" kern="1200" dirty="0" err="1"/>
            <a:t>delle</a:t>
          </a:r>
          <a:r>
            <a:rPr lang="en-US" sz="1400" kern="1200" dirty="0"/>
            <a:t> </a:t>
          </a:r>
          <a:r>
            <a:rPr lang="en-US" sz="1400" kern="1200" dirty="0" err="1"/>
            <a:t>caratteristiche</a:t>
          </a:r>
          <a:r>
            <a:rPr lang="en-US" sz="1400" kern="1200" dirty="0"/>
            <a:t> </a:t>
          </a:r>
          <a:r>
            <a:rPr lang="en-US" sz="1400" kern="1200" dirty="0" err="1"/>
            <a:t>tecniche</a:t>
          </a:r>
          <a:r>
            <a:rPr lang="en-US" sz="1400" kern="1200" dirty="0"/>
            <a:t>, </a:t>
          </a:r>
          <a:r>
            <a:rPr lang="en-US" sz="1400" kern="1200" dirty="0" err="1"/>
            <a:t>qualora</a:t>
          </a:r>
          <a:r>
            <a:rPr lang="en-US" sz="1400" kern="1200" dirty="0"/>
            <a:t> </a:t>
          </a:r>
          <a:r>
            <a:rPr lang="en-US" sz="1400" kern="1200" dirty="0" err="1"/>
            <a:t>dall’analisi</a:t>
          </a:r>
          <a:r>
            <a:rPr lang="en-US" sz="1400" kern="1200" dirty="0"/>
            <a:t> </a:t>
          </a:r>
          <a:r>
            <a:rPr lang="en-US" sz="1400" kern="1200" dirty="0" err="1"/>
            <a:t>dei</a:t>
          </a:r>
          <a:r>
            <a:rPr lang="en-US" sz="1400" kern="1200" dirty="0"/>
            <a:t> </a:t>
          </a:r>
          <a:r>
            <a:rPr lang="en-US" sz="1400" kern="1200" dirty="0" err="1"/>
            <a:t>fornitori</a:t>
          </a:r>
          <a:r>
            <a:rPr lang="en-US" sz="1400" kern="1200" dirty="0"/>
            <a:t> </a:t>
          </a:r>
          <a:r>
            <a:rPr lang="en-US" sz="1400" kern="1200" dirty="0" err="1"/>
            <a:t>disponibili</a:t>
          </a:r>
          <a:r>
            <a:rPr lang="en-US" sz="1400" kern="1200" dirty="0"/>
            <a:t> </a:t>
          </a:r>
          <a:r>
            <a:rPr lang="en-US" sz="1400" kern="1200" dirty="0" err="1"/>
            <a:t>sul</a:t>
          </a:r>
          <a:r>
            <a:rPr lang="en-US" sz="1400" kern="1200" dirty="0"/>
            <a:t> </a:t>
          </a:r>
          <a:r>
            <a:rPr lang="en-US" sz="1400" kern="1200" dirty="0" err="1"/>
            <a:t>mercato</a:t>
          </a:r>
          <a:r>
            <a:rPr lang="en-US" sz="1400" kern="1200" dirty="0"/>
            <a:t> non </a:t>
          </a:r>
          <a:r>
            <a:rPr lang="en-US" sz="1400" kern="1200" dirty="0" err="1"/>
            <a:t>risultino</a:t>
          </a:r>
          <a:r>
            <a:rPr lang="en-US" sz="1400" kern="1200" dirty="0"/>
            <a:t> </a:t>
          </a:r>
          <a:r>
            <a:rPr lang="en-US" sz="1400" kern="1200" dirty="0" err="1"/>
            <a:t>garantite</a:t>
          </a:r>
          <a:r>
            <a:rPr lang="en-US" sz="1400" kern="1200" dirty="0"/>
            <a:t> </a:t>
          </a:r>
          <a:r>
            <a:rPr lang="en-US" sz="1400" kern="1200" dirty="0" err="1"/>
            <a:t>modalita</a:t>
          </a:r>
          <a:r>
            <a:rPr lang="en-US" sz="1400" kern="1200" dirty="0"/>
            <a:t>̀ di </a:t>
          </a:r>
          <a:r>
            <a:rPr lang="en-US" sz="1400" kern="1200" dirty="0" err="1"/>
            <a:t>acquisto</a:t>
          </a:r>
          <a:r>
            <a:rPr lang="en-US" sz="1400" kern="1200" dirty="0"/>
            <a:t> </a:t>
          </a:r>
          <a:r>
            <a:rPr lang="en-US" sz="1400" kern="1200" dirty="0" err="1"/>
            <a:t>concorrenziali</a:t>
          </a:r>
          <a:r>
            <a:rPr lang="en-US" sz="1400" kern="1200" dirty="0"/>
            <a:t> </a:t>
          </a:r>
          <a:endParaRPr lang="it-IT" sz="1400" kern="1200" dirty="0"/>
        </a:p>
      </dsp:txBody>
      <dsp:txXfrm>
        <a:off x="1408836" y="43239"/>
        <a:ext cx="5143891" cy="846982"/>
      </dsp:txXfrm>
    </dsp:sp>
    <dsp:sp modelId="{49A42D07-69F4-D14D-A115-F87F307086B3}">
      <dsp:nvSpPr>
        <dsp:cNvPr id="0" name=""/>
        <dsp:cNvSpPr/>
      </dsp:nvSpPr>
      <dsp:spPr>
        <a:xfrm>
          <a:off x="1310545" y="890222"/>
          <a:ext cx="524218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dsp:style>
    </dsp:sp>
    <dsp:sp modelId="{840E4FCF-813A-3C48-81FB-0AD79F5020D4}">
      <dsp:nvSpPr>
        <dsp:cNvPr id="0" name=""/>
        <dsp:cNvSpPr/>
      </dsp:nvSpPr>
      <dsp:spPr>
        <a:xfrm>
          <a:off x="1408836" y="932571"/>
          <a:ext cx="5143891" cy="84698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US" sz="1400" kern="1200" dirty="0" err="1"/>
            <a:t>Adotta</a:t>
          </a:r>
          <a:r>
            <a:rPr lang="en-US" sz="1400" kern="1200" dirty="0"/>
            <a:t> </a:t>
          </a:r>
          <a:r>
            <a:rPr lang="en-US" sz="1400" kern="1200" dirty="0" err="1"/>
            <a:t>i</a:t>
          </a:r>
          <a:r>
            <a:rPr lang="en-US" sz="1400" kern="1200" dirty="0"/>
            <a:t> </a:t>
          </a:r>
          <a:r>
            <a:rPr lang="en-US" sz="1400" kern="1200" dirty="0" err="1"/>
            <a:t>prezzi</a:t>
          </a:r>
          <a:r>
            <a:rPr lang="en-US" sz="1400" kern="1200" dirty="0"/>
            <a:t> di </a:t>
          </a:r>
          <a:r>
            <a:rPr lang="en-US" sz="1400" kern="1200" dirty="0" err="1"/>
            <a:t>riferimento</a:t>
          </a:r>
          <a:r>
            <a:rPr lang="en-US" sz="1400" kern="1200" dirty="0"/>
            <a:t> </a:t>
          </a:r>
          <a:r>
            <a:rPr lang="en-US" sz="1400" kern="1200" dirty="0" err="1"/>
            <a:t>dei</a:t>
          </a:r>
          <a:r>
            <a:rPr lang="en-US" sz="1400" kern="1200" dirty="0"/>
            <a:t> </a:t>
          </a:r>
          <a:r>
            <a:rPr lang="en-US" sz="1400" kern="1200" dirty="0" err="1"/>
            <a:t>beni</a:t>
          </a:r>
          <a:r>
            <a:rPr lang="en-US" sz="1400" kern="1200" dirty="0"/>
            <a:t> e </a:t>
          </a:r>
          <a:r>
            <a:rPr lang="en-US" sz="1400" kern="1200" dirty="0" err="1"/>
            <a:t>servizi</a:t>
          </a:r>
          <a:r>
            <a:rPr lang="en-US" sz="1400" kern="1200" dirty="0"/>
            <a:t> a </a:t>
          </a:r>
          <a:r>
            <a:rPr lang="en-US" sz="1400" kern="1200" dirty="0" err="1"/>
            <a:t>maggior</a:t>
          </a:r>
          <a:r>
            <a:rPr lang="en-US" sz="1400" kern="1200" dirty="0"/>
            <a:t> </a:t>
          </a:r>
          <a:r>
            <a:rPr lang="en-US" sz="1400" kern="1200" dirty="0" err="1"/>
            <a:t>impatto</a:t>
          </a:r>
          <a:r>
            <a:rPr lang="en-US" sz="1400" kern="1200" dirty="0"/>
            <a:t>, in </a:t>
          </a:r>
          <a:r>
            <a:rPr lang="en-US" sz="1400" kern="1200" dirty="0" err="1"/>
            <a:t>quanto</a:t>
          </a:r>
          <a:r>
            <a:rPr lang="en-US" sz="1400" kern="1200" dirty="0"/>
            <a:t> </a:t>
          </a:r>
          <a:r>
            <a:rPr lang="en-US" sz="1400" kern="1200" dirty="0" err="1"/>
            <a:t>favoriscono</a:t>
          </a:r>
          <a:r>
            <a:rPr lang="en-US" sz="1400" kern="1200" dirty="0"/>
            <a:t> la </a:t>
          </a:r>
          <a:r>
            <a:rPr lang="en-US" sz="1400" kern="1200" dirty="0" err="1"/>
            <a:t>confrontabilita</a:t>
          </a:r>
          <a:r>
            <a:rPr lang="en-US" sz="1400" kern="1200" dirty="0"/>
            <a:t>̀/</a:t>
          </a:r>
          <a:r>
            <a:rPr lang="en-US" sz="1400" kern="1200" dirty="0" err="1"/>
            <a:t>fungibilita</a:t>
          </a:r>
          <a:r>
            <a:rPr lang="en-US" sz="1400" kern="1200" dirty="0"/>
            <a:t>̀ </a:t>
          </a:r>
          <a:r>
            <a:rPr lang="en-US" sz="1400" kern="1200" dirty="0" err="1"/>
            <a:t>tra</a:t>
          </a:r>
          <a:r>
            <a:rPr lang="en-US" sz="1400" kern="1200" dirty="0"/>
            <a:t> </a:t>
          </a:r>
          <a:r>
            <a:rPr lang="en-US" sz="1400" kern="1200" dirty="0" err="1"/>
            <a:t>i</a:t>
          </a:r>
          <a:r>
            <a:rPr lang="en-US" sz="1400" kern="1200" dirty="0"/>
            <a:t> </a:t>
          </a:r>
          <a:r>
            <a:rPr lang="en-US" sz="1400" kern="1200" dirty="0" err="1"/>
            <a:t>fabbisogni</a:t>
          </a:r>
          <a:r>
            <a:rPr lang="en-US" sz="1400" kern="1200" dirty="0"/>
            <a:t> del </a:t>
          </a:r>
          <a:r>
            <a:rPr lang="en-US" sz="1400" kern="1200" dirty="0" err="1"/>
            <a:t>soggetto</a:t>
          </a:r>
          <a:r>
            <a:rPr lang="en-US" sz="1400" kern="1200" dirty="0"/>
            <a:t> </a:t>
          </a:r>
          <a:r>
            <a:rPr lang="en-US" sz="1400" kern="1200" dirty="0" err="1"/>
            <a:t>acquirente</a:t>
          </a:r>
          <a:r>
            <a:rPr lang="en-US" sz="1400" kern="1200" dirty="0"/>
            <a:t> e le </a:t>
          </a:r>
          <a:r>
            <a:rPr lang="en-US" sz="1400" kern="1200" dirty="0" err="1"/>
            <a:t>caratteristiche</a:t>
          </a:r>
          <a:r>
            <a:rPr lang="en-US" sz="1400" kern="1200" dirty="0"/>
            <a:t> </a:t>
          </a:r>
          <a:r>
            <a:rPr lang="en-US" sz="1400" kern="1200" dirty="0" err="1"/>
            <a:t>dei</a:t>
          </a:r>
          <a:r>
            <a:rPr lang="en-US" sz="1400" kern="1200" dirty="0"/>
            <a:t> </a:t>
          </a:r>
          <a:r>
            <a:rPr lang="en-US" sz="1400" kern="1200" dirty="0" err="1"/>
            <a:t>prodotti</a:t>
          </a:r>
          <a:r>
            <a:rPr lang="en-US" sz="1400" kern="1200" dirty="0"/>
            <a:t>/</a:t>
          </a:r>
          <a:r>
            <a:rPr lang="en-US" sz="1400" kern="1200" dirty="0" err="1"/>
            <a:t>servizi</a:t>
          </a:r>
          <a:r>
            <a:rPr lang="en-US" sz="1400" kern="1200" dirty="0"/>
            <a:t> </a:t>
          </a:r>
          <a:r>
            <a:rPr lang="en-US" sz="1400" kern="1200" dirty="0" err="1"/>
            <a:t>oggetto</a:t>
          </a:r>
          <a:r>
            <a:rPr lang="en-US" sz="1400" kern="1200" dirty="0"/>
            <a:t> di </a:t>
          </a:r>
          <a:r>
            <a:rPr lang="en-US" sz="1400" kern="1200" dirty="0" err="1"/>
            <a:t>offerta</a:t>
          </a:r>
          <a:r>
            <a:rPr lang="en-US" sz="1400" kern="1200" dirty="0"/>
            <a:t>  </a:t>
          </a:r>
          <a:endParaRPr lang="it-IT" sz="1400" kern="1200" dirty="0"/>
        </a:p>
      </dsp:txBody>
      <dsp:txXfrm>
        <a:off x="1408836" y="932571"/>
        <a:ext cx="5143891" cy="846982"/>
      </dsp:txXfrm>
    </dsp:sp>
    <dsp:sp modelId="{7914498C-6A59-EE46-ADCA-7D500FB74779}">
      <dsp:nvSpPr>
        <dsp:cNvPr id="0" name=""/>
        <dsp:cNvSpPr/>
      </dsp:nvSpPr>
      <dsp:spPr>
        <a:xfrm>
          <a:off x="1310545" y="1779553"/>
          <a:ext cx="5242182"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dsp:style>
    </dsp:sp>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44612A-13E2-2141-839B-0EDC62E8B02B}">
      <dsp:nvSpPr>
        <dsp:cNvPr id="0" name=""/>
        <dsp:cNvSpPr/>
      </dsp:nvSpPr>
      <dsp:spPr>
        <a:xfrm>
          <a:off x="0" y="0"/>
          <a:ext cx="6876256" cy="3183287"/>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it-IT" sz="1600" b="1" kern="1200" noProof="0" dirty="0"/>
            <a:t>9. </a:t>
          </a:r>
          <a:r>
            <a:rPr lang="it-IT" sz="1600" b="1" kern="1200" noProof="0" dirty="0">
              <a:solidFill>
                <a:srgbClr val="800000"/>
              </a:solidFill>
            </a:rPr>
            <a:t>Il dirigente intraprende con tempestività le iniziative necessarie ove venga a conoscenza di un illecito</a:t>
          </a:r>
          <a:r>
            <a:rPr lang="it-IT" sz="1600" b="1" kern="1200" noProof="0" dirty="0"/>
            <a:t>, attiva e conclude, se competente, il procedimento disciplinare, ovvero segnala tempestivamente l’illecito all’autorità disciplinare, prestando ove richiesta la propria collaborazione e provvede ad inoltrare tempestiva denuncia all’autorità giudiziaria competente in caso di illecito amministrativo o penale. </a:t>
          </a:r>
          <a:r>
            <a:rPr lang="it-IT" sz="1600" b="1" kern="1200" noProof="0" dirty="0">
              <a:solidFill>
                <a:srgbClr val="800000"/>
              </a:solidFill>
            </a:rPr>
            <a:t>Nel caso in cui riceva segnalazione di un illecito da parte di un dipendente, adotta ogni cautela di legge affinché sia tutelato il segnalante e non sia indebitamente rivelata la sua identità nel procedimento disciplinare</a:t>
          </a:r>
          <a:r>
            <a:rPr lang="it-IT" sz="1600" b="1" kern="1200" noProof="0" dirty="0"/>
            <a:t>, ai sensi dell’articolo 54-</a:t>
          </a:r>
          <a:r>
            <a:rPr lang="it-IT" sz="1600" b="1" i="1" kern="1200" noProof="0" dirty="0"/>
            <a:t>bis </a:t>
          </a:r>
          <a:r>
            <a:rPr lang="it-IT" sz="1600" b="1" kern="1200" noProof="0" dirty="0"/>
            <a:t>del decreto legislativo n. 165 del 2001. </a:t>
          </a:r>
        </a:p>
      </dsp:txBody>
      <dsp:txXfrm>
        <a:off x="0" y="0"/>
        <a:ext cx="6876256" cy="3183287"/>
      </dsp:txXfrm>
    </dsp:sp>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28D8F7-9884-0748-930C-059B495D1C79}">
      <dsp:nvSpPr>
        <dsp:cNvPr id="0" name=""/>
        <dsp:cNvSpPr/>
      </dsp:nvSpPr>
      <dsp:spPr>
        <a:xfrm>
          <a:off x="410029" y="1008110"/>
          <a:ext cx="2409970" cy="993241"/>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it-IT" sz="1400" b="1" kern="1200" dirty="0"/>
            <a:t>6 novembre 2012</a:t>
          </a:r>
        </a:p>
      </dsp:txBody>
      <dsp:txXfrm>
        <a:off x="432886" y="1030967"/>
        <a:ext cx="2364256" cy="734689"/>
      </dsp:txXfrm>
    </dsp:sp>
    <dsp:sp modelId="{9CDD9D22-5096-8243-BA02-68AB0E5B9CE8}">
      <dsp:nvSpPr>
        <dsp:cNvPr id="0" name=""/>
        <dsp:cNvSpPr/>
      </dsp:nvSpPr>
      <dsp:spPr>
        <a:xfrm>
          <a:off x="1668675" y="847138"/>
          <a:ext cx="2359414" cy="2359414"/>
        </a:xfrm>
        <a:prstGeom prst="leftCircularArrow">
          <a:avLst>
            <a:gd name="adj1" fmla="val 4069"/>
            <a:gd name="adj2" fmla="val 511871"/>
            <a:gd name="adj3" fmla="val 2287382"/>
            <a:gd name="adj4" fmla="val 9024489"/>
            <a:gd name="adj5" fmla="val 4748"/>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A6AA78B-17D6-4A40-966C-FEEEC56E8737}">
      <dsp:nvSpPr>
        <dsp:cNvPr id="0" name=""/>
        <dsp:cNvSpPr/>
      </dsp:nvSpPr>
      <dsp:spPr>
        <a:xfrm>
          <a:off x="1118377" y="1926055"/>
          <a:ext cx="1589236" cy="631987"/>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Legge 190/2012</a:t>
          </a:r>
        </a:p>
      </dsp:txBody>
      <dsp:txXfrm>
        <a:off x="1136887" y="1944565"/>
        <a:ext cx="1552216" cy="594967"/>
      </dsp:txXfrm>
    </dsp:sp>
    <dsp:sp modelId="{16A74B5C-C8C8-794C-9C2B-ABD7E7838B15}">
      <dsp:nvSpPr>
        <dsp:cNvPr id="0" name=""/>
        <dsp:cNvSpPr/>
      </dsp:nvSpPr>
      <dsp:spPr>
        <a:xfrm>
          <a:off x="3277199" y="767412"/>
          <a:ext cx="1787891" cy="1474636"/>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it-IT" sz="1400" b="1" kern="1200" dirty="0"/>
            <a:t>settembre 2013</a:t>
          </a:r>
        </a:p>
      </dsp:txBody>
      <dsp:txXfrm>
        <a:off x="3311134" y="1117341"/>
        <a:ext cx="1720021" cy="1090772"/>
      </dsp:txXfrm>
    </dsp:sp>
    <dsp:sp modelId="{BE248D22-7479-B542-B567-5ED1D079E3DB}">
      <dsp:nvSpPr>
        <dsp:cNvPr id="0" name=""/>
        <dsp:cNvSpPr/>
      </dsp:nvSpPr>
      <dsp:spPr>
        <a:xfrm>
          <a:off x="4343140" y="-216011"/>
          <a:ext cx="3878492" cy="3166349"/>
        </a:xfrm>
        <a:prstGeom prst="circularArrow">
          <a:avLst>
            <a:gd name="adj1" fmla="val 3032"/>
            <a:gd name="adj2" fmla="val 372087"/>
            <a:gd name="adj3" fmla="val 19290694"/>
            <a:gd name="adj4" fmla="val 12413802"/>
            <a:gd name="adj5" fmla="val 3538"/>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C319652-FF25-E442-B47C-E542C0B8C04D}">
      <dsp:nvSpPr>
        <dsp:cNvPr id="0" name=""/>
        <dsp:cNvSpPr/>
      </dsp:nvSpPr>
      <dsp:spPr>
        <a:xfrm>
          <a:off x="3674508" y="451419"/>
          <a:ext cx="1589236" cy="631987"/>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Piano Nazionale Anticorruzione</a:t>
          </a:r>
        </a:p>
      </dsp:txBody>
      <dsp:txXfrm>
        <a:off x="3693018" y="469929"/>
        <a:ext cx="1552216" cy="594967"/>
      </dsp:txXfrm>
    </dsp:sp>
    <dsp:sp modelId="{7A5B2BD6-0827-C843-AC8A-B0021248FE31}">
      <dsp:nvSpPr>
        <dsp:cNvPr id="0" name=""/>
        <dsp:cNvSpPr/>
      </dsp:nvSpPr>
      <dsp:spPr>
        <a:xfrm>
          <a:off x="5720945" y="830110"/>
          <a:ext cx="3013025" cy="1101995"/>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n-US" sz="1400" b="1" kern="1200" dirty="0"/>
            <a:t>28 </a:t>
          </a:r>
          <a:r>
            <a:rPr lang="en-US" sz="1400" b="1" kern="1200" dirty="0" err="1"/>
            <a:t>aprile</a:t>
          </a:r>
          <a:r>
            <a:rPr lang="en-US" sz="1400" b="1" kern="1200" dirty="0"/>
            <a:t> 2015 </a:t>
          </a:r>
          <a:endParaRPr lang="it-IT" sz="1400" b="1" kern="1200" dirty="0"/>
        </a:p>
      </dsp:txBody>
      <dsp:txXfrm>
        <a:off x="5746305" y="855470"/>
        <a:ext cx="2962305" cy="815133"/>
      </dsp:txXfrm>
    </dsp:sp>
    <dsp:sp modelId="{7FCF208A-BD96-2044-BD28-1A4992AD9FC7}">
      <dsp:nvSpPr>
        <dsp:cNvPr id="0" name=""/>
        <dsp:cNvSpPr/>
      </dsp:nvSpPr>
      <dsp:spPr>
        <a:xfrm>
          <a:off x="6336031" y="1555186"/>
          <a:ext cx="2378817" cy="1126478"/>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err="1"/>
            <a:t>Dterminazione</a:t>
          </a:r>
          <a:r>
            <a:rPr lang="it-IT" sz="1400" b="1" kern="1200" dirty="0"/>
            <a:t> ANAC n. </a:t>
          </a:r>
          <a:r>
            <a:rPr lang="en-US" sz="1400" b="1" kern="1200" dirty="0"/>
            <a:t>6 - “</a:t>
          </a:r>
          <a:r>
            <a:rPr lang="en-US" sz="1400" b="1" kern="1200" dirty="0" err="1"/>
            <a:t>Linee</a:t>
          </a:r>
          <a:r>
            <a:rPr lang="en-US" sz="1400" b="1" kern="1200" dirty="0"/>
            <a:t> </a:t>
          </a:r>
          <a:r>
            <a:rPr lang="en-US" sz="1400" b="1" kern="1200" dirty="0" err="1"/>
            <a:t>guida</a:t>
          </a:r>
          <a:r>
            <a:rPr lang="en-US" sz="1400" b="1" kern="1200" dirty="0"/>
            <a:t> in </a:t>
          </a:r>
          <a:r>
            <a:rPr lang="en-US" sz="1400" b="1" kern="1200" dirty="0" err="1"/>
            <a:t>materia</a:t>
          </a:r>
          <a:r>
            <a:rPr lang="en-US" sz="1400" b="1" kern="1200" dirty="0"/>
            <a:t> di </a:t>
          </a:r>
          <a:r>
            <a:rPr lang="en-US" sz="1400" b="1" kern="1200" dirty="0" err="1"/>
            <a:t>tutela</a:t>
          </a:r>
          <a:r>
            <a:rPr lang="en-US" sz="1400" b="1" kern="1200" dirty="0"/>
            <a:t> del </a:t>
          </a:r>
          <a:r>
            <a:rPr lang="en-US" sz="1400" b="1" kern="1200" dirty="0" err="1"/>
            <a:t>dipendente</a:t>
          </a:r>
          <a:r>
            <a:rPr lang="en-US" sz="1400" b="1" kern="1200" dirty="0"/>
            <a:t> </a:t>
          </a:r>
          <a:r>
            <a:rPr lang="en-US" sz="1400" b="1" kern="1200" dirty="0" err="1"/>
            <a:t>pubblico</a:t>
          </a:r>
          <a:r>
            <a:rPr lang="en-US" sz="1400" b="1" kern="1200" dirty="0"/>
            <a:t> </a:t>
          </a:r>
          <a:r>
            <a:rPr lang="en-US" sz="1400" b="1" kern="1200" dirty="0" err="1"/>
            <a:t>che</a:t>
          </a:r>
          <a:r>
            <a:rPr lang="en-US" sz="1400" b="1" kern="1200" dirty="0"/>
            <a:t> </a:t>
          </a:r>
          <a:r>
            <a:rPr lang="en-US" sz="1400" b="1" kern="1200" dirty="0" err="1"/>
            <a:t>segnala</a:t>
          </a:r>
          <a:r>
            <a:rPr lang="en-US" sz="1400" b="1" kern="1200" dirty="0"/>
            <a:t> </a:t>
          </a:r>
          <a:r>
            <a:rPr lang="en-US" sz="1400" b="1" kern="1200" dirty="0" err="1"/>
            <a:t>illeciti</a:t>
          </a:r>
          <a:r>
            <a:rPr lang="en-US" sz="1400" b="1" kern="1200" dirty="0"/>
            <a:t> (c.d. whistleblower)” </a:t>
          </a:r>
          <a:endParaRPr lang="it-IT" sz="1400" b="1" kern="1200" dirty="0"/>
        </a:p>
      </dsp:txBody>
      <dsp:txXfrm>
        <a:off x="6369024" y="1588179"/>
        <a:ext cx="2312831" cy="1060492"/>
      </dsp:txXfrm>
    </dsp:sp>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28D8F7-9884-0748-930C-059B495D1C79}">
      <dsp:nvSpPr>
        <dsp:cNvPr id="0" name=""/>
        <dsp:cNvSpPr/>
      </dsp:nvSpPr>
      <dsp:spPr>
        <a:xfrm>
          <a:off x="3992" y="382124"/>
          <a:ext cx="1662364" cy="693618"/>
        </a:xfrm>
        <a:prstGeom prst="roundRect">
          <a:avLst>
            <a:gd name="adj" fmla="val 10000"/>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it-IT" sz="1400" b="1" kern="1200" dirty="0"/>
            <a:t>Gennaio 2014</a:t>
          </a:r>
        </a:p>
      </dsp:txBody>
      <dsp:txXfrm>
        <a:off x="19954" y="398086"/>
        <a:ext cx="1630440" cy="513061"/>
      </dsp:txXfrm>
    </dsp:sp>
    <dsp:sp modelId="{9CDD9D22-5096-8243-BA02-68AB0E5B9CE8}">
      <dsp:nvSpPr>
        <dsp:cNvPr id="0" name=""/>
        <dsp:cNvSpPr/>
      </dsp:nvSpPr>
      <dsp:spPr>
        <a:xfrm>
          <a:off x="783047" y="-396612"/>
          <a:ext cx="2546622" cy="2546622"/>
        </a:xfrm>
        <a:prstGeom prst="leftCircularArrow">
          <a:avLst>
            <a:gd name="adj1" fmla="val 3369"/>
            <a:gd name="adj2" fmla="val 416694"/>
            <a:gd name="adj3" fmla="val 2547182"/>
            <a:gd name="adj4" fmla="val 9379467"/>
            <a:gd name="adj5" fmla="val 3930"/>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FA6AA78B-17D6-4A40-966C-FEEEC56E8737}">
      <dsp:nvSpPr>
        <dsp:cNvPr id="0" name=""/>
        <dsp:cNvSpPr/>
      </dsp:nvSpPr>
      <dsp:spPr>
        <a:xfrm>
          <a:off x="209450" y="800800"/>
          <a:ext cx="1531770" cy="549883"/>
        </a:xfrm>
        <a:prstGeom prst="roundRect">
          <a:avLst>
            <a:gd name="adj" fmla="val 10000"/>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Prima Policy di </a:t>
          </a:r>
          <a:r>
            <a:rPr lang="it-IT" sz="1400" b="1" kern="1200" dirty="0" err="1"/>
            <a:t>Whistleblowing</a:t>
          </a:r>
          <a:r>
            <a:rPr lang="it-IT" sz="1400" b="1" kern="1200" dirty="0"/>
            <a:t> (ASL Cuneo 1)</a:t>
          </a:r>
        </a:p>
      </dsp:txBody>
      <dsp:txXfrm>
        <a:off x="225556" y="816906"/>
        <a:ext cx="1499558" cy="517671"/>
      </dsp:txXfrm>
    </dsp:sp>
    <dsp:sp modelId="{16A74B5C-C8C8-794C-9C2B-ABD7E7838B15}">
      <dsp:nvSpPr>
        <dsp:cNvPr id="0" name=""/>
        <dsp:cNvSpPr/>
      </dsp:nvSpPr>
      <dsp:spPr>
        <a:xfrm>
          <a:off x="2447493" y="850557"/>
          <a:ext cx="1503868" cy="436237"/>
        </a:xfrm>
        <a:prstGeom prst="roundRect">
          <a:avLst>
            <a:gd name="adj" fmla="val 10000"/>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it-IT" sz="1400" b="1" kern="1200" dirty="0"/>
            <a:t>Febbraio 2015</a:t>
          </a:r>
        </a:p>
      </dsp:txBody>
      <dsp:txXfrm>
        <a:off x="2457532" y="954076"/>
        <a:ext cx="1483790" cy="322680"/>
      </dsp:txXfrm>
    </dsp:sp>
    <dsp:sp modelId="{BE248D22-7479-B542-B567-5ED1D079E3DB}">
      <dsp:nvSpPr>
        <dsp:cNvPr id="0" name=""/>
        <dsp:cNvSpPr/>
      </dsp:nvSpPr>
      <dsp:spPr>
        <a:xfrm>
          <a:off x="3271919" y="-493629"/>
          <a:ext cx="2557842" cy="2557842"/>
        </a:xfrm>
        <a:prstGeom prst="circularArrow">
          <a:avLst>
            <a:gd name="adj1" fmla="val 3354"/>
            <a:gd name="adj2" fmla="val 414720"/>
            <a:gd name="adj3" fmla="val 19422059"/>
            <a:gd name="adj4" fmla="val 12587801"/>
            <a:gd name="adj5" fmla="val 3913"/>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1C319652-FF25-E442-B47C-E542C0B8C04D}">
      <dsp:nvSpPr>
        <dsp:cNvPr id="0" name=""/>
        <dsp:cNvSpPr/>
      </dsp:nvSpPr>
      <dsp:spPr>
        <a:xfrm>
          <a:off x="2149754" y="139089"/>
          <a:ext cx="2329377" cy="927490"/>
        </a:xfrm>
        <a:prstGeom prst="roundRect">
          <a:avLst>
            <a:gd name="adj" fmla="val 10000"/>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Prima Policy di </a:t>
          </a:r>
          <a:r>
            <a:rPr lang="it-IT" sz="1400" b="1" kern="1200" dirty="0" err="1"/>
            <a:t>Whistleblowing</a:t>
          </a:r>
          <a:r>
            <a:rPr lang="it-IT" sz="1400" b="1" kern="1200" dirty="0"/>
            <a:t> in una grande Agenzia Nazionale (Agenzia delle Entrate)</a:t>
          </a:r>
        </a:p>
      </dsp:txBody>
      <dsp:txXfrm>
        <a:off x="2176919" y="166254"/>
        <a:ext cx="2275047" cy="873160"/>
      </dsp:txXfrm>
    </dsp:sp>
    <dsp:sp modelId="{48CD9B53-8D39-AB45-B451-0895FBD439D3}">
      <dsp:nvSpPr>
        <dsp:cNvPr id="0" name=""/>
        <dsp:cNvSpPr/>
      </dsp:nvSpPr>
      <dsp:spPr>
        <a:xfrm>
          <a:off x="4887664" y="295096"/>
          <a:ext cx="1156214" cy="693618"/>
        </a:xfrm>
        <a:prstGeom prst="roundRect">
          <a:avLst>
            <a:gd name="adj" fmla="val 10000"/>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it-IT" sz="1400" b="1" kern="1200" dirty="0"/>
            <a:t>17 giugno 2015</a:t>
          </a:r>
        </a:p>
      </dsp:txBody>
      <dsp:txXfrm>
        <a:off x="4903626" y="311058"/>
        <a:ext cx="1124290" cy="513061"/>
      </dsp:txXfrm>
    </dsp:sp>
    <dsp:sp modelId="{BC48FA9E-5130-6246-A900-4D781B8C1AFC}">
      <dsp:nvSpPr>
        <dsp:cNvPr id="0" name=""/>
        <dsp:cNvSpPr/>
      </dsp:nvSpPr>
      <dsp:spPr>
        <a:xfrm>
          <a:off x="5429938" y="-427234"/>
          <a:ext cx="2417900" cy="2417900"/>
        </a:xfrm>
        <a:prstGeom prst="leftCircularArrow">
          <a:avLst>
            <a:gd name="adj1" fmla="val 3548"/>
            <a:gd name="adj2" fmla="val 440757"/>
            <a:gd name="adj3" fmla="val 2310837"/>
            <a:gd name="adj4" fmla="val 9119058"/>
            <a:gd name="adj5" fmla="val 4140"/>
          </a:avLst>
        </a:prstGeom>
        <a:solidFill>
          <a:schemeClr val="dk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1BA82186-03E6-1A42-8E4E-3B55241F3ACA}">
      <dsp:nvSpPr>
        <dsp:cNvPr id="0" name=""/>
        <dsp:cNvSpPr/>
      </dsp:nvSpPr>
      <dsp:spPr>
        <a:xfrm>
          <a:off x="4975778" y="863548"/>
          <a:ext cx="1355751" cy="442372"/>
        </a:xfrm>
        <a:prstGeom prst="roundRect">
          <a:avLst>
            <a:gd name="adj" fmla="val 10000"/>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Determinazione ANAC n. 8</a:t>
          </a:r>
        </a:p>
      </dsp:txBody>
      <dsp:txXfrm>
        <a:off x="4988735" y="876505"/>
        <a:ext cx="1329837" cy="416458"/>
      </dsp:txXfrm>
    </dsp:sp>
    <dsp:sp modelId="{2C73B0DC-8E12-9F4F-8E12-FD413D2A5827}">
      <dsp:nvSpPr>
        <dsp:cNvPr id="0" name=""/>
        <dsp:cNvSpPr/>
      </dsp:nvSpPr>
      <dsp:spPr>
        <a:xfrm>
          <a:off x="7157649" y="517054"/>
          <a:ext cx="1236728" cy="693618"/>
        </a:xfrm>
        <a:prstGeom prst="roundRect">
          <a:avLst>
            <a:gd name="adj" fmla="val 10000"/>
          </a:avLst>
        </a:prstGeom>
        <a:solidFill>
          <a:schemeClr val="dk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n-US" sz="1400" b="1" kern="1200" dirty="0"/>
            <a:t>21 </a:t>
          </a:r>
          <a:r>
            <a:rPr lang="en-US" sz="1400" b="1" kern="1200" dirty="0" err="1"/>
            <a:t>luglio</a:t>
          </a:r>
          <a:r>
            <a:rPr lang="en-US" sz="1400" b="1" kern="1200" dirty="0"/>
            <a:t> 2015 </a:t>
          </a:r>
          <a:endParaRPr lang="it-IT" sz="1400" b="1" kern="1200" dirty="0"/>
        </a:p>
      </dsp:txBody>
      <dsp:txXfrm>
        <a:off x="7173611" y="681648"/>
        <a:ext cx="1204804" cy="513061"/>
      </dsp:txXfrm>
    </dsp:sp>
    <dsp:sp modelId="{425E41CA-804C-7049-9B12-AE43F99B6201}">
      <dsp:nvSpPr>
        <dsp:cNvPr id="0" name=""/>
        <dsp:cNvSpPr/>
      </dsp:nvSpPr>
      <dsp:spPr>
        <a:xfrm>
          <a:off x="6692341" y="224870"/>
          <a:ext cx="2447665" cy="584366"/>
        </a:xfrm>
        <a:prstGeom prst="roundRect">
          <a:avLst>
            <a:gd name="adj" fmla="val 10000"/>
          </a:avLst>
        </a:prstGeom>
        <a:solidFill>
          <a:schemeClr val="l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err="1"/>
            <a:t>Circolare</a:t>
          </a:r>
          <a:r>
            <a:rPr lang="en-US" sz="1400" b="1" kern="1200" dirty="0"/>
            <a:t> </a:t>
          </a:r>
          <a:r>
            <a:rPr lang="en-US" sz="1400" b="1" kern="1200" dirty="0" err="1"/>
            <a:t>della</a:t>
          </a:r>
          <a:r>
            <a:rPr lang="en-US" sz="1400" b="1" kern="1200" dirty="0"/>
            <a:t> </a:t>
          </a:r>
          <a:r>
            <a:rPr lang="en-US" sz="1400" b="1" kern="1200" dirty="0" err="1"/>
            <a:t>Banca</a:t>
          </a:r>
          <a:r>
            <a:rPr lang="en-US" sz="1400" b="1" kern="1200" dirty="0"/>
            <a:t> </a:t>
          </a:r>
          <a:r>
            <a:rPr lang="en-US" sz="1400" b="1" kern="1200" dirty="0" err="1"/>
            <a:t>d’Italia</a:t>
          </a:r>
          <a:r>
            <a:rPr lang="en-US" sz="1400" b="1" kern="1200" dirty="0"/>
            <a:t> n. 285 – 11° aggiornamento</a:t>
          </a:r>
          <a:endParaRPr lang="it-IT" sz="1400" b="1" kern="1200" dirty="0"/>
        </a:p>
      </dsp:txBody>
      <dsp:txXfrm>
        <a:off x="6709456" y="241985"/>
        <a:ext cx="2413435" cy="550136"/>
      </dsp:txXfrm>
    </dsp:sp>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EBBC2-3839-9741-B2B4-54FC2B05E325}">
      <dsp:nvSpPr>
        <dsp:cNvPr id="0" name=""/>
        <dsp:cNvSpPr/>
      </dsp:nvSpPr>
      <dsp:spPr>
        <a:xfrm>
          <a:off x="2947" y="895106"/>
          <a:ext cx="4235313" cy="498272"/>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6C6F4A45-C3BC-574A-B6CC-09240AF2259D}">
      <dsp:nvSpPr>
        <dsp:cNvPr id="0" name=""/>
        <dsp:cNvSpPr/>
      </dsp:nvSpPr>
      <dsp:spPr>
        <a:xfrm>
          <a:off x="2947" y="1082237"/>
          <a:ext cx="311141" cy="311141"/>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56ABE6B-4202-F149-895C-5A3B00571342}">
      <dsp:nvSpPr>
        <dsp:cNvPr id="0" name=""/>
        <dsp:cNvSpPr/>
      </dsp:nvSpPr>
      <dsp:spPr>
        <a:xfrm>
          <a:off x="2947" y="0"/>
          <a:ext cx="4235313" cy="8951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45" tIns="36830" rIns="55245" bIns="36830" numCol="1" spcCol="1270" anchor="ctr" anchorCtr="0">
          <a:noAutofit/>
        </a:bodyPr>
        <a:lstStyle/>
        <a:p>
          <a:pPr marL="0" lvl="0" indent="0" algn="l" defTabSz="1289050">
            <a:lnSpc>
              <a:spcPct val="90000"/>
            </a:lnSpc>
            <a:spcBef>
              <a:spcPct val="0"/>
            </a:spcBef>
            <a:spcAft>
              <a:spcPct val="35000"/>
            </a:spcAft>
            <a:buNone/>
          </a:pPr>
          <a:r>
            <a:rPr lang="it-IT" sz="2900" b="1" kern="1200" dirty="0"/>
            <a:t>WHISTLEBLOWING INTERNO</a:t>
          </a:r>
        </a:p>
      </dsp:txBody>
      <dsp:txXfrm>
        <a:off x="2947" y="0"/>
        <a:ext cx="4235313" cy="895106"/>
      </dsp:txXfrm>
    </dsp:sp>
    <dsp:sp modelId="{6A59BF94-0016-234A-B9FB-BDA8E664F09C}">
      <dsp:nvSpPr>
        <dsp:cNvPr id="0" name=""/>
        <dsp:cNvSpPr/>
      </dsp:nvSpPr>
      <dsp:spPr>
        <a:xfrm>
          <a:off x="2947" y="1807498"/>
          <a:ext cx="311133" cy="311133"/>
        </a:xfrm>
        <a:prstGeom prst="rect">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C7459C-2B67-3A43-A7D3-5EAAC431E088}">
      <dsp:nvSpPr>
        <dsp:cNvPr id="0" name=""/>
        <dsp:cNvSpPr/>
      </dsp:nvSpPr>
      <dsp:spPr>
        <a:xfrm>
          <a:off x="299419" y="1600438"/>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Superiore gerarchico  (art. 8 </a:t>
          </a:r>
          <a:r>
            <a:rPr lang="it-IT" sz="1700" b="1" kern="1200" dirty="0" err="1"/>
            <a:t>CdC</a:t>
          </a:r>
          <a:r>
            <a:rPr lang="it-IT" sz="1700" b="1" kern="1200" dirty="0"/>
            <a:t> PA)</a:t>
          </a:r>
        </a:p>
      </dsp:txBody>
      <dsp:txXfrm>
        <a:off x="299419" y="1600438"/>
        <a:ext cx="3938841" cy="725253"/>
      </dsp:txXfrm>
    </dsp:sp>
    <dsp:sp modelId="{18A0F926-F93B-7544-9429-58A79C31FF30}">
      <dsp:nvSpPr>
        <dsp:cNvPr id="0" name=""/>
        <dsp:cNvSpPr/>
      </dsp:nvSpPr>
      <dsp:spPr>
        <a:xfrm>
          <a:off x="2947" y="2532751"/>
          <a:ext cx="311133" cy="311133"/>
        </a:xfrm>
        <a:prstGeom prst="rect">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E796E07-CF66-F84E-BB79-8D8A33E6B521}">
      <dsp:nvSpPr>
        <dsp:cNvPr id="0" name=""/>
        <dsp:cNvSpPr/>
      </dsp:nvSpPr>
      <dsp:spPr>
        <a:xfrm>
          <a:off x="299419" y="2325692"/>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Responsabile Prevenzione Corruzione (Piano Nazionale Anticorruzione)</a:t>
          </a:r>
        </a:p>
      </dsp:txBody>
      <dsp:txXfrm>
        <a:off x="299419" y="2325692"/>
        <a:ext cx="3938841" cy="725253"/>
      </dsp:txXfrm>
    </dsp:sp>
    <dsp:sp modelId="{8BC41482-2AC8-7645-8267-4B1DAABCF09E}">
      <dsp:nvSpPr>
        <dsp:cNvPr id="0" name=""/>
        <dsp:cNvSpPr/>
      </dsp:nvSpPr>
      <dsp:spPr>
        <a:xfrm>
          <a:off x="2947" y="3258005"/>
          <a:ext cx="311133" cy="311133"/>
        </a:xfrm>
        <a:prstGeom prst="rect">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8A05553-E8F0-8749-9081-02B34812F361}">
      <dsp:nvSpPr>
        <dsp:cNvPr id="0" name=""/>
        <dsp:cNvSpPr/>
      </dsp:nvSpPr>
      <dsp:spPr>
        <a:xfrm>
          <a:off x="299419" y="3050945"/>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ANAC - Autorità Anticorruzione (legge 11 agosto 2014, n. 114) </a:t>
          </a:r>
        </a:p>
      </dsp:txBody>
      <dsp:txXfrm>
        <a:off x="299419" y="3050945"/>
        <a:ext cx="3938841" cy="725253"/>
      </dsp:txXfrm>
    </dsp:sp>
    <dsp:sp modelId="{6F4078E1-19B3-0140-98D6-FA3F4F282D5F}">
      <dsp:nvSpPr>
        <dsp:cNvPr id="0" name=""/>
        <dsp:cNvSpPr/>
      </dsp:nvSpPr>
      <dsp:spPr>
        <a:xfrm>
          <a:off x="4450026" y="895106"/>
          <a:ext cx="4235313" cy="498272"/>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5CEB3297-74A2-DE48-90C0-A001801F37B0}">
      <dsp:nvSpPr>
        <dsp:cNvPr id="0" name=""/>
        <dsp:cNvSpPr/>
      </dsp:nvSpPr>
      <dsp:spPr>
        <a:xfrm>
          <a:off x="4450026" y="1082237"/>
          <a:ext cx="311141" cy="311141"/>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E33A9EF-69C6-4F49-B5D2-FF14FEB46112}">
      <dsp:nvSpPr>
        <dsp:cNvPr id="0" name=""/>
        <dsp:cNvSpPr/>
      </dsp:nvSpPr>
      <dsp:spPr>
        <a:xfrm>
          <a:off x="4450026" y="0"/>
          <a:ext cx="4235313" cy="8951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45" tIns="36830" rIns="55245" bIns="36830" numCol="1" spcCol="1270" anchor="ctr" anchorCtr="0">
          <a:noAutofit/>
        </a:bodyPr>
        <a:lstStyle/>
        <a:p>
          <a:pPr marL="0" lvl="0" indent="0" algn="l" defTabSz="1289050">
            <a:lnSpc>
              <a:spcPct val="90000"/>
            </a:lnSpc>
            <a:spcBef>
              <a:spcPct val="0"/>
            </a:spcBef>
            <a:spcAft>
              <a:spcPct val="35000"/>
            </a:spcAft>
            <a:buNone/>
          </a:pPr>
          <a:r>
            <a:rPr lang="it-IT" sz="2900" b="1" kern="1200" dirty="0"/>
            <a:t>WHISTLEBLOWING ESTERNO</a:t>
          </a:r>
        </a:p>
      </dsp:txBody>
      <dsp:txXfrm>
        <a:off x="4450026" y="0"/>
        <a:ext cx="4235313" cy="895106"/>
      </dsp:txXfrm>
    </dsp:sp>
    <dsp:sp modelId="{EC8E3F62-2FAB-874C-9EA4-D5F7C2A1E592}">
      <dsp:nvSpPr>
        <dsp:cNvPr id="0" name=""/>
        <dsp:cNvSpPr/>
      </dsp:nvSpPr>
      <dsp:spPr>
        <a:xfrm>
          <a:off x="4450026" y="1807498"/>
          <a:ext cx="311133" cy="311133"/>
        </a:xfrm>
        <a:prstGeom prst="rect">
          <a:avLst/>
        </a:prstGeom>
        <a:solidFill>
          <a:schemeClr val="lt1">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AC1C954-3935-7C48-9059-0648929535BA}">
      <dsp:nvSpPr>
        <dsp:cNvPr id="0" name=""/>
        <dsp:cNvSpPr/>
      </dsp:nvSpPr>
      <dsp:spPr>
        <a:xfrm>
          <a:off x="4746498" y="1600438"/>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Corte dei Conti</a:t>
          </a:r>
        </a:p>
      </dsp:txBody>
      <dsp:txXfrm>
        <a:off x="4746498" y="1600438"/>
        <a:ext cx="3938841" cy="725253"/>
      </dsp:txXfrm>
    </dsp:sp>
    <dsp:sp modelId="{F37574A7-B630-414E-B9D4-4E17FB818DBD}">
      <dsp:nvSpPr>
        <dsp:cNvPr id="0" name=""/>
        <dsp:cNvSpPr/>
      </dsp:nvSpPr>
      <dsp:spPr>
        <a:xfrm>
          <a:off x="4450026" y="2532751"/>
          <a:ext cx="311133" cy="311133"/>
        </a:xfrm>
        <a:prstGeom prst="rect">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4F5E732-3DC8-6740-807B-E6C7EA3D9E35}">
      <dsp:nvSpPr>
        <dsp:cNvPr id="0" name=""/>
        <dsp:cNvSpPr/>
      </dsp:nvSpPr>
      <dsp:spPr>
        <a:xfrm>
          <a:off x="4746498" y="2325692"/>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Autorità Giudiziaria</a:t>
          </a:r>
        </a:p>
      </dsp:txBody>
      <dsp:txXfrm>
        <a:off x="4746498" y="2325692"/>
        <a:ext cx="3938841" cy="725253"/>
      </dsp:txXfrm>
    </dsp:sp>
    <dsp:sp modelId="{5221CC5C-ED51-864B-AB10-14737B7E46DC}">
      <dsp:nvSpPr>
        <dsp:cNvPr id="0" name=""/>
        <dsp:cNvSpPr/>
      </dsp:nvSpPr>
      <dsp:spPr>
        <a:xfrm>
          <a:off x="4450026" y="3258005"/>
          <a:ext cx="311133" cy="311133"/>
        </a:xfrm>
        <a:prstGeom prst="rect">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BC10A9F-915E-2944-8F45-68AA9C5121DC}">
      <dsp:nvSpPr>
        <dsp:cNvPr id="0" name=""/>
        <dsp:cNvSpPr/>
      </dsp:nvSpPr>
      <dsp:spPr>
        <a:xfrm>
          <a:off x="4746498" y="3050945"/>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Media</a:t>
          </a:r>
        </a:p>
      </dsp:txBody>
      <dsp:txXfrm>
        <a:off x="4746498" y="3050945"/>
        <a:ext cx="3938841" cy="725253"/>
      </dsp:txXfrm>
    </dsp:sp>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EBBC2-3839-9741-B2B4-54FC2B05E325}">
      <dsp:nvSpPr>
        <dsp:cNvPr id="0" name=""/>
        <dsp:cNvSpPr/>
      </dsp:nvSpPr>
      <dsp:spPr>
        <a:xfrm>
          <a:off x="2947" y="895106"/>
          <a:ext cx="4235313" cy="498272"/>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6C6F4A45-C3BC-574A-B6CC-09240AF2259D}">
      <dsp:nvSpPr>
        <dsp:cNvPr id="0" name=""/>
        <dsp:cNvSpPr/>
      </dsp:nvSpPr>
      <dsp:spPr>
        <a:xfrm>
          <a:off x="2947" y="1082237"/>
          <a:ext cx="311141" cy="311141"/>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56ABE6B-4202-F149-895C-5A3B00571342}">
      <dsp:nvSpPr>
        <dsp:cNvPr id="0" name=""/>
        <dsp:cNvSpPr/>
      </dsp:nvSpPr>
      <dsp:spPr>
        <a:xfrm>
          <a:off x="2947" y="0"/>
          <a:ext cx="4235313" cy="8951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45" tIns="36830" rIns="55245" bIns="36830" numCol="1" spcCol="1270" anchor="ctr" anchorCtr="0">
          <a:noAutofit/>
        </a:bodyPr>
        <a:lstStyle/>
        <a:p>
          <a:pPr marL="0" lvl="0" indent="0" algn="l" defTabSz="1289050">
            <a:lnSpc>
              <a:spcPct val="90000"/>
            </a:lnSpc>
            <a:spcBef>
              <a:spcPct val="0"/>
            </a:spcBef>
            <a:spcAft>
              <a:spcPct val="35000"/>
            </a:spcAft>
            <a:buNone/>
          </a:pPr>
          <a:r>
            <a:rPr lang="it-IT" sz="2900" b="1" kern="1200" dirty="0"/>
            <a:t>WHISTLEBLOWING INTERNO</a:t>
          </a:r>
        </a:p>
      </dsp:txBody>
      <dsp:txXfrm>
        <a:off x="2947" y="0"/>
        <a:ext cx="4235313" cy="895106"/>
      </dsp:txXfrm>
    </dsp:sp>
    <dsp:sp modelId="{6A59BF94-0016-234A-B9FB-BDA8E664F09C}">
      <dsp:nvSpPr>
        <dsp:cNvPr id="0" name=""/>
        <dsp:cNvSpPr/>
      </dsp:nvSpPr>
      <dsp:spPr>
        <a:xfrm>
          <a:off x="2947" y="1807498"/>
          <a:ext cx="311133" cy="311133"/>
        </a:xfrm>
        <a:prstGeom prst="rect">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C7459C-2B67-3A43-A7D3-5EAAC431E088}">
      <dsp:nvSpPr>
        <dsp:cNvPr id="0" name=""/>
        <dsp:cNvSpPr/>
      </dsp:nvSpPr>
      <dsp:spPr>
        <a:xfrm>
          <a:off x="299419" y="1600438"/>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Superiore gerarchico  (art. 8 </a:t>
          </a:r>
          <a:r>
            <a:rPr lang="it-IT" sz="1700" b="1" kern="1200" dirty="0" err="1"/>
            <a:t>CdC</a:t>
          </a:r>
          <a:r>
            <a:rPr lang="it-IT" sz="1700" b="1" kern="1200" dirty="0"/>
            <a:t> PA)</a:t>
          </a:r>
        </a:p>
      </dsp:txBody>
      <dsp:txXfrm>
        <a:off x="299419" y="1600438"/>
        <a:ext cx="3938841" cy="725253"/>
      </dsp:txXfrm>
    </dsp:sp>
    <dsp:sp modelId="{18A0F926-F93B-7544-9429-58A79C31FF30}">
      <dsp:nvSpPr>
        <dsp:cNvPr id="0" name=""/>
        <dsp:cNvSpPr/>
      </dsp:nvSpPr>
      <dsp:spPr>
        <a:xfrm>
          <a:off x="2947" y="2532751"/>
          <a:ext cx="311133" cy="311133"/>
        </a:xfrm>
        <a:prstGeom prst="rect">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E796E07-CF66-F84E-BB79-8D8A33E6B521}">
      <dsp:nvSpPr>
        <dsp:cNvPr id="0" name=""/>
        <dsp:cNvSpPr/>
      </dsp:nvSpPr>
      <dsp:spPr>
        <a:xfrm>
          <a:off x="299419" y="2325692"/>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Responsabile Prevenzione Corruzione (Piano Nazionale Anticorruzione)</a:t>
          </a:r>
        </a:p>
      </dsp:txBody>
      <dsp:txXfrm>
        <a:off x="299419" y="2325692"/>
        <a:ext cx="3938841" cy="725253"/>
      </dsp:txXfrm>
    </dsp:sp>
    <dsp:sp modelId="{8BC41482-2AC8-7645-8267-4B1DAABCF09E}">
      <dsp:nvSpPr>
        <dsp:cNvPr id="0" name=""/>
        <dsp:cNvSpPr/>
      </dsp:nvSpPr>
      <dsp:spPr>
        <a:xfrm>
          <a:off x="2947" y="3258005"/>
          <a:ext cx="311133" cy="311133"/>
        </a:xfrm>
        <a:prstGeom prst="rect">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8A05553-E8F0-8749-9081-02B34812F361}">
      <dsp:nvSpPr>
        <dsp:cNvPr id="0" name=""/>
        <dsp:cNvSpPr/>
      </dsp:nvSpPr>
      <dsp:spPr>
        <a:xfrm>
          <a:off x="299419" y="3050945"/>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ANAC - Autorità Anticorruzione (legge 11 agosto 2014, n. 114) </a:t>
          </a:r>
        </a:p>
      </dsp:txBody>
      <dsp:txXfrm>
        <a:off x="299419" y="3050945"/>
        <a:ext cx="3938841" cy="725253"/>
      </dsp:txXfrm>
    </dsp:sp>
    <dsp:sp modelId="{6F4078E1-19B3-0140-98D6-FA3F4F282D5F}">
      <dsp:nvSpPr>
        <dsp:cNvPr id="0" name=""/>
        <dsp:cNvSpPr/>
      </dsp:nvSpPr>
      <dsp:spPr>
        <a:xfrm>
          <a:off x="4450026" y="895106"/>
          <a:ext cx="4235313" cy="498272"/>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5CEB3297-74A2-DE48-90C0-A001801F37B0}">
      <dsp:nvSpPr>
        <dsp:cNvPr id="0" name=""/>
        <dsp:cNvSpPr/>
      </dsp:nvSpPr>
      <dsp:spPr>
        <a:xfrm>
          <a:off x="4450026" y="1082237"/>
          <a:ext cx="311141" cy="311141"/>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E33A9EF-69C6-4F49-B5D2-FF14FEB46112}">
      <dsp:nvSpPr>
        <dsp:cNvPr id="0" name=""/>
        <dsp:cNvSpPr/>
      </dsp:nvSpPr>
      <dsp:spPr>
        <a:xfrm>
          <a:off x="4450026" y="0"/>
          <a:ext cx="4235313" cy="8951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45" tIns="36830" rIns="55245" bIns="36830" numCol="1" spcCol="1270" anchor="ctr" anchorCtr="0">
          <a:noAutofit/>
        </a:bodyPr>
        <a:lstStyle/>
        <a:p>
          <a:pPr marL="0" lvl="0" indent="0" algn="l" defTabSz="1289050">
            <a:lnSpc>
              <a:spcPct val="90000"/>
            </a:lnSpc>
            <a:spcBef>
              <a:spcPct val="0"/>
            </a:spcBef>
            <a:spcAft>
              <a:spcPct val="35000"/>
            </a:spcAft>
            <a:buNone/>
          </a:pPr>
          <a:r>
            <a:rPr lang="it-IT" sz="2900" b="1" kern="1200" dirty="0"/>
            <a:t>WHISTLEBLOWING ESTERNO</a:t>
          </a:r>
        </a:p>
      </dsp:txBody>
      <dsp:txXfrm>
        <a:off x="4450026" y="0"/>
        <a:ext cx="4235313" cy="895106"/>
      </dsp:txXfrm>
    </dsp:sp>
    <dsp:sp modelId="{EC8E3F62-2FAB-874C-9EA4-D5F7C2A1E592}">
      <dsp:nvSpPr>
        <dsp:cNvPr id="0" name=""/>
        <dsp:cNvSpPr/>
      </dsp:nvSpPr>
      <dsp:spPr>
        <a:xfrm>
          <a:off x="4450026" y="1807498"/>
          <a:ext cx="311133" cy="311133"/>
        </a:xfrm>
        <a:prstGeom prst="rect">
          <a:avLst/>
        </a:prstGeom>
        <a:solidFill>
          <a:schemeClr val="lt1">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AC1C954-3935-7C48-9059-0648929535BA}">
      <dsp:nvSpPr>
        <dsp:cNvPr id="0" name=""/>
        <dsp:cNvSpPr/>
      </dsp:nvSpPr>
      <dsp:spPr>
        <a:xfrm>
          <a:off x="4746498" y="1600438"/>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Corte dei Conti</a:t>
          </a:r>
        </a:p>
      </dsp:txBody>
      <dsp:txXfrm>
        <a:off x="4746498" y="1600438"/>
        <a:ext cx="3938841" cy="725253"/>
      </dsp:txXfrm>
    </dsp:sp>
    <dsp:sp modelId="{F37574A7-B630-414E-B9D4-4E17FB818DBD}">
      <dsp:nvSpPr>
        <dsp:cNvPr id="0" name=""/>
        <dsp:cNvSpPr/>
      </dsp:nvSpPr>
      <dsp:spPr>
        <a:xfrm>
          <a:off x="4450026" y="2532751"/>
          <a:ext cx="311133" cy="311133"/>
        </a:xfrm>
        <a:prstGeom prst="rect">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4F5E732-3DC8-6740-807B-E6C7EA3D9E35}">
      <dsp:nvSpPr>
        <dsp:cNvPr id="0" name=""/>
        <dsp:cNvSpPr/>
      </dsp:nvSpPr>
      <dsp:spPr>
        <a:xfrm>
          <a:off x="4746498" y="2325692"/>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Autorità Giudiziaria</a:t>
          </a:r>
        </a:p>
      </dsp:txBody>
      <dsp:txXfrm>
        <a:off x="4746498" y="2325692"/>
        <a:ext cx="3938841" cy="725253"/>
      </dsp:txXfrm>
    </dsp:sp>
    <dsp:sp modelId="{5221CC5C-ED51-864B-AB10-14737B7E46DC}">
      <dsp:nvSpPr>
        <dsp:cNvPr id="0" name=""/>
        <dsp:cNvSpPr/>
      </dsp:nvSpPr>
      <dsp:spPr>
        <a:xfrm>
          <a:off x="4450026" y="3258005"/>
          <a:ext cx="311133" cy="311133"/>
        </a:xfrm>
        <a:prstGeom prst="rect">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BC10A9F-915E-2944-8F45-68AA9C5121DC}">
      <dsp:nvSpPr>
        <dsp:cNvPr id="0" name=""/>
        <dsp:cNvSpPr/>
      </dsp:nvSpPr>
      <dsp:spPr>
        <a:xfrm>
          <a:off x="4746498" y="3050945"/>
          <a:ext cx="3938841" cy="72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l" defTabSz="755650">
            <a:lnSpc>
              <a:spcPct val="90000"/>
            </a:lnSpc>
            <a:spcBef>
              <a:spcPct val="0"/>
            </a:spcBef>
            <a:spcAft>
              <a:spcPct val="35000"/>
            </a:spcAft>
            <a:buNone/>
          </a:pPr>
          <a:r>
            <a:rPr lang="it-IT" sz="1700" b="1" kern="1200" dirty="0"/>
            <a:t>Media</a:t>
          </a:r>
        </a:p>
      </dsp:txBody>
      <dsp:txXfrm>
        <a:off x="4746498" y="3050945"/>
        <a:ext cx="3938841" cy="72525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it-IT" sz="3300" b="1" kern="1200" dirty="0">
              <a:solidFill>
                <a:schemeClr val="tx1"/>
              </a:solidFill>
            </a:rPr>
            <a:t>“FATTORE UMANO”</a:t>
          </a:r>
        </a:p>
      </dsp:txBody>
      <dsp:txXfrm>
        <a:off x="37321" y="1064274"/>
        <a:ext cx="2049086" cy="1199594"/>
      </dsp:txXfrm>
    </dsp:sp>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D18CEA-ED84-AC4B-88AB-1060DF14B675}">
      <dsp:nvSpPr>
        <dsp:cNvPr id="0" name=""/>
        <dsp:cNvSpPr/>
      </dsp:nvSpPr>
      <dsp:spPr>
        <a:xfrm rot="5400000">
          <a:off x="841892" y="923523"/>
          <a:ext cx="1593577" cy="2651677"/>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24C9718C-363A-174A-BBD6-EEAAB28D4422}">
      <dsp:nvSpPr>
        <dsp:cNvPr id="0" name=""/>
        <dsp:cNvSpPr/>
      </dsp:nvSpPr>
      <dsp:spPr>
        <a:xfrm>
          <a:off x="575884" y="1715803"/>
          <a:ext cx="2393949" cy="20984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it-IT" sz="1200" b="1" kern="1200" dirty="0"/>
            <a:t>CLIMA ETICO FALLIMENTARE</a:t>
          </a:r>
        </a:p>
        <a:p>
          <a:pPr marL="114300" lvl="1" indent="-114300" algn="l" defTabSz="533400">
            <a:lnSpc>
              <a:spcPct val="90000"/>
            </a:lnSpc>
            <a:spcBef>
              <a:spcPct val="0"/>
            </a:spcBef>
            <a:spcAft>
              <a:spcPct val="15000"/>
            </a:spcAft>
            <a:buChar char="•"/>
          </a:pPr>
          <a:r>
            <a:rPr lang="it-IT" sz="1200" b="1" kern="1200" dirty="0"/>
            <a:t>Analisi del rischio affidata a soggetti apertamente “</a:t>
          </a:r>
          <a:r>
            <a:rPr lang="it-IT" sz="1200" b="1" kern="1200" dirty="0">
              <a:solidFill>
                <a:srgbClr val="800000"/>
              </a:solidFill>
            </a:rPr>
            <a:t>collusi</a:t>
          </a:r>
          <a:r>
            <a:rPr lang="it-IT" sz="1200" b="1" kern="1200" dirty="0"/>
            <a:t>”</a:t>
          </a:r>
        </a:p>
        <a:p>
          <a:pPr marL="114300" lvl="1" indent="-114300" algn="l" defTabSz="533400">
            <a:lnSpc>
              <a:spcPct val="90000"/>
            </a:lnSpc>
            <a:spcBef>
              <a:spcPct val="0"/>
            </a:spcBef>
            <a:spcAft>
              <a:spcPct val="15000"/>
            </a:spcAft>
            <a:buChar char="•"/>
          </a:pPr>
          <a:r>
            <a:rPr lang="it-IT" sz="1200" b="1" kern="1200" dirty="0"/>
            <a:t>Le questioni non vengono discusse per la presenza di un clima di </a:t>
          </a:r>
          <a:r>
            <a:rPr lang="it-IT" sz="1200" b="1" kern="1200" dirty="0">
              <a:solidFill>
                <a:srgbClr val="800000"/>
              </a:solidFill>
            </a:rPr>
            <a:t>chiusura/asservimento</a:t>
          </a:r>
          <a:endParaRPr lang="it-IT" sz="1200" b="1" kern="1200" dirty="0">
            <a:solidFill>
              <a:schemeClr val="tx1"/>
            </a:solidFill>
          </a:endParaRPr>
        </a:p>
        <a:p>
          <a:pPr marL="114300" lvl="1" indent="-114300" algn="l" defTabSz="533400">
            <a:lnSpc>
              <a:spcPct val="90000"/>
            </a:lnSpc>
            <a:spcBef>
              <a:spcPct val="0"/>
            </a:spcBef>
            <a:spcAft>
              <a:spcPct val="15000"/>
            </a:spcAft>
            <a:buChar char="•"/>
          </a:pPr>
          <a:r>
            <a:rPr lang="it-IT" sz="1200" b="1" kern="1200" dirty="0"/>
            <a:t>WB interno non avrebbe una </a:t>
          </a:r>
          <a:r>
            <a:rPr lang="it-IT" sz="1200" b="1" kern="1200" dirty="0">
              <a:solidFill>
                <a:srgbClr val="800000"/>
              </a:solidFill>
            </a:rPr>
            <a:t>sponda organizzativa </a:t>
          </a:r>
          <a:r>
            <a:rPr lang="it-IT" sz="1200" b="1" kern="1200" dirty="0">
              <a:solidFill>
                <a:schemeClr val="tx1"/>
              </a:solidFill>
            </a:rPr>
            <a:t>nel RPC</a:t>
          </a:r>
        </a:p>
        <a:p>
          <a:pPr marL="114300" lvl="1" indent="-114300" algn="l" defTabSz="533400">
            <a:lnSpc>
              <a:spcPct val="90000"/>
            </a:lnSpc>
            <a:spcBef>
              <a:spcPct val="0"/>
            </a:spcBef>
            <a:spcAft>
              <a:spcPct val="15000"/>
            </a:spcAft>
            <a:buChar char="•"/>
          </a:pPr>
          <a:r>
            <a:rPr lang="it-IT" sz="1200" b="1" kern="1200" dirty="0">
              <a:solidFill>
                <a:srgbClr val="FF0000"/>
              </a:solidFill>
            </a:rPr>
            <a:t>Nessuna opportunità per WB interno (solo esterno)</a:t>
          </a:r>
        </a:p>
      </dsp:txBody>
      <dsp:txXfrm>
        <a:off x="575884" y="1715803"/>
        <a:ext cx="2393949" cy="2098436"/>
      </dsp:txXfrm>
    </dsp:sp>
    <dsp:sp modelId="{C20B9BA0-1262-A34B-9986-CB9E8231ADF0}">
      <dsp:nvSpPr>
        <dsp:cNvPr id="0" name=""/>
        <dsp:cNvSpPr/>
      </dsp:nvSpPr>
      <dsp:spPr>
        <a:xfrm>
          <a:off x="2518145" y="728304"/>
          <a:ext cx="451688" cy="451688"/>
        </a:xfrm>
        <a:prstGeom prst="triangle">
          <a:avLst>
            <a:gd name="adj" fmla="val 10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8F9A7785-F40C-0943-ACFF-BFE7085F6F8F}">
      <dsp:nvSpPr>
        <dsp:cNvPr id="0" name=""/>
        <dsp:cNvSpPr/>
      </dsp:nvSpPr>
      <dsp:spPr>
        <a:xfrm rot="5400000">
          <a:off x="3772554" y="198328"/>
          <a:ext cx="1593577" cy="2651677"/>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79E220BA-2098-C545-B8D1-C061565C1B5D}">
      <dsp:nvSpPr>
        <dsp:cNvPr id="0" name=""/>
        <dsp:cNvSpPr/>
      </dsp:nvSpPr>
      <dsp:spPr>
        <a:xfrm>
          <a:off x="3506546" y="990608"/>
          <a:ext cx="2393949" cy="20984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it-IT" sz="1200" b="1" kern="1200" dirty="0"/>
            <a:t>CLIMA ETICO CONTROVERSO</a:t>
          </a:r>
        </a:p>
        <a:p>
          <a:pPr marL="114300" lvl="1" indent="-114300" algn="l" defTabSz="533400">
            <a:lnSpc>
              <a:spcPct val="90000"/>
            </a:lnSpc>
            <a:spcBef>
              <a:spcPct val="0"/>
            </a:spcBef>
            <a:spcAft>
              <a:spcPct val="15000"/>
            </a:spcAft>
            <a:buChar char="•"/>
          </a:pPr>
          <a:r>
            <a:rPr lang="it-IT" sz="1200" b="1" kern="1200" dirty="0"/>
            <a:t>Analisi del rischio effettuata con il coinvolgimento di soggetti che potrebbero essere </a:t>
          </a:r>
          <a:r>
            <a:rPr lang="it-IT" sz="1200" b="1" kern="1200" dirty="0">
              <a:solidFill>
                <a:srgbClr val="800000"/>
              </a:solidFill>
            </a:rPr>
            <a:t>NON affidabili </a:t>
          </a:r>
        </a:p>
        <a:p>
          <a:pPr marL="114300" lvl="1" indent="-114300" algn="l" defTabSz="533400">
            <a:lnSpc>
              <a:spcPct val="90000"/>
            </a:lnSpc>
            <a:spcBef>
              <a:spcPct val="0"/>
            </a:spcBef>
            <a:spcAft>
              <a:spcPct val="15000"/>
            </a:spcAft>
            <a:buChar char="•"/>
          </a:pPr>
          <a:r>
            <a:rPr lang="it-IT" sz="1200" b="1" kern="1200" dirty="0"/>
            <a:t>Le questioni non vengono discusse per la presenza di un clima di </a:t>
          </a:r>
          <a:r>
            <a:rPr lang="it-IT" sz="1200" b="1" kern="1200" dirty="0">
              <a:solidFill>
                <a:srgbClr val="800000"/>
              </a:solidFill>
            </a:rPr>
            <a:t>chiusura/asservimento</a:t>
          </a:r>
          <a:endParaRPr lang="it-IT" sz="1200" b="1" kern="1200" dirty="0"/>
        </a:p>
        <a:p>
          <a:pPr marL="114300" lvl="1" indent="-114300" algn="l" defTabSz="533400">
            <a:lnSpc>
              <a:spcPct val="90000"/>
            </a:lnSpc>
            <a:spcBef>
              <a:spcPct val="0"/>
            </a:spcBef>
            <a:spcAft>
              <a:spcPct val="15000"/>
            </a:spcAft>
            <a:buChar char="•"/>
          </a:pPr>
          <a:r>
            <a:rPr lang="it-IT" sz="1200" b="1" kern="1200" dirty="0"/>
            <a:t>WB interno ha una </a:t>
          </a:r>
          <a:r>
            <a:rPr lang="it-IT" sz="1200" b="1" kern="1200" dirty="0">
              <a:solidFill>
                <a:srgbClr val="800000"/>
              </a:solidFill>
            </a:rPr>
            <a:t>sponda organizzativa</a:t>
          </a:r>
          <a:r>
            <a:rPr lang="it-IT" sz="1200" b="1" kern="1200" dirty="0"/>
            <a:t> nel RPC</a:t>
          </a:r>
        </a:p>
        <a:p>
          <a:pPr marL="114300" lvl="1" indent="-114300" algn="l" defTabSz="533400">
            <a:lnSpc>
              <a:spcPct val="90000"/>
            </a:lnSpc>
            <a:spcBef>
              <a:spcPct val="0"/>
            </a:spcBef>
            <a:spcAft>
              <a:spcPct val="15000"/>
            </a:spcAft>
            <a:buChar char="•"/>
          </a:pPr>
          <a:r>
            <a:rPr lang="it-IT" sz="1200" b="1" kern="1200" dirty="0">
              <a:solidFill>
                <a:srgbClr val="FF9C0D"/>
              </a:solidFill>
            </a:rPr>
            <a:t>WB interno come strumento per far emergere aree a rischio </a:t>
          </a:r>
        </a:p>
      </dsp:txBody>
      <dsp:txXfrm>
        <a:off x="3506546" y="990608"/>
        <a:ext cx="2393949" cy="2098436"/>
      </dsp:txXfrm>
    </dsp:sp>
    <dsp:sp modelId="{73EC9721-8D59-9E49-9E21-D92583905E40}">
      <dsp:nvSpPr>
        <dsp:cNvPr id="0" name=""/>
        <dsp:cNvSpPr/>
      </dsp:nvSpPr>
      <dsp:spPr>
        <a:xfrm>
          <a:off x="5448807" y="3109"/>
          <a:ext cx="451688" cy="451688"/>
        </a:xfrm>
        <a:prstGeom prst="triangle">
          <a:avLst>
            <a:gd name="adj" fmla="val 10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9D8433AC-ED58-DB49-B668-A9AF39A94A48}">
      <dsp:nvSpPr>
        <dsp:cNvPr id="0" name=""/>
        <dsp:cNvSpPr/>
      </dsp:nvSpPr>
      <dsp:spPr>
        <a:xfrm rot="5400000">
          <a:off x="6703215" y="-526866"/>
          <a:ext cx="1593577" cy="2651677"/>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88136BB3-D75A-5342-B79E-677349FCEF4A}">
      <dsp:nvSpPr>
        <dsp:cNvPr id="0" name=""/>
        <dsp:cNvSpPr/>
      </dsp:nvSpPr>
      <dsp:spPr>
        <a:xfrm>
          <a:off x="6437207" y="265413"/>
          <a:ext cx="2393949" cy="20984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it-IT" sz="1200" b="1" kern="1200" dirty="0"/>
            <a:t>CLIMA ETICO IDEALE</a:t>
          </a:r>
        </a:p>
        <a:p>
          <a:pPr marL="114300" lvl="1" indent="-114300" algn="l" defTabSz="533400">
            <a:lnSpc>
              <a:spcPct val="90000"/>
            </a:lnSpc>
            <a:spcBef>
              <a:spcPct val="0"/>
            </a:spcBef>
            <a:spcAft>
              <a:spcPct val="15000"/>
            </a:spcAft>
            <a:buChar char="•"/>
          </a:pPr>
          <a:r>
            <a:rPr lang="it-IT" sz="1200" b="1" kern="1200" dirty="0"/>
            <a:t>Analisi del rischio effettuata con il coinvolgimento di soggetti </a:t>
          </a:r>
          <a:r>
            <a:rPr lang="it-IT" sz="1200" b="1" kern="1200" dirty="0">
              <a:solidFill>
                <a:srgbClr val="800000"/>
              </a:solidFill>
            </a:rPr>
            <a:t>PIENAMENTE</a:t>
          </a:r>
          <a:r>
            <a:rPr lang="it-IT" sz="1200" b="1" kern="1200" dirty="0"/>
            <a:t> </a:t>
          </a:r>
          <a:r>
            <a:rPr lang="it-IT" sz="1200" b="1" kern="1200" dirty="0">
              <a:solidFill>
                <a:srgbClr val="800000"/>
              </a:solidFill>
            </a:rPr>
            <a:t>affidabili </a:t>
          </a:r>
          <a:endParaRPr lang="it-IT" sz="1200" b="1" kern="1200" dirty="0"/>
        </a:p>
        <a:p>
          <a:pPr marL="114300" lvl="1" indent="-114300" algn="l" defTabSz="533400">
            <a:lnSpc>
              <a:spcPct val="90000"/>
            </a:lnSpc>
            <a:spcBef>
              <a:spcPct val="0"/>
            </a:spcBef>
            <a:spcAft>
              <a:spcPct val="15000"/>
            </a:spcAft>
            <a:buChar char="•"/>
          </a:pPr>
          <a:r>
            <a:rPr lang="it-IT" sz="1200" b="1" kern="1200" dirty="0"/>
            <a:t>Le questioni vengono discusse in un </a:t>
          </a:r>
          <a:r>
            <a:rPr lang="it-IT" sz="1200" b="1" kern="1200" dirty="0">
              <a:solidFill>
                <a:srgbClr val="800000"/>
              </a:solidFill>
            </a:rPr>
            <a:t>clima di apertura </a:t>
          </a:r>
          <a:r>
            <a:rPr lang="it-IT" sz="1200" b="1" kern="1200" dirty="0"/>
            <a:t>(</a:t>
          </a:r>
          <a:r>
            <a:rPr lang="it-IT" sz="1200" b="1" kern="1200" dirty="0" err="1">
              <a:solidFill>
                <a:srgbClr val="800000"/>
              </a:solidFill>
            </a:rPr>
            <a:t>discuss-ability</a:t>
          </a:r>
          <a:r>
            <a:rPr lang="it-IT" sz="1200" b="1" kern="1200" dirty="0">
              <a:solidFill>
                <a:srgbClr val="800000"/>
              </a:solidFill>
            </a:rPr>
            <a:t>”</a:t>
          </a:r>
          <a:r>
            <a:rPr lang="it-IT" sz="1200" b="1" kern="1200" dirty="0"/>
            <a:t>)</a:t>
          </a:r>
        </a:p>
        <a:p>
          <a:pPr marL="114300" lvl="1" indent="-114300" algn="l" defTabSz="533400">
            <a:lnSpc>
              <a:spcPct val="90000"/>
            </a:lnSpc>
            <a:spcBef>
              <a:spcPct val="0"/>
            </a:spcBef>
            <a:spcAft>
              <a:spcPct val="15000"/>
            </a:spcAft>
            <a:buChar char="•"/>
          </a:pPr>
          <a:r>
            <a:rPr lang="it-IT" sz="1200" b="1" kern="1200" dirty="0"/>
            <a:t>WB interno ha una </a:t>
          </a:r>
          <a:r>
            <a:rPr lang="it-IT" sz="1200" b="1" kern="1200" dirty="0">
              <a:solidFill>
                <a:srgbClr val="800000"/>
              </a:solidFill>
            </a:rPr>
            <a:t>sponda organizzativa </a:t>
          </a:r>
          <a:r>
            <a:rPr lang="it-IT" sz="1200" b="1" kern="1200" dirty="0"/>
            <a:t>nel RPC</a:t>
          </a:r>
        </a:p>
        <a:p>
          <a:pPr marL="114300" lvl="1" indent="-114300" algn="l" defTabSz="533400">
            <a:lnSpc>
              <a:spcPct val="90000"/>
            </a:lnSpc>
            <a:spcBef>
              <a:spcPct val="0"/>
            </a:spcBef>
            <a:spcAft>
              <a:spcPct val="15000"/>
            </a:spcAft>
            <a:buChar char="•"/>
          </a:pPr>
          <a:r>
            <a:rPr lang="it-IT" sz="1200" b="1" kern="1200" dirty="0">
              <a:solidFill>
                <a:srgbClr val="008000"/>
              </a:solidFill>
            </a:rPr>
            <a:t>WB interno pressoché inutile</a:t>
          </a:r>
        </a:p>
      </dsp:txBody>
      <dsp:txXfrm>
        <a:off x="6437207" y="265413"/>
        <a:ext cx="2393949" cy="2098436"/>
      </dsp:txXfrm>
    </dsp:sp>
  </dsp:spTree>
</dsp:drawing>
</file>

<file path=ppt/diagrams/drawing6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D18CEA-ED84-AC4B-88AB-1060DF14B675}">
      <dsp:nvSpPr>
        <dsp:cNvPr id="0" name=""/>
        <dsp:cNvSpPr/>
      </dsp:nvSpPr>
      <dsp:spPr>
        <a:xfrm rot="5400000">
          <a:off x="841892" y="923523"/>
          <a:ext cx="1593577" cy="2651677"/>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24C9718C-363A-174A-BBD6-EEAAB28D4422}">
      <dsp:nvSpPr>
        <dsp:cNvPr id="0" name=""/>
        <dsp:cNvSpPr/>
      </dsp:nvSpPr>
      <dsp:spPr>
        <a:xfrm>
          <a:off x="575884" y="1715803"/>
          <a:ext cx="2393949" cy="20984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it-IT" sz="1200" b="1" kern="1200" dirty="0"/>
            <a:t>CLIMA ETICO FALLIMENTARE</a:t>
          </a:r>
        </a:p>
        <a:p>
          <a:pPr marL="114300" lvl="1" indent="-114300" algn="l" defTabSz="533400">
            <a:lnSpc>
              <a:spcPct val="90000"/>
            </a:lnSpc>
            <a:spcBef>
              <a:spcPct val="0"/>
            </a:spcBef>
            <a:spcAft>
              <a:spcPct val="15000"/>
            </a:spcAft>
            <a:buChar char="•"/>
          </a:pPr>
          <a:r>
            <a:rPr lang="it-IT" sz="1200" b="1" kern="1200" dirty="0"/>
            <a:t>Analisi del rischio affidata a soggetti apertamente “</a:t>
          </a:r>
          <a:r>
            <a:rPr lang="it-IT" sz="1200" b="1" kern="1200" dirty="0">
              <a:solidFill>
                <a:srgbClr val="800000"/>
              </a:solidFill>
            </a:rPr>
            <a:t>collusi</a:t>
          </a:r>
          <a:r>
            <a:rPr lang="it-IT" sz="1200" b="1" kern="1200" dirty="0"/>
            <a:t>”</a:t>
          </a:r>
        </a:p>
        <a:p>
          <a:pPr marL="114300" lvl="1" indent="-114300" algn="l" defTabSz="533400">
            <a:lnSpc>
              <a:spcPct val="90000"/>
            </a:lnSpc>
            <a:spcBef>
              <a:spcPct val="0"/>
            </a:spcBef>
            <a:spcAft>
              <a:spcPct val="15000"/>
            </a:spcAft>
            <a:buChar char="•"/>
          </a:pPr>
          <a:r>
            <a:rPr lang="it-IT" sz="1200" b="1" kern="1200" dirty="0"/>
            <a:t>WB interno non avrebbe una </a:t>
          </a:r>
          <a:r>
            <a:rPr lang="it-IT" sz="1200" b="1" kern="1200" dirty="0">
              <a:solidFill>
                <a:srgbClr val="800000"/>
              </a:solidFill>
            </a:rPr>
            <a:t>sponda organizzativa </a:t>
          </a:r>
          <a:r>
            <a:rPr lang="it-IT" sz="1200" b="1" kern="1200" dirty="0">
              <a:solidFill>
                <a:schemeClr val="tx1"/>
              </a:solidFill>
            </a:rPr>
            <a:t>nel RPC</a:t>
          </a:r>
        </a:p>
        <a:p>
          <a:pPr marL="114300" lvl="1" indent="-114300" algn="l" defTabSz="533400">
            <a:lnSpc>
              <a:spcPct val="90000"/>
            </a:lnSpc>
            <a:spcBef>
              <a:spcPct val="0"/>
            </a:spcBef>
            <a:spcAft>
              <a:spcPct val="15000"/>
            </a:spcAft>
            <a:buChar char="•"/>
          </a:pPr>
          <a:r>
            <a:rPr lang="it-IT" sz="1200" b="1" kern="1200" dirty="0"/>
            <a:t>Le questioni non vengono discusse per la presenza di un clima di </a:t>
          </a:r>
          <a:r>
            <a:rPr lang="it-IT" sz="1200" b="1" kern="1200" dirty="0">
              <a:solidFill>
                <a:srgbClr val="800000"/>
              </a:solidFill>
            </a:rPr>
            <a:t>chiusura/asservimento</a:t>
          </a:r>
        </a:p>
        <a:p>
          <a:pPr marL="114300" lvl="1" indent="-114300" algn="l" defTabSz="533400">
            <a:lnSpc>
              <a:spcPct val="90000"/>
            </a:lnSpc>
            <a:spcBef>
              <a:spcPct val="0"/>
            </a:spcBef>
            <a:spcAft>
              <a:spcPct val="15000"/>
            </a:spcAft>
            <a:buChar char="•"/>
          </a:pPr>
          <a:r>
            <a:rPr lang="it-IT" sz="1200" b="1" kern="1200" dirty="0">
              <a:solidFill>
                <a:srgbClr val="FF0000"/>
              </a:solidFill>
            </a:rPr>
            <a:t>Nessuna opportunità per WB interno (solo esterno)</a:t>
          </a:r>
        </a:p>
      </dsp:txBody>
      <dsp:txXfrm>
        <a:off x="575884" y="1715803"/>
        <a:ext cx="2393949" cy="2098436"/>
      </dsp:txXfrm>
    </dsp:sp>
    <dsp:sp modelId="{C20B9BA0-1262-A34B-9986-CB9E8231ADF0}">
      <dsp:nvSpPr>
        <dsp:cNvPr id="0" name=""/>
        <dsp:cNvSpPr/>
      </dsp:nvSpPr>
      <dsp:spPr>
        <a:xfrm>
          <a:off x="2518145" y="728304"/>
          <a:ext cx="451688" cy="451688"/>
        </a:xfrm>
        <a:prstGeom prst="triangle">
          <a:avLst>
            <a:gd name="adj" fmla="val 10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8F9A7785-F40C-0943-ACFF-BFE7085F6F8F}">
      <dsp:nvSpPr>
        <dsp:cNvPr id="0" name=""/>
        <dsp:cNvSpPr/>
      </dsp:nvSpPr>
      <dsp:spPr>
        <a:xfrm rot="5400000">
          <a:off x="3772554" y="198328"/>
          <a:ext cx="1593577" cy="2651677"/>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79E220BA-2098-C545-B8D1-C061565C1B5D}">
      <dsp:nvSpPr>
        <dsp:cNvPr id="0" name=""/>
        <dsp:cNvSpPr/>
      </dsp:nvSpPr>
      <dsp:spPr>
        <a:xfrm>
          <a:off x="3506546" y="990608"/>
          <a:ext cx="2393949" cy="20984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it-IT" sz="1200" b="1" kern="1200" dirty="0"/>
            <a:t>CLIMA ETICO CONTROVERSO</a:t>
          </a:r>
        </a:p>
        <a:p>
          <a:pPr marL="114300" lvl="1" indent="-114300" algn="l" defTabSz="533400">
            <a:lnSpc>
              <a:spcPct val="90000"/>
            </a:lnSpc>
            <a:spcBef>
              <a:spcPct val="0"/>
            </a:spcBef>
            <a:spcAft>
              <a:spcPct val="15000"/>
            </a:spcAft>
            <a:buChar char="•"/>
          </a:pPr>
          <a:r>
            <a:rPr lang="it-IT" sz="1200" b="1" kern="1200" dirty="0"/>
            <a:t>Analisi del rischio effettuata con il coinvolgimento di soggetti che potrebbero essere </a:t>
          </a:r>
          <a:r>
            <a:rPr lang="it-IT" sz="1200" b="1" kern="1200" dirty="0">
              <a:solidFill>
                <a:srgbClr val="800000"/>
              </a:solidFill>
            </a:rPr>
            <a:t>NON affidabili </a:t>
          </a:r>
        </a:p>
        <a:p>
          <a:pPr marL="114300" lvl="1" indent="-114300" algn="l" defTabSz="533400">
            <a:lnSpc>
              <a:spcPct val="90000"/>
            </a:lnSpc>
            <a:spcBef>
              <a:spcPct val="0"/>
            </a:spcBef>
            <a:spcAft>
              <a:spcPct val="15000"/>
            </a:spcAft>
            <a:buChar char="•"/>
          </a:pPr>
          <a:r>
            <a:rPr lang="it-IT" sz="1200" b="1" kern="1200" dirty="0"/>
            <a:t>WB interno ha una </a:t>
          </a:r>
          <a:r>
            <a:rPr lang="it-IT" sz="1200" b="1" kern="1200" dirty="0">
              <a:solidFill>
                <a:srgbClr val="800000"/>
              </a:solidFill>
            </a:rPr>
            <a:t>sponda organizzativa</a:t>
          </a:r>
          <a:r>
            <a:rPr lang="it-IT" sz="1200" b="1" kern="1200" dirty="0"/>
            <a:t> nel RPC</a:t>
          </a:r>
        </a:p>
        <a:p>
          <a:pPr marL="114300" lvl="1" indent="-114300" algn="l" defTabSz="533400">
            <a:lnSpc>
              <a:spcPct val="90000"/>
            </a:lnSpc>
            <a:spcBef>
              <a:spcPct val="0"/>
            </a:spcBef>
            <a:spcAft>
              <a:spcPct val="15000"/>
            </a:spcAft>
            <a:buChar char="•"/>
          </a:pPr>
          <a:r>
            <a:rPr lang="it-IT" sz="1200" b="1" kern="1200" dirty="0"/>
            <a:t>Le questioni non vengono discusse per la presenza di un clima di </a:t>
          </a:r>
          <a:r>
            <a:rPr lang="it-IT" sz="1200" b="1" kern="1200" dirty="0">
              <a:solidFill>
                <a:srgbClr val="800000"/>
              </a:solidFill>
            </a:rPr>
            <a:t>chiusura/asservimento</a:t>
          </a:r>
        </a:p>
        <a:p>
          <a:pPr marL="114300" lvl="1" indent="-114300" algn="l" defTabSz="533400">
            <a:lnSpc>
              <a:spcPct val="90000"/>
            </a:lnSpc>
            <a:spcBef>
              <a:spcPct val="0"/>
            </a:spcBef>
            <a:spcAft>
              <a:spcPct val="15000"/>
            </a:spcAft>
            <a:buChar char="•"/>
          </a:pPr>
          <a:r>
            <a:rPr lang="it-IT" sz="1200" b="1" kern="1200" dirty="0">
              <a:solidFill>
                <a:srgbClr val="FF9C0D"/>
              </a:solidFill>
            </a:rPr>
            <a:t>WB interno come strumento per far emergere aree a rischio </a:t>
          </a:r>
        </a:p>
      </dsp:txBody>
      <dsp:txXfrm>
        <a:off x="3506546" y="990608"/>
        <a:ext cx="2393949" cy="2098436"/>
      </dsp:txXfrm>
    </dsp:sp>
    <dsp:sp modelId="{73EC9721-8D59-9E49-9E21-D92583905E40}">
      <dsp:nvSpPr>
        <dsp:cNvPr id="0" name=""/>
        <dsp:cNvSpPr/>
      </dsp:nvSpPr>
      <dsp:spPr>
        <a:xfrm>
          <a:off x="5448807" y="3109"/>
          <a:ext cx="451688" cy="451688"/>
        </a:xfrm>
        <a:prstGeom prst="triangle">
          <a:avLst>
            <a:gd name="adj" fmla="val 10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9D8433AC-ED58-DB49-B668-A9AF39A94A48}">
      <dsp:nvSpPr>
        <dsp:cNvPr id="0" name=""/>
        <dsp:cNvSpPr/>
      </dsp:nvSpPr>
      <dsp:spPr>
        <a:xfrm rot="5400000">
          <a:off x="6703215" y="-526866"/>
          <a:ext cx="1593577" cy="2651677"/>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88136BB3-D75A-5342-B79E-677349FCEF4A}">
      <dsp:nvSpPr>
        <dsp:cNvPr id="0" name=""/>
        <dsp:cNvSpPr/>
      </dsp:nvSpPr>
      <dsp:spPr>
        <a:xfrm>
          <a:off x="6437207" y="265413"/>
          <a:ext cx="2393949" cy="20984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it-IT" sz="1200" b="1" kern="1200" dirty="0"/>
            <a:t>CLIMA ETICO IDEALE</a:t>
          </a:r>
        </a:p>
        <a:p>
          <a:pPr marL="114300" lvl="1" indent="-114300" algn="l" defTabSz="533400">
            <a:lnSpc>
              <a:spcPct val="90000"/>
            </a:lnSpc>
            <a:spcBef>
              <a:spcPct val="0"/>
            </a:spcBef>
            <a:spcAft>
              <a:spcPct val="15000"/>
            </a:spcAft>
            <a:buChar char="•"/>
          </a:pPr>
          <a:r>
            <a:rPr lang="it-IT" sz="1200" b="1" kern="1200" dirty="0"/>
            <a:t>Analisi del rischio effettuata con il coinvolgimento di soggetti </a:t>
          </a:r>
          <a:r>
            <a:rPr lang="it-IT" sz="1200" b="1" kern="1200" dirty="0">
              <a:solidFill>
                <a:srgbClr val="800000"/>
              </a:solidFill>
            </a:rPr>
            <a:t>PIENAMENTE</a:t>
          </a:r>
          <a:r>
            <a:rPr lang="it-IT" sz="1200" b="1" kern="1200" dirty="0"/>
            <a:t> </a:t>
          </a:r>
          <a:r>
            <a:rPr lang="it-IT" sz="1200" b="1" kern="1200" dirty="0">
              <a:solidFill>
                <a:srgbClr val="800000"/>
              </a:solidFill>
            </a:rPr>
            <a:t>affidabili </a:t>
          </a:r>
          <a:endParaRPr lang="it-IT" sz="1200" b="1" kern="1200" dirty="0"/>
        </a:p>
        <a:p>
          <a:pPr marL="114300" lvl="1" indent="-114300" algn="l" defTabSz="533400">
            <a:lnSpc>
              <a:spcPct val="90000"/>
            </a:lnSpc>
            <a:spcBef>
              <a:spcPct val="0"/>
            </a:spcBef>
            <a:spcAft>
              <a:spcPct val="15000"/>
            </a:spcAft>
            <a:buChar char="•"/>
          </a:pPr>
          <a:r>
            <a:rPr lang="it-IT" sz="1200" b="1" kern="1200" dirty="0"/>
            <a:t>WB interno ha una </a:t>
          </a:r>
          <a:r>
            <a:rPr lang="it-IT" sz="1200" b="1" kern="1200" dirty="0">
              <a:solidFill>
                <a:srgbClr val="800000"/>
              </a:solidFill>
            </a:rPr>
            <a:t>sponda organizzativa </a:t>
          </a:r>
          <a:r>
            <a:rPr lang="it-IT" sz="1200" b="1" kern="1200" dirty="0"/>
            <a:t>nel RPC</a:t>
          </a:r>
        </a:p>
        <a:p>
          <a:pPr marL="114300" lvl="1" indent="-114300" algn="l" defTabSz="533400">
            <a:lnSpc>
              <a:spcPct val="90000"/>
            </a:lnSpc>
            <a:spcBef>
              <a:spcPct val="0"/>
            </a:spcBef>
            <a:spcAft>
              <a:spcPct val="15000"/>
            </a:spcAft>
            <a:buChar char="•"/>
          </a:pPr>
          <a:r>
            <a:rPr lang="it-IT" sz="1200" b="1" kern="1200" dirty="0"/>
            <a:t>Le questioni vengono discusse in un </a:t>
          </a:r>
          <a:r>
            <a:rPr lang="it-IT" sz="1200" b="1" kern="1200" dirty="0">
              <a:solidFill>
                <a:srgbClr val="800000"/>
              </a:solidFill>
            </a:rPr>
            <a:t>clima di apertura </a:t>
          </a:r>
          <a:r>
            <a:rPr lang="it-IT" sz="1200" b="1" kern="1200" dirty="0"/>
            <a:t>(</a:t>
          </a:r>
          <a:r>
            <a:rPr lang="it-IT" sz="1200" b="1" kern="1200" dirty="0" err="1">
              <a:solidFill>
                <a:srgbClr val="800000"/>
              </a:solidFill>
            </a:rPr>
            <a:t>discuss-ability</a:t>
          </a:r>
          <a:r>
            <a:rPr lang="it-IT" sz="1200" b="1" kern="1200" dirty="0">
              <a:solidFill>
                <a:srgbClr val="800000"/>
              </a:solidFill>
            </a:rPr>
            <a:t>”</a:t>
          </a:r>
          <a:r>
            <a:rPr lang="it-IT" sz="1200" b="1" kern="1200" dirty="0"/>
            <a:t>)</a:t>
          </a:r>
        </a:p>
        <a:p>
          <a:pPr marL="114300" lvl="1" indent="-114300" algn="l" defTabSz="533400">
            <a:lnSpc>
              <a:spcPct val="90000"/>
            </a:lnSpc>
            <a:spcBef>
              <a:spcPct val="0"/>
            </a:spcBef>
            <a:spcAft>
              <a:spcPct val="15000"/>
            </a:spcAft>
            <a:buChar char="•"/>
          </a:pPr>
          <a:r>
            <a:rPr lang="it-IT" sz="1200" b="1" kern="1200" dirty="0">
              <a:solidFill>
                <a:srgbClr val="008000"/>
              </a:solidFill>
            </a:rPr>
            <a:t>WB interno pressoché inutile</a:t>
          </a:r>
        </a:p>
      </dsp:txBody>
      <dsp:txXfrm>
        <a:off x="6437207" y="265413"/>
        <a:ext cx="2393949" cy="2098436"/>
      </dsp:txXfrm>
    </dsp:sp>
  </dsp:spTree>
</dsp:drawing>
</file>

<file path=ppt/diagrams/drawing6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80136-A55A-2641-93ED-852DA26865C9}">
      <dsp:nvSpPr>
        <dsp:cNvPr id="0" name=""/>
        <dsp:cNvSpPr/>
      </dsp:nvSpPr>
      <dsp:spPr>
        <a:xfrm>
          <a:off x="2643129"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1. Analisi del rischio effettuata con il coinvolgimento di soggetti che potrebbero essere NON affidabili </a:t>
          </a:r>
        </a:p>
      </dsp:txBody>
      <dsp:txXfrm>
        <a:off x="2643129" y="563898"/>
        <a:ext cx="1500133" cy="1500133"/>
      </dsp:txXfrm>
    </dsp:sp>
    <dsp:sp modelId="{C7BFE74D-3BA9-A845-8D40-C5EA40FF1EE6}">
      <dsp:nvSpPr>
        <dsp:cNvPr id="0" name=""/>
        <dsp:cNvSpPr/>
      </dsp:nvSpPr>
      <dsp:spPr>
        <a:xfrm>
          <a:off x="-350" y="469193"/>
          <a:ext cx="4238318" cy="4238318"/>
        </a:xfrm>
        <a:prstGeom prst="circularArrow">
          <a:avLst>
            <a:gd name="adj1" fmla="val 6902"/>
            <a:gd name="adj2" fmla="val 465342"/>
            <a:gd name="adj3" fmla="val 549458"/>
            <a:gd name="adj4" fmla="val 205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36E1A96-1438-C048-9FEE-5D98CC113ED1}">
      <dsp:nvSpPr>
        <dsp:cNvPr id="0" name=""/>
        <dsp:cNvSpPr/>
      </dsp:nvSpPr>
      <dsp:spPr>
        <a:xfrm>
          <a:off x="2643129"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2. Le questioni non vengono discusse per la presenza di un clima di chiusura/asservimento</a:t>
          </a:r>
        </a:p>
      </dsp:txBody>
      <dsp:txXfrm>
        <a:off x="2643129" y="3112673"/>
        <a:ext cx="1500133" cy="1500133"/>
      </dsp:txXfrm>
    </dsp:sp>
    <dsp:sp modelId="{D5C6DA44-1576-AC49-A85E-1AE2FE56E6D2}">
      <dsp:nvSpPr>
        <dsp:cNvPr id="0" name=""/>
        <dsp:cNvSpPr/>
      </dsp:nvSpPr>
      <dsp:spPr>
        <a:xfrm>
          <a:off x="-350" y="469193"/>
          <a:ext cx="4238318" cy="4238318"/>
        </a:xfrm>
        <a:prstGeom prst="circularArrow">
          <a:avLst>
            <a:gd name="adj1" fmla="val 6902"/>
            <a:gd name="adj2" fmla="val 465342"/>
            <a:gd name="adj3" fmla="val 5949458"/>
            <a:gd name="adj4" fmla="val 43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3E92105-5304-D145-BE97-C73036A278D6}">
      <dsp:nvSpPr>
        <dsp:cNvPr id="0" name=""/>
        <dsp:cNvSpPr/>
      </dsp:nvSpPr>
      <dsp:spPr>
        <a:xfrm>
          <a:off x="94354"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3. WB interno ha una sponda organizzativa nel RPC</a:t>
          </a:r>
        </a:p>
      </dsp:txBody>
      <dsp:txXfrm>
        <a:off x="94354" y="3112673"/>
        <a:ext cx="1500133" cy="1500133"/>
      </dsp:txXfrm>
    </dsp:sp>
    <dsp:sp modelId="{92D647B2-1DA4-C845-9496-9A2163ED188D}">
      <dsp:nvSpPr>
        <dsp:cNvPr id="0" name=""/>
        <dsp:cNvSpPr/>
      </dsp:nvSpPr>
      <dsp:spPr>
        <a:xfrm>
          <a:off x="-350" y="469193"/>
          <a:ext cx="4238318" cy="4238318"/>
        </a:xfrm>
        <a:prstGeom prst="circularArrow">
          <a:avLst>
            <a:gd name="adj1" fmla="val 6902"/>
            <a:gd name="adj2" fmla="val 465342"/>
            <a:gd name="adj3" fmla="val 11349458"/>
            <a:gd name="adj4" fmla="val 97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6B28B-8CF6-0842-8F9B-07F8DB845343}">
      <dsp:nvSpPr>
        <dsp:cNvPr id="0" name=""/>
        <dsp:cNvSpPr/>
      </dsp:nvSpPr>
      <dsp:spPr>
        <a:xfrm>
          <a:off x="94354"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4. WB interno come strumento per far emergere aree a rischio </a:t>
          </a:r>
        </a:p>
      </dsp:txBody>
      <dsp:txXfrm>
        <a:off x="94354" y="563898"/>
        <a:ext cx="1500133" cy="1500133"/>
      </dsp:txXfrm>
    </dsp:sp>
    <dsp:sp modelId="{F5F1B7EE-1C46-4040-B12F-A7D87EA2F12F}">
      <dsp:nvSpPr>
        <dsp:cNvPr id="0" name=""/>
        <dsp:cNvSpPr/>
      </dsp:nvSpPr>
      <dsp:spPr>
        <a:xfrm>
          <a:off x="-350" y="469193"/>
          <a:ext cx="4238318" cy="4238318"/>
        </a:xfrm>
        <a:prstGeom prst="circularArrow">
          <a:avLst>
            <a:gd name="adj1" fmla="val 6902"/>
            <a:gd name="adj2" fmla="val 465342"/>
            <a:gd name="adj3" fmla="val 16749458"/>
            <a:gd name="adj4" fmla="val 151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6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AA8BD-3904-F145-AAC9-6F34E1005484}">
      <dsp:nvSpPr>
        <dsp:cNvPr id="0" name=""/>
        <dsp:cNvSpPr/>
      </dsp:nvSpPr>
      <dsp:spPr>
        <a:xfrm>
          <a:off x="0" y="662981"/>
          <a:ext cx="4102339" cy="4102339"/>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772433EE-5A59-674A-B9EB-F5FF54E6EBA7}">
      <dsp:nvSpPr>
        <dsp:cNvPr id="0" name=""/>
        <dsp:cNvSpPr/>
      </dsp:nvSpPr>
      <dsp:spPr>
        <a:xfrm>
          <a:off x="194060" y="835279"/>
          <a:ext cx="738421" cy="738421"/>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063E71AD-6B8A-0B4A-ACC8-4EC0F5EB6B16}">
      <dsp:nvSpPr>
        <dsp:cNvPr id="0" name=""/>
        <dsp:cNvSpPr/>
      </dsp:nvSpPr>
      <dsp:spPr>
        <a:xfrm>
          <a:off x="517098" y="835279"/>
          <a:ext cx="3949754" cy="738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a:lnSpc>
              <a:spcPct val="90000"/>
            </a:lnSpc>
            <a:spcBef>
              <a:spcPct val="0"/>
            </a:spcBef>
            <a:spcAft>
              <a:spcPct val="35000"/>
            </a:spcAft>
            <a:buNone/>
          </a:pPr>
          <a:r>
            <a:rPr lang="it-IT" sz="1600" b="1" kern="1200" dirty="0"/>
            <a:t>1. I SOGGETTI POTREBBERO NON ESSERE AFFIDABILI</a:t>
          </a:r>
        </a:p>
      </dsp:txBody>
      <dsp:txXfrm>
        <a:off x="517098" y="835279"/>
        <a:ext cx="3949754" cy="738421"/>
      </dsp:txXfrm>
    </dsp:sp>
    <dsp:sp modelId="{3B29BD1F-9620-E045-AA96-CBEA0C8E27F7}">
      <dsp:nvSpPr>
        <dsp:cNvPr id="0" name=""/>
        <dsp:cNvSpPr/>
      </dsp:nvSpPr>
      <dsp:spPr>
        <a:xfrm>
          <a:off x="563270" y="1573700"/>
          <a:ext cx="3949754" cy="716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 rIns="0" bIns="15240" numCol="1" spcCol="1270" anchor="ctr" anchorCtr="0">
          <a:noAutofit/>
        </a:bodyPr>
        <a:lstStyle/>
        <a:p>
          <a:pPr marL="0" lvl="0" indent="0" algn="l" defTabSz="533400">
            <a:lnSpc>
              <a:spcPct val="90000"/>
            </a:lnSpc>
            <a:spcBef>
              <a:spcPct val="0"/>
            </a:spcBef>
            <a:spcAft>
              <a:spcPct val="35000"/>
            </a:spcAft>
            <a:buNone/>
          </a:pPr>
          <a:r>
            <a:rPr lang="it-IT" sz="1200" b="1" kern="1200" noProof="0" dirty="0">
              <a:solidFill>
                <a:srgbClr val="800000"/>
              </a:solidFill>
            </a:rPr>
            <a:t>secondo il P.N.A., I referenti per la prevenzione per l’area di rispettiva competenza: </a:t>
          </a:r>
        </a:p>
      </dsp:txBody>
      <dsp:txXfrm>
        <a:off x="563270" y="1573700"/>
        <a:ext cx="3949754" cy="716040"/>
      </dsp:txXfrm>
    </dsp:sp>
    <dsp:sp modelId="{5F5C2B39-E17E-F94D-A9C0-AD06718966C9}">
      <dsp:nvSpPr>
        <dsp:cNvPr id="0" name=""/>
        <dsp:cNvSpPr/>
      </dsp:nvSpPr>
      <dsp:spPr>
        <a:xfrm>
          <a:off x="563270" y="2289740"/>
          <a:ext cx="257040" cy="257040"/>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6426966C-362B-2741-9A15-C1CEA49EC75E}">
      <dsp:nvSpPr>
        <dsp:cNvPr id="0" name=""/>
        <dsp:cNvSpPr/>
      </dsp:nvSpPr>
      <dsp:spPr>
        <a:xfrm>
          <a:off x="548024" y="2111366"/>
          <a:ext cx="3281416" cy="17453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 rIns="0" bIns="15240" numCol="1" spcCol="1270" anchor="ctr" anchorCtr="0">
          <a:noAutofit/>
        </a:bodyPr>
        <a:lstStyle/>
        <a:p>
          <a:pPr marL="0" lvl="0" indent="0" algn="l" defTabSz="533400">
            <a:lnSpc>
              <a:spcPct val="90000"/>
            </a:lnSpc>
            <a:spcBef>
              <a:spcPct val="0"/>
            </a:spcBef>
            <a:spcAft>
              <a:spcPct val="35000"/>
            </a:spcAft>
            <a:buNone/>
          </a:pPr>
          <a:r>
            <a:rPr lang="it-IT" sz="1200" b="1" kern="1200" noProof="0" dirty="0"/>
            <a:t> possono essere individuati nel P.T.P.C. (secondo quanto previsto nella circolare Dipartimento della funzione pubblica n. 1 del 2013), </a:t>
          </a:r>
          <a:r>
            <a:rPr lang="it-IT" sz="1200" b="1" kern="1200" noProof="0" dirty="0">
              <a:solidFill>
                <a:srgbClr val="800000"/>
              </a:solidFill>
            </a:rPr>
            <a:t>svolgono attività informativa nei confronti del responsabile</a:t>
          </a:r>
          <a:r>
            <a:rPr lang="it-IT" sz="1200" b="1" kern="1200" noProof="0" dirty="0"/>
            <a:t>, affinché questi abbia elementi e riscontri sull’intera organizzazione ed attività dell’amministrazione, </a:t>
          </a:r>
          <a:r>
            <a:rPr lang="it-IT" sz="1200" b="1" kern="1200" noProof="0" dirty="0">
              <a:solidFill>
                <a:srgbClr val="800000"/>
              </a:solidFill>
            </a:rPr>
            <a:t>e di costante monitoraggio sull’attività svolta dai dirigenti assegnati agli uffici di riferimento</a:t>
          </a:r>
          <a:r>
            <a:rPr lang="it-IT" sz="1200" b="1" kern="1200" noProof="0" dirty="0"/>
            <a:t>, anche con riferimento agli obblighi di rotazione del personale</a:t>
          </a:r>
        </a:p>
      </dsp:txBody>
      <dsp:txXfrm>
        <a:off x="548024" y="2111366"/>
        <a:ext cx="3281416" cy="1745347"/>
      </dsp:txXfrm>
    </dsp:sp>
  </dsp:spTree>
</dsp:drawing>
</file>

<file path=ppt/diagrams/drawing6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80136-A55A-2641-93ED-852DA26865C9}">
      <dsp:nvSpPr>
        <dsp:cNvPr id="0" name=""/>
        <dsp:cNvSpPr/>
      </dsp:nvSpPr>
      <dsp:spPr>
        <a:xfrm>
          <a:off x="2643129"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1. Analisi del rischio effettuata con il coinvolgimento di soggetti che potrebbero essere NON affidabili </a:t>
          </a:r>
        </a:p>
      </dsp:txBody>
      <dsp:txXfrm>
        <a:off x="2643129" y="563898"/>
        <a:ext cx="1500133" cy="1500133"/>
      </dsp:txXfrm>
    </dsp:sp>
    <dsp:sp modelId="{C7BFE74D-3BA9-A845-8D40-C5EA40FF1EE6}">
      <dsp:nvSpPr>
        <dsp:cNvPr id="0" name=""/>
        <dsp:cNvSpPr/>
      </dsp:nvSpPr>
      <dsp:spPr>
        <a:xfrm>
          <a:off x="-350" y="469193"/>
          <a:ext cx="4238318" cy="4238318"/>
        </a:xfrm>
        <a:prstGeom prst="circularArrow">
          <a:avLst>
            <a:gd name="adj1" fmla="val 6902"/>
            <a:gd name="adj2" fmla="val 465342"/>
            <a:gd name="adj3" fmla="val 549458"/>
            <a:gd name="adj4" fmla="val 205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F7A14BA-6440-134A-9165-CDC19E594E18}">
      <dsp:nvSpPr>
        <dsp:cNvPr id="0" name=""/>
        <dsp:cNvSpPr/>
      </dsp:nvSpPr>
      <dsp:spPr>
        <a:xfrm>
          <a:off x="2643129"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2. Le questioni non vengono discusse per la presenza di un clima di chiusura/asservimento</a:t>
          </a:r>
        </a:p>
      </dsp:txBody>
      <dsp:txXfrm>
        <a:off x="2643129" y="3112673"/>
        <a:ext cx="1500133" cy="1500133"/>
      </dsp:txXfrm>
    </dsp:sp>
    <dsp:sp modelId="{66D5DD66-BE22-AA44-96A0-C4A30FB63394}">
      <dsp:nvSpPr>
        <dsp:cNvPr id="0" name=""/>
        <dsp:cNvSpPr/>
      </dsp:nvSpPr>
      <dsp:spPr>
        <a:xfrm>
          <a:off x="-350" y="469193"/>
          <a:ext cx="4238318" cy="4238318"/>
        </a:xfrm>
        <a:prstGeom prst="circularArrow">
          <a:avLst>
            <a:gd name="adj1" fmla="val 6902"/>
            <a:gd name="adj2" fmla="val 465342"/>
            <a:gd name="adj3" fmla="val 5949458"/>
            <a:gd name="adj4" fmla="val 43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3E92105-5304-D145-BE97-C73036A278D6}">
      <dsp:nvSpPr>
        <dsp:cNvPr id="0" name=""/>
        <dsp:cNvSpPr/>
      </dsp:nvSpPr>
      <dsp:spPr>
        <a:xfrm>
          <a:off x="94354"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3. WB interno ha una sponda organizzativa nel RPC</a:t>
          </a:r>
        </a:p>
      </dsp:txBody>
      <dsp:txXfrm>
        <a:off x="94354" y="3112673"/>
        <a:ext cx="1500133" cy="1500133"/>
      </dsp:txXfrm>
    </dsp:sp>
    <dsp:sp modelId="{92D647B2-1DA4-C845-9496-9A2163ED188D}">
      <dsp:nvSpPr>
        <dsp:cNvPr id="0" name=""/>
        <dsp:cNvSpPr/>
      </dsp:nvSpPr>
      <dsp:spPr>
        <a:xfrm>
          <a:off x="-350" y="469193"/>
          <a:ext cx="4238318" cy="4238318"/>
        </a:xfrm>
        <a:prstGeom prst="circularArrow">
          <a:avLst>
            <a:gd name="adj1" fmla="val 6902"/>
            <a:gd name="adj2" fmla="val 465342"/>
            <a:gd name="adj3" fmla="val 11349458"/>
            <a:gd name="adj4" fmla="val 97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6B28B-8CF6-0842-8F9B-07F8DB845343}">
      <dsp:nvSpPr>
        <dsp:cNvPr id="0" name=""/>
        <dsp:cNvSpPr/>
      </dsp:nvSpPr>
      <dsp:spPr>
        <a:xfrm>
          <a:off x="94354"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4. WB interno come strumento per far emergere aree a rischio </a:t>
          </a:r>
        </a:p>
      </dsp:txBody>
      <dsp:txXfrm>
        <a:off x="94354" y="563898"/>
        <a:ext cx="1500133" cy="1500133"/>
      </dsp:txXfrm>
    </dsp:sp>
    <dsp:sp modelId="{F5F1B7EE-1C46-4040-B12F-A7D87EA2F12F}">
      <dsp:nvSpPr>
        <dsp:cNvPr id="0" name=""/>
        <dsp:cNvSpPr/>
      </dsp:nvSpPr>
      <dsp:spPr>
        <a:xfrm>
          <a:off x="-350" y="469193"/>
          <a:ext cx="4238318" cy="4238318"/>
        </a:xfrm>
        <a:prstGeom prst="circularArrow">
          <a:avLst>
            <a:gd name="adj1" fmla="val 6902"/>
            <a:gd name="adj2" fmla="val 465342"/>
            <a:gd name="adj3" fmla="val 16749458"/>
            <a:gd name="adj4" fmla="val 151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6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AA8BD-3904-F145-AAC9-6F34E1005484}">
      <dsp:nvSpPr>
        <dsp:cNvPr id="0" name=""/>
        <dsp:cNvSpPr/>
      </dsp:nvSpPr>
      <dsp:spPr>
        <a:xfrm>
          <a:off x="0" y="662981"/>
          <a:ext cx="4102339" cy="4102339"/>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772433EE-5A59-674A-B9EB-F5FF54E6EBA7}">
      <dsp:nvSpPr>
        <dsp:cNvPr id="0" name=""/>
        <dsp:cNvSpPr/>
      </dsp:nvSpPr>
      <dsp:spPr>
        <a:xfrm>
          <a:off x="194060" y="835279"/>
          <a:ext cx="738421" cy="738421"/>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063E71AD-6B8A-0B4A-ACC8-4EC0F5EB6B16}">
      <dsp:nvSpPr>
        <dsp:cNvPr id="0" name=""/>
        <dsp:cNvSpPr/>
      </dsp:nvSpPr>
      <dsp:spPr>
        <a:xfrm>
          <a:off x="517098" y="835279"/>
          <a:ext cx="3949754" cy="738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a:lnSpc>
              <a:spcPct val="90000"/>
            </a:lnSpc>
            <a:spcBef>
              <a:spcPct val="0"/>
            </a:spcBef>
            <a:spcAft>
              <a:spcPct val="35000"/>
            </a:spcAft>
            <a:buNone/>
          </a:pPr>
          <a:r>
            <a:rPr lang="it-IT" sz="1600" b="1" kern="1200" dirty="0"/>
            <a:t>1. I SOGGETTI POTREBBERO NON ESSERE AFFIDABILI</a:t>
          </a:r>
        </a:p>
      </dsp:txBody>
      <dsp:txXfrm>
        <a:off x="517098" y="835279"/>
        <a:ext cx="3949754" cy="738421"/>
      </dsp:txXfrm>
    </dsp:sp>
    <dsp:sp modelId="{3B29BD1F-9620-E045-AA96-CBEA0C8E27F7}">
      <dsp:nvSpPr>
        <dsp:cNvPr id="0" name=""/>
        <dsp:cNvSpPr/>
      </dsp:nvSpPr>
      <dsp:spPr>
        <a:xfrm>
          <a:off x="563270" y="1573700"/>
          <a:ext cx="3949754" cy="716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 rIns="0" bIns="15240" numCol="1" spcCol="1270" anchor="ctr" anchorCtr="0">
          <a:noAutofit/>
        </a:bodyPr>
        <a:lstStyle/>
        <a:p>
          <a:pPr marL="0" lvl="0" indent="0" algn="l" defTabSz="533400">
            <a:lnSpc>
              <a:spcPct val="90000"/>
            </a:lnSpc>
            <a:spcBef>
              <a:spcPct val="0"/>
            </a:spcBef>
            <a:spcAft>
              <a:spcPct val="35000"/>
            </a:spcAft>
            <a:buNone/>
          </a:pPr>
          <a:r>
            <a:rPr lang="it-IT" sz="1200" b="1" kern="1200" noProof="0" dirty="0">
              <a:solidFill>
                <a:srgbClr val="800000"/>
              </a:solidFill>
            </a:rPr>
            <a:t>secondo il P.N.A., I referenti per la prevenzione per l’area di rispettiva competenza: </a:t>
          </a:r>
        </a:p>
      </dsp:txBody>
      <dsp:txXfrm>
        <a:off x="563270" y="1573700"/>
        <a:ext cx="3949754" cy="716040"/>
      </dsp:txXfrm>
    </dsp:sp>
    <dsp:sp modelId="{5F5C2B39-E17E-F94D-A9C0-AD06718966C9}">
      <dsp:nvSpPr>
        <dsp:cNvPr id="0" name=""/>
        <dsp:cNvSpPr/>
      </dsp:nvSpPr>
      <dsp:spPr>
        <a:xfrm>
          <a:off x="563270" y="2289740"/>
          <a:ext cx="257040" cy="257040"/>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6426966C-362B-2741-9A15-C1CEA49EC75E}">
      <dsp:nvSpPr>
        <dsp:cNvPr id="0" name=""/>
        <dsp:cNvSpPr/>
      </dsp:nvSpPr>
      <dsp:spPr>
        <a:xfrm>
          <a:off x="548024" y="2111366"/>
          <a:ext cx="3281416" cy="17453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5240" rIns="0" bIns="15240" numCol="1" spcCol="1270" anchor="ctr" anchorCtr="0">
          <a:noAutofit/>
        </a:bodyPr>
        <a:lstStyle/>
        <a:p>
          <a:pPr marL="0" lvl="0" indent="0" algn="l" defTabSz="533400">
            <a:lnSpc>
              <a:spcPct val="90000"/>
            </a:lnSpc>
            <a:spcBef>
              <a:spcPct val="0"/>
            </a:spcBef>
            <a:spcAft>
              <a:spcPct val="35000"/>
            </a:spcAft>
            <a:buNone/>
          </a:pPr>
          <a:r>
            <a:rPr lang="it-IT" sz="1200" b="1" kern="1200" noProof="0" dirty="0"/>
            <a:t> possono essere individuati nel P.T.P.C. (secondo quanto previsto nella circolare Dipartimento della funzione pubblica n. 1 del 2013), </a:t>
          </a:r>
          <a:r>
            <a:rPr lang="it-IT" sz="1200" b="1" kern="1200" noProof="0" dirty="0">
              <a:solidFill>
                <a:srgbClr val="800000"/>
              </a:solidFill>
            </a:rPr>
            <a:t>svolgono attività informativa nei confronti del responsabile</a:t>
          </a:r>
          <a:r>
            <a:rPr lang="it-IT" sz="1200" b="1" kern="1200" noProof="0" dirty="0"/>
            <a:t>, affinché questi abbia elementi e riscontri sull’intera organizzazione ed attività dell’amministrazione, </a:t>
          </a:r>
          <a:r>
            <a:rPr lang="it-IT" sz="1200" b="1" kern="1200" noProof="0" dirty="0">
              <a:solidFill>
                <a:srgbClr val="800000"/>
              </a:solidFill>
            </a:rPr>
            <a:t>e di costante monitoraggio sull’attività svolta dai dirigenti assegnati agli uffici di riferimento</a:t>
          </a:r>
          <a:r>
            <a:rPr lang="it-IT" sz="1200" b="1" kern="1200" noProof="0" dirty="0"/>
            <a:t>, anche con riferimento agli obblighi di rotazione del personale</a:t>
          </a:r>
        </a:p>
      </dsp:txBody>
      <dsp:txXfrm>
        <a:off x="548024" y="2111366"/>
        <a:ext cx="3281416" cy="1745347"/>
      </dsp:txXfrm>
    </dsp:sp>
  </dsp:spTree>
</dsp:drawing>
</file>

<file path=ppt/diagrams/drawing6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80136-A55A-2641-93ED-852DA26865C9}">
      <dsp:nvSpPr>
        <dsp:cNvPr id="0" name=""/>
        <dsp:cNvSpPr/>
      </dsp:nvSpPr>
      <dsp:spPr>
        <a:xfrm>
          <a:off x="2643129"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1. Analisi del rischio effettuata con il coinvolgimento di soggetti che potrebbero essere NON affidabili </a:t>
          </a:r>
        </a:p>
      </dsp:txBody>
      <dsp:txXfrm>
        <a:off x="2643129" y="563898"/>
        <a:ext cx="1500133" cy="1500133"/>
      </dsp:txXfrm>
    </dsp:sp>
    <dsp:sp modelId="{C7BFE74D-3BA9-A845-8D40-C5EA40FF1EE6}">
      <dsp:nvSpPr>
        <dsp:cNvPr id="0" name=""/>
        <dsp:cNvSpPr/>
      </dsp:nvSpPr>
      <dsp:spPr>
        <a:xfrm>
          <a:off x="-350" y="469193"/>
          <a:ext cx="4238318" cy="4238318"/>
        </a:xfrm>
        <a:prstGeom prst="circularArrow">
          <a:avLst>
            <a:gd name="adj1" fmla="val 6902"/>
            <a:gd name="adj2" fmla="val 465342"/>
            <a:gd name="adj3" fmla="val 549458"/>
            <a:gd name="adj4" fmla="val 205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3F9C618-0411-A644-A392-660E84F17E80}">
      <dsp:nvSpPr>
        <dsp:cNvPr id="0" name=""/>
        <dsp:cNvSpPr/>
      </dsp:nvSpPr>
      <dsp:spPr>
        <a:xfrm>
          <a:off x="2643129"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2. Le questioni non vengono discusse per la presenza di un clima di chiusura/asservimento</a:t>
          </a:r>
        </a:p>
      </dsp:txBody>
      <dsp:txXfrm>
        <a:off x="2643129" y="3112673"/>
        <a:ext cx="1500133" cy="1500133"/>
      </dsp:txXfrm>
    </dsp:sp>
    <dsp:sp modelId="{261944CF-EEFB-B24F-954C-3173FB08C758}">
      <dsp:nvSpPr>
        <dsp:cNvPr id="0" name=""/>
        <dsp:cNvSpPr/>
      </dsp:nvSpPr>
      <dsp:spPr>
        <a:xfrm>
          <a:off x="-350" y="469193"/>
          <a:ext cx="4238318" cy="4238318"/>
        </a:xfrm>
        <a:prstGeom prst="circularArrow">
          <a:avLst>
            <a:gd name="adj1" fmla="val 6902"/>
            <a:gd name="adj2" fmla="val 465342"/>
            <a:gd name="adj3" fmla="val 5949458"/>
            <a:gd name="adj4" fmla="val 43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3E92105-5304-D145-BE97-C73036A278D6}">
      <dsp:nvSpPr>
        <dsp:cNvPr id="0" name=""/>
        <dsp:cNvSpPr/>
      </dsp:nvSpPr>
      <dsp:spPr>
        <a:xfrm>
          <a:off x="94354"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3. WB interno ha una sponda organizzativa nel RPC</a:t>
          </a:r>
        </a:p>
      </dsp:txBody>
      <dsp:txXfrm>
        <a:off x="94354" y="3112673"/>
        <a:ext cx="1500133" cy="1500133"/>
      </dsp:txXfrm>
    </dsp:sp>
    <dsp:sp modelId="{92D647B2-1DA4-C845-9496-9A2163ED188D}">
      <dsp:nvSpPr>
        <dsp:cNvPr id="0" name=""/>
        <dsp:cNvSpPr/>
      </dsp:nvSpPr>
      <dsp:spPr>
        <a:xfrm>
          <a:off x="-350" y="469193"/>
          <a:ext cx="4238318" cy="4238318"/>
        </a:xfrm>
        <a:prstGeom prst="circularArrow">
          <a:avLst>
            <a:gd name="adj1" fmla="val 6902"/>
            <a:gd name="adj2" fmla="val 465342"/>
            <a:gd name="adj3" fmla="val 11349458"/>
            <a:gd name="adj4" fmla="val 97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6B28B-8CF6-0842-8F9B-07F8DB845343}">
      <dsp:nvSpPr>
        <dsp:cNvPr id="0" name=""/>
        <dsp:cNvSpPr/>
      </dsp:nvSpPr>
      <dsp:spPr>
        <a:xfrm>
          <a:off x="94354"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4. WB interno come strumento per far emergere aree a rischio </a:t>
          </a:r>
        </a:p>
      </dsp:txBody>
      <dsp:txXfrm>
        <a:off x="94354" y="563898"/>
        <a:ext cx="1500133" cy="1500133"/>
      </dsp:txXfrm>
    </dsp:sp>
    <dsp:sp modelId="{F5F1B7EE-1C46-4040-B12F-A7D87EA2F12F}">
      <dsp:nvSpPr>
        <dsp:cNvPr id="0" name=""/>
        <dsp:cNvSpPr/>
      </dsp:nvSpPr>
      <dsp:spPr>
        <a:xfrm>
          <a:off x="-350" y="469193"/>
          <a:ext cx="4238318" cy="4238318"/>
        </a:xfrm>
        <a:prstGeom prst="circularArrow">
          <a:avLst>
            <a:gd name="adj1" fmla="val 6902"/>
            <a:gd name="adj2" fmla="val 465342"/>
            <a:gd name="adj3" fmla="val 16749458"/>
            <a:gd name="adj4" fmla="val 151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6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B24952-C711-6943-9880-25A5011516A6}">
      <dsp:nvSpPr>
        <dsp:cNvPr id="0" name=""/>
        <dsp:cNvSpPr/>
      </dsp:nvSpPr>
      <dsp:spPr>
        <a:xfrm>
          <a:off x="194060" y="713279"/>
          <a:ext cx="740136" cy="740136"/>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DF84D54D-51AC-FB4B-A10D-A53523C6D2D1}">
      <dsp:nvSpPr>
        <dsp:cNvPr id="0" name=""/>
        <dsp:cNvSpPr/>
      </dsp:nvSpPr>
      <dsp:spPr>
        <a:xfrm>
          <a:off x="487164" y="72011"/>
          <a:ext cx="3948896" cy="740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a:lnSpc>
              <a:spcPct val="90000"/>
            </a:lnSpc>
            <a:spcBef>
              <a:spcPct val="0"/>
            </a:spcBef>
            <a:spcAft>
              <a:spcPct val="35000"/>
            </a:spcAft>
            <a:buNone/>
          </a:pPr>
          <a:r>
            <a:rPr lang="it-IT" sz="1600" b="1" kern="1200" dirty="0">
              <a:solidFill>
                <a:srgbClr val="800000"/>
              </a:solidFill>
            </a:rPr>
            <a:t>2. Assenza di “</a:t>
          </a:r>
          <a:r>
            <a:rPr lang="it-IT" sz="1600" b="1" kern="1200" dirty="0" err="1">
              <a:solidFill>
                <a:srgbClr val="800000"/>
              </a:solidFill>
            </a:rPr>
            <a:t>discuss-ability</a:t>
          </a:r>
          <a:r>
            <a:rPr lang="it-IT" sz="1600" b="1" kern="1200" dirty="0">
              <a:solidFill>
                <a:srgbClr val="800000"/>
              </a:solidFill>
            </a:rPr>
            <a:t>” e/o clima di asservimento</a:t>
          </a:r>
        </a:p>
      </dsp:txBody>
      <dsp:txXfrm>
        <a:off x="487164" y="72011"/>
        <a:ext cx="3948896" cy="740136"/>
      </dsp:txXfrm>
    </dsp:sp>
  </dsp:spTree>
</dsp:drawing>
</file>

<file path=ppt/diagrams/drawing6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80136-A55A-2641-93ED-852DA26865C9}">
      <dsp:nvSpPr>
        <dsp:cNvPr id="0" name=""/>
        <dsp:cNvSpPr/>
      </dsp:nvSpPr>
      <dsp:spPr>
        <a:xfrm>
          <a:off x="2643129"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1. Analisi del rischio effettuata con il coinvolgimento di soggetti che potrebbero essere NON affidabili </a:t>
          </a:r>
        </a:p>
      </dsp:txBody>
      <dsp:txXfrm>
        <a:off x="2643129" y="563898"/>
        <a:ext cx="1500133" cy="1500133"/>
      </dsp:txXfrm>
    </dsp:sp>
    <dsp:sp modelId="{C7BFE74D-3BA9-A845-8D40-C5EA40FF1EE6}">
      <dsp:nvSpPr>
        <dsp:cNvPr id="0" name=""/>
        <dsp:cNvSpPr/>
      </dsp:nvSpPr>
      <dsp:spPr>
        <a:xfrm>
          <a:off x="-350" y="469193"/>
          <a:ext cx="4238318" cy="4238318"/>
        </a:xfrm>
        <a:prstGeom prst="circularArrow">
          <a:avLst>
            <a:gd name="adj1" fmla="val 6902"/>
            <a:gd name="adj2" fmla="val 465342"/>
            <a:gd name="adj3" fmla="val 549458"/>
            <a:gd name="adj4" fmla="val 205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3F9C618-0411-A644-A392-660E84F17E80}">
      <dsp:nvSpPr>
        <dsp:cNvPr id="0" name=""/>
        <dsp:cNvSpPr/>
      </dsp:nvSpPr>
      <dsp:spPr>
        <a:xfrm>
          <a:off x="2643129"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2. Le questioni non vengono discusse per la presenza di un clima di chiusura/asservimento</a:t>
          </a:r>
        </a:p>
      </dsp:txBody>
      <dsp:txXfrm>
        <a:off x="2643129" y="3112673"/>
        <a:ext cx="1500133" cy="1500133"/>
      </dsp:txXfrm>
    </dsp:sp>
    <dsp:sp modelId="{261944CF-EEFB-B24F-954C-3173FB08C758}">
      <dsp:nvSpPr>
        <dsp:cNvPr id="0" name=""/>
        <dsp:cNvSpPr/>
      </dsp:nvSpPr>
      <dsp:spPr>
        <a:xfrm>
          <a:off x="-350" y="469193"/>
          <a:ext cx="4238318" cy="4238318"/>
        </a:xfrm>
        <a:prstGeom prst="circularArrow">
          <a:avLst>
            <a:gd name="adj1" fmla="val 6902"/>
            <a:gd name="adj2" fmla="val 465342"/>
            <a:gd name="adj3" fmla="val 5949458"/>
            <a:gd name="adj4" fmla="val 43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3E92105-5304-D145-BE97-C73036A278D6}">
      <dsp:nvSpPr>
        <dsp:cNvPr id="0" name=""/>
        <dsp:cNvSpPr/>
      </dsp:nvSpPr>
      <dsp:spPr>
        <a:xfrm>
          <a:off x="94354"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3. WB interno ha una sponda organizzativa nel RPC</a:t>
          </a:r>
        </a:p>
      </dsp:txBody>
      <dsp:txXfrm>
        <a:off x="94354" y="3112673"/>
        <a:ext cx="1500133" cy="1500133"/>
      </dsp:txXfrm>
    </dsp:sp>
    <dsp:sp modelId="{92D647B2-1DA4-C845-9496-9A2163ED188D}">
      <dsp:nvSpPr>
        <dsp:cNvPr id="0" name=""/>
        <dsp:cNvSpPr/>
      </dsp:nvSpPr>
      <dsp:spPr>
        <a:xfrm>
          <a:off x="-350" y="469193"/>
          <a:ext cx="4238318" cy="4238318"/>
        </a:xfrm>
        <a:prstGeom prst="circularArrow">
          <a:avLst>
            <a:gd name="adj1" fmla="val 6902"/>
            <a:gd name="adj2" fmla="val 465342"/>
            <a:gd name="adj3" fmla="val 11349458"/>
            <a:gd name="adj4" fmla="val 97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6B28B-8CF6-0842-8F9B-07F8DB845343}">
      <dsp:nvSpPr>
        <dsp:cNvPr id="0" name=""/>
        <dsp:cNvSpPr/>
      </dsp:nvSpPr>
      <dsp:spPr>
        <a:xfrm>
          <a:off x="94354"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4. WB interno come strumento per far emergere aree a rischio </a:t>
          </a:r>
        </a:p>
      </dsp:txBody>
      <dsp:txXfrm>
        <a:off x="94354" y="563898"/>
        <a:ext cx="1500133" cy="1500133"/>
      </dsp:txXfrm>
    </dsp:sp>
    <dsp:sp modelId="{F5F1B7EE-1C46-4040-B12F-A7D87EA2F12F}">
      <dsp:nvSpPr>
        <dsp:cNvPr id="0" name=""/>
        <dsp:cNvSpPr/>
      </dsp:nvSpPr>
      <dsp:spPr>
        <a:xfrm>
          <a:off x="-350" y="469193"/>
          <a:ext cx="4238318" cy="4238318"/>
        </a:xfrm>
        <a:prstGeom prst="circularArrow">
          <a:avLst>
            <a:gd name="adj1" fmla="val 6902"/>
            <a:gd name="adj2" fmla="val 465342"/>
            <a:gd name="adj3" fmla="val 16749458"/>
            <a:gd name="adj4" fmla="val 151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6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80136-A55A-2641-93ED-852DA26865C9}">
      <dsp:nvSpPr>
        <dsp:cNvPr id="0" name=""/>
        <dsp:cNvSpPr/>
      </dsp:nvSpPr>
      <dsp:spPr>
        <a:xfrm>
          <a:off x="2643129"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1. Analisi del rischio effettuata con il coinvolgimento di soggetti che potrebbero essere NON affidabili </a:t>
          </a:r>
        </a:p>
      </dsp:txBody>
      <dsp:txXfrm>
        <a:off x="2643129" y="563898"/>
        <a:ext cx="1500133" cy="1500133"/>
      </dsp:txXfrm>
    </dsp:sp>
    <dsp:sp modelId="{C7BFE74D-3BA9-A845-8D40-C5EA40FF1EE6}">
      <dsp:nvSpPr>
        <dsp:cNvPr id="0" name=""/>
        <dsp:cNvSpPr/>
      </dsp:nvSpPr>
      <dsp:spPr>
        <a:xfrm>
          <a:off x="-350" y="469193"/>
          <a:ext cx="4238318" cy="4238318"/>
        </a:xfrm>
        <a:prstGeom prst="circularArrow">
          <a:avLst>
            <a:gd name="adj1" fmla="val 6902"/>
            <a:gd name="adj2" fmla="val 465342"/>
            <a:gd name="adj3" fmla="val 549458"/>
            <a:gd name="adj4" fmla="val 205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3F9C618-0411-A644-A392-660E84F17E80}">
      <dsp:nvSpPr>
        <dsp:cNvPr id="0" name=""/>
        <dsp:cNvSpPr/>
      </dsp:nvSpPr>
      <dsp:spPr>
        <a:xfrm>
          <a:off x="2643129"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2. Le questioni non vengono discusse per la presenza di un clima di chiusura/asservimento</a:t>
          </a:r>
        </a:p>
      </dsp:txBody>
      <dsp:txXfrm>
        <a:off x="2643129" y="3112673"/>
        <a:ext cx="1500133" cy="1500133"/>
      </dsp:txXfrm>
    </dsp:sp>
    <dsp:sp modelId="{261944CF-EEFB-B24F-954C-3173FB08C758}">
      <dsp:nvSpPr>
        <dsp:cNvPr id="0" name=""/>
        <dsp:cNvSpPr/>
      </dsp:nvSpPr>
      <dsp:spPr>
        <a:xfrm>
          <a:off x="-350" y="469193"/>
          <a:ext cx="4238318" cy="4238318"/>
        </a:xfrm>
        <a:prstGeom prst="circularArrow">
          <a:avLst>
            <a:gd name="adj1" fmla="val 6902"/>
            <a:gd name="adj2" fmla="val 465342"/>
            <a:gd name="adj3" fmla="val 5949458"/>
            <a:gd name="adj4" fmla="val 43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3E92105-5304-D145-BE97-C73036A278D6}">
      <dsp:nvSpPr>
        <dsp:cNvPr id="0" name=""/>
        <dsp:cNvSpPr/>
      </dsp:nvSpPr>
      <dsp:spPr>
        <a:xfrm>
          <a:off x="94354"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a:t>3. </a:t>
          </a:r>
          <a:r>
            <a:rPr lang="it-IT" sz="1400" b="1" kern="1200" dirty="0"/>
            <a:t>WB interno ha una sponda organizzativa nel RPC</a:t>
          </a:r>
        </a:p>
      </dsp:txBody>
      <dsp:txXfrm>
        <a:off x="94354" y="3112673"/>
        <a:ext cx="1500133" cy="1500133"/>
      </dsp:txXfrm>
    </dsp:sp>
    <dsp:sp modelId="{92D647B2-1DA4-C845-9496-9A2163ED188D}">
      <dsp:nvSpPr>
        <dsp:cNvPr id="0" name=""/>
        <dsp:cNvSpPr/>
      </dsp:nvSpPr>
      <dsp:spPr>
        <a:xfrm>
          <a:off x="-350" y="469193"/>
          <a:ext cx="4238318" cy="4238318"/>
        </a:xfrm>
        <a:prstGeom prst="circularArrow">
          <a:avLst>
            <a:gd name="adj1" fmla="val 6902"/>
            <a:gd name="adj2" fmla="val 465342"/>
            <a:gd name="adj3" fmla="val 11349458"/>
            <a:gd name="adj4" fmla="val 97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6B28B-8CF6-0842-8F9B-07F8DB845343}">
      <dsp:nvSpPr>
        <dsp:cNvPr id="0" name=""/>
        <dsp:cNvSpPr/>
      </dsp:nvSpPr>
      <dsp:spPr>
        <a:xfrm>
          <a:off x="94354"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4. WB interno come strumento per far emergere aree a rischio </a:t>
          </a:r>
        </a:p>
      </dsp:txBody>
      <dsp:txXfrm>
        <a:off x="94354" y="563898"/>
        <a:ext cx="1500133" cy="1500133"/>
      </dsp:txXfrm>
    </dsp:sp>
    <dsp:sp modelId="{F5F1B7EE-1C46-4040-B12F-A7D87EA2F12F}">
      <dsp:nvSpPr>
        <dsp:cNvPr id="0" name=""/>
        <dsp:cNvSpPr/>
      </dsp:nvSpPr>
      <dsp:spPr>
        <a:xfrm>
          <a:off x="-350" y="469193"/>
          <a:ext cx="4238318" cy="4238318"/>
        </a:xfrm>
        <a:prstGeom prst="circularArrow">
          <a:avLst>
            <a:gd name="adj1" fmla="val 6902"/>
            <a:gd name="adj2" fmla="val 465342"/>
            <a:gd name="adj3" fmla="val 16749458"/>
            <a:gd name="adj4" fmla="val 151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8036"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“FATTORE UMANO”</a:t>
          </a:r>
        </a:p>
      </dsp:txBody>
      <dsp:txXfrm>
        <a:off x="50249" y="985659"/>
        <a:ext cx="2317659" cy="1356825"/>
      </dsp:txXfrm>
    </dsp:sp>
    <dsp:sp modelId="{416F7B90-14B6-5B4A-B824-AF294C6DD33B}">
      <dsp:nvSpPr>
        <dsp:cNvPr id="0" name=""/>
        <dsp:cNvSpPr/>
      </dsp:nvSpPr>
      <dsp:spPr>
        <a:xfrm>
          <a:off x="265033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solidFill>
              <a:schemeClr val="tx1"/>
            </a:solidFill>
          </a:endParaRPr>
        </a:p>
      </dsp:txBody>
      <dsp:txXfrm>
        <a:off x="2650331" y="1485356"/>
        <a:ext cx="356469" cy="357431"/>
      </dsp:txXfrm>
    </dsp:sp>
    <dsp:sp modelId="{4B61323A-EB4C-144C-9F16-D0CE2E3888C6}">
      <dsp:nvSpPr>
        <dsp:cNvPr id="0" name=""/>
        <dsp:cNvSpPr/>
      </dsp:nvSpPr>
      <dsp:spPr>
        <a:xfrm>
          <a:off x="337095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228600">
            <a:schemeClr val="accent2">
              <a:satMod val="175000"/>
              <a:alpha val="40000"/>
            </a:schemeClr>
          </a:glo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“CULTURA ORGANIZZATIVA”</a:t>
          </a:r>
        </a:p>
      </dsp:txBody>
      <dsp:txXfrm>
        <a:off x="3413170" y="985659"/>
        <a:ext cx="2317659" cy="1356825"/>
      </dsp:txXfrm>
    </dsp:sp>
    <dsp:sp modelId="{8F236B1F-4933-9A43-939A-FC84A2AA69F3}">
      <dsp:nvSpPr>
        <dsp:cNvPr id="0" name=""/>
        <dsp:cNvSpPr/>
      </dsp:nvSpPr>
      <dsp:spPr>
        <a:xfrm>
          <a:off x="601325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it-IT" sz="1800" b="1" kern="1200">
            <a:solidFill>
              <a:schemeClr val="tx1"/>
            </a:solidFill>
          </a:endParaRPr>
        </a:p>
      </dsp:txBody>
      <dsp:txXfrm>
        <a:off x="6013251" y="1485356"/>
        <a:ext cx="356469" cy="357431"/>
      </dsp:txXfrm>
    </dsp:sp>
    <dsp:sp modelId="{2EB2A804-5FE0-4440-88F2-26553E0FF28E}">
      <dsp:nvSpPr>
        <dsp:cNvPr id="0" name=""/>
        <dsp:cNvSpPr/>
      </dsp:nvSpPr>
      <dsp:spPr>
        <a:xfrm>
          <a:off x="673387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tx1"/>
              </a:solidFill>
            </a:rPr>
            <a:t>“CULTURA SOCIALE”</a:t>
          </a:r>
        </a:p>
      </dsp:txBody>
      <dsp:txXfrm>
        <a:off x="6776090" y="985659"/>
        <a:ext cx="2317659" cy="1356825"/>
      </dsp:txXfrm>
    </dsp:sp>
  </dsp:spTree>
</dsp:drawing>
</file>

<file path=ppt/diagrams/drawing7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AA8BD-3904-F145-AAC9-6F34E1005484}">
      <dsp:nvSpPr>
        <dsp:cNvPr id="0" name=""/>
        <dsp:cNvSpPr/>
      </dsp:nvSpPr>
      <dsp:spPr>
        <a:xfrm>
          <a:off x="152075" y="973"/>
          <a:ext cx="3821906" cy="3821906"/>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772433EE-5A59-674A-B9EB-F5FF54E6EBA7}">
      <dsp:nvSpPr>
        <dsp:cNvPr id="0" name=""/>
        <dsp:cNvSpPr/>
      </dsp:nvSpPr>
      <dsp:spPr>
        <a:xfrm>
          <a:off x="335048" y="161006"/>
          <a:ext cx="687943" cy="687943"/>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063E71AD-6B8A-0B4A-ACC8-4EC0F5EB6B16}">
      <dsp:nvSpPr>
        <dsp:cNvPr id="0" name=""/>
        <dsp:cNvSpPr/>
      </dsp:nvSpPr>
      <dsp:spPr>
        <a:xfrm>
          <a:off x="636003" y="161006"/>
          <a:ext cx="3679751" cy="6879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a:lnSpc>
              <a:spcPct val="90000"/>
            </a:lnSpc>
            <a:spcBef>
              <a:spcPct val="0"/>
            </a:spcBef>
            <a:spcAft>
              <a:spcPct val="35000"/>
            </a:spcAft>
            <a:buNone/>
          </a:pPr>
          <a:r>
            <a:rPr lang="it-IT" sz="1600" b="1" kern="1200" dirty="0"/>
            <a:t>3. L’RPC è affidabile (non colluso) e prende in seria considerazione le segnalazioni</a:t>
          </a:r>
        </a:p>
      </dsp:txBody>
      <dsp:txXfrm>
        <a:off x="636003" y="161006"/>
        <a:ext cx="3679751" cy="687943"/>
      </dsp:txXfrm>
    </dsp:sp>
    <dsp:sp modelId="{E266981A-3CD7-A14A-A507-F880D818B9B7}">
      <dsp:nvSpPr>
        <dsp:cNvPr id="0" name=""/>
        <dsp:cNvSpPr/>
      </dsp:nvSpPr>
      <dsp:spPr>
        <a:xfrm>
          <a:off x="679019" y="848950"/>
          <a:ext cx="3679751" cy="7517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kern="1200" noProof="0" dirty="0">
              <a:solidFill>
                <a:srgbClr val="800000"/>
              </a:solidFill>
            </a:rPr>
            <a:t>secondo il P.N.A., </a:t>
          </a:r>
          <a:r>
            <a:rPr lang="it-IT" sz="1400" b="1" kern="1200" dirty="0"/>
            <a:t>Le pubbliche amministrazioni sono tenute ad adottare i </a:t>
          </a:r>
          <a:r>
            <a:rPr lang="it-IT" sz="1400" b="1" kern="1200" dirty="0">
              <a:solidFill>
                <a:srgbClr val="800000"/>
              </a:solidFill>
            </a:rPr>
            <a:t>necessari accorgimenti </a:t>
          </a:r>
          <a:r>
            <a:rPr lang="it-IT" sz="1400" b="1" kern="1200" dirty="0"/>
            <a:t>tecnici affinché trovi attuazione la tutela del dipendente che effettua segnalazioni</a:t>
          </a:r>
        </a:p>
      </dsp:txBody>
      <dsp:txXfrm>
        <a:off x="679019" y="848950"/>
        <a:ext cx="3679751" cy="751743"/>
      </dsp:txXfrm>
    </dsp:sp>
    <dsp:sp modelId="{BFEE3FAB-0650-F147-B18A-F8A5009AA6B1}">
      <dsp:nvSpPr>
        <dsp:cNvPr id="0" name=""/>
        <dsp:cNvSpPr/>
      </dsp:nvSpPr>
      <dsp:spPr>
        <a:xfrm>
          <a:off x="679019" y="1600693"/>
          <a:ext cx="42259" cy="41516"/>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2E2AFEE0-0834-0D4D-A24A-E4EB5A510B10}">
      <dsp:nvSpPr>
        <dsp:cNvPr id="0" name=""/>
        <dsp:cNvSpPr/>
      </dsp:nvSpPr>
      <dsp:spPr>
        <a:xfrm>
          <a:off x="679019" y="1642209"/>
          <a:ext cx="3679751" cy="5782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kern="1200" dirty="0"/>
            <a:t>L’adozione delle iniziative necessarie deve essere prevista come intervento da realizzare con </a:t>
          </a:r>
          <a:r>
            <a:rPr lang="it-IT" sz="1400" b="1" kern="1200" dirty="0" err="1"/>
            <a:t>tempestivita</a:t>
          </a:r>
          <a:r>
            <a:rPr lang="it-IT" sz="1400" b="1" kern="1200" dirty="0"/>
            <a:t>̀ </a:t>
          </a:r>
          <a:r>
            <a:rPr lang="it-IT" sz="1400" b="1" kern="1200" dirty="0">
              <a:solidFill>
                <a:srgbClr val="800000"/>
              </a:solidFill>
            </a:rPr>
            <a:t>nell’ambito del P.T.P.C.</a:t>
          </a:r>
          <a:r>
            <a:rPr lang="it-IT" sz="1400" b="1" kern="1200" dirty="0"/>
            <a:t>. </a:t>
          </a:r>
          <a:endParaRPr lang="it-IT" sz="1400" b="1" kern="1200" noProof="0" dirty="0">
            <a:solidFill>
              <a:srgbClr val="800000"/>
            </a:solidFill>
          </a:endParaRPr>
        </a:p>
      </dsp:txBody>
      <dsp:txXfrm>
        <a:off x="679019" y="1642209"/>
        <a:ext cx="3679751" cy="578263"/>
      </dsp:txXfrm>
    </dsp:sp>
    <dsp:sp modelId="{DFA2EEE4-7A8B-8643-ABC8-C9835CA61272}">
      <dsp:nvSpPr>
        <dsp:cNvPr id="0" name=""/>
        <dsp:cNvSpPr/>
      </dsp:nvSpPr>
      <dsp:spPr>
        <a:xfrm>
          <a:off x="679019" y="2220473"/>
          <a:ext cx="42259" cy="41516"/>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B3B66F79-C310-724F-A09A-935302EF57A6}">
      <dsp:nvSpPr>
        <dsp:cNvPr id="0" name=""/>
        <dsp:cNvSpPr/>
      </dsp:nvSpPr>
      <dsp:spPr>
        <a:xfrm>
          <a:off x="679019" y="2442049"/>
          <a:ext cx="3679751" cy="390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kern="1200" dirty="0"/>
            <a:t>Tale tutela avviene attraverso l’introduzione di </a:t>
          </a:r>
          <a:r>
            <a:rPr lang="it-IT" sz="1400" b="1" kern="1200" dirty="0">
              <a:solidFill>
                <a:srgbClr val="800000"/>
              </a:solidFill>
            </a:rPr>
            <a:t>obblighi di riservatezza</a:t>
          </a:r>
          <a:r>
            <a:rPr lang="it-IT" sz="1400" b="1" kern="1200" dirty="0"/>
            <a:t> nel P.T.P.C.. </a:t>
          </a:r>
        </a:p>
      </dsp:txBody>
      <dsp:txXfrm>
        <a:off x="679019" y="2442049"/>
        <a:ext cx="3679751" cy="390328"/>
      </dsp:txXfrm>
    </dsp:sp>
    <dsp:sp modelId="{3400E8ED-341C-DF45-8B4E-E1EFE7159D92}">
      <dsp:nvSpPr>
        <dsp:cNvPr id="0" name=""/>
        <dsp:cNvSpPr/>
      </dsp:nvSpPr>
      <dsp:spPr>
        <a:xfrm>
          <a:off x="679019" y="2652317"/>
          <a:ext cx="42259" cy="41516"/>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3E882E03-BA3B-304C-A05D-1A8C72820715}">
      <dsp:nvSpPr>
        <dsp:cNvPr id="0" name=""/>
        <dsp:cNvSpPr/>
      </dsp:nvSpPr>
      <dsp:spPr>
        <a:xfrm>
          <a:off x="656131" y="3025891"/>
          <a:ext cx="3679751" cy="7517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kern="1200" dirty="0"/>
            <a:t>Ciascuna amministrazione deve prevedere al proprio interno </a:t>
          </a:r>
          <a:r>
            <a:rPr lang="it-IT" sz="1400" b="1" kern="1200" dirty="0">
              <a:solidFill>
                <a:srgbClr val="800000"/>
              </a:solidFill>
            </a:rPr>
            <a:t>canali differenziati e riservati </a:t>
          </a:r>
          <a:r>
            <a:rPr lang="it-IT" sz="1400" b="1" kern="1200" dirty="0"/>
            <a:t>per ricevere le segnalazioni la cui gestione deve essere affidata a un ristrettissimo nucleo di persone </a:t>
          </a:r>
        </a:p>
      </dsp:txBody>
      <dsp:txXfrm>
        <a:off x="656131" y="3025891"/>
        <a:ext cx="3679751" cy="751743"/>
      </dsp:txXfrm>
    </dsp:sp>
  </dsp:spTree>
</dsp:drawing>
</file>

<file path=ppt/diagrams/drawing7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80136-A55A-2641-93ED-852DA26865C9}">
      <dsp:nvSpPr>
        <dsp:cNvPr id="0" name=""/>
        <dsp:cNvSpPr/>
      </dsp:nvSpPr>
      <dsp:spPr>
        <a:xfrm>
          <a:off x="2643129"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1. Analisi del rischio effettuata con il coinvolgimento di soggetti che potrebbero essere NON affidabili </a:t>
          </a:r>
        </a:p>
      </dsp:txBody>
      <dsp:txXfrm>
        <a:off x="2643129" y="563898"/>
        <a:ext cx="1500133" cy="1500133"/>
      </dsp:txXfrm>
    </dsp:sp>
    <dsp:sp modelId="{C7BFE74D-3BA9-A845-8D40-C5EA40FF1EE6}">
      <dsp:nvSpPr>
        <dsp:cNvPr id="0" name=""/>
        <dsp:cNvSpPr/>
      </dsp:nvSpPr>
      <dsp:spPr>
        <a:xfrm>
          <a:off x="-350" y="469193"/>
          <a:ext cx="4238318" cy="4238318"/>
        </a:xfrm>
        <a:prstGeom prst="circularArrow">
          <a:avLst>
            <a:gd name="adj1" fmla="val 6902"/>
            <a:gd name="adj2" fmla="val 465342"/>
            <a:gd name="adj3" fmla="val 549458"/>
            <a:gd name="adj4" fmla="val 205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3F9C618-0411-A644-A392-660E84F17E80}">
      <dsp:nvSpPr>
        <dsp:cNvPr id="0" name=""/>
        <dsp:cNvSpPr/>
      </dsp:nvSpPr>
      <dsp:spPr>
        <a:xfrm>
          <a:off x="2643129"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2. Le questioni non vengono discusse per la presenza di un clima di chiusura/asservimento</a:t>
          </a:r>
        </a:p>
      </dsp:txBody>
      <dsp:txXfrm>
        <a:off x="2643129" y="3112673"/>
        <a:ext cx="1500133" cy="1500133"/>
      </dsp:txXfrm>
    </dsp:sp>
    <dsp:sp modelId="{261944CF-EEFB-B24F-954C-3173FB08C758}">
      <dsp:nvSpPr>
        <dsp:cNvPr id="0" name=""/>
        <dsp:cNvSpPr/>
      </dsp:nvSpPr>
      <dsp:spPr>
        <a:xfrm>
          <a:off x="-350" y="469193"/>
          <a:ext cx="4238318" cy="4238318"/>
        </a:xfrm>
        <a:prstGeom prst="circularArrow">
          <a:avLst>
            <a:gd name="adj1" fmla="val 6902"/>
            <a:gd name="adj2" fmla="val 465342"/>
            <a:gd name="adj3" fmla="val 5949458"/>
            <a:gd name="adj4" fmla="val 43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3E92105-5304-D145-BE97-C73036A278D6}">
      <dsp:nvSpPr>
        <dsp:cNvPr id="0" name=""/>
        <dsp:cNvSpPr/>
      </dsp:nvSpPr>
      <dsp:spPr>
        <a:xfrm>
          <a:off x="94354" y="3112673"/>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a:t>3. </a:t>
          </a:r>
          <a:r>
            <a:rPr lang="it-IT" sz="1400" b="1" kern="1200" dirty="0"/>
            <a:t>WB interno ha una sponda organizzativa nel RPC</a:t>
          </a:r>
        </a:p>
      </dsp:txBody>
      <dsp:txXfrm>
        <a:off x="94354" y="3112673"/>
        <a:ext cx="1500133" cy="1500133"/>
      </dsp:txXfrm>
    </dsp:sp>
    <dsp:sp modelId="{92D647B2-1DA4-C845-9496-9A2163ED188D}">
      <dsp:nvSpPr>
        <dsp:cNvPr id="0" name=""/>
        <dsp:cNvSpPr/>
      </dsp:nvSpPr>
      <dsp:spPr>
        <a:xfrm>
          <a:off x="-350" y="469193"/>
          <a:ext cx="4238318" cy="4238318"/>
        </a:xfrm>
        <a:prstGeom prst="circularArrow">
          <a:avLst>
            <a:gd name="adj1" fmla="val 6902"/>
            <a:gd name="adj2" fmla="val 465342"/>
            <a:gd name="adj3" fmla="val 11349458"/>
            <a:gd name="adj4" fmla="val 97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6B28B-8CF6-0842-8F9B-07F8DB845343}">
      <dsp:nvSpPr>
        <dsp:cNvPr id="0" name=""/>
        <dsp:cNvSpPr/>
      </dsp:nvSpPr>
      <dsp:spPr>
        <a:xfrm>
          <a:off x="94354" y="563898"/>
          <a:ext cx="1500133" cy="1500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4. WB interno come strumento per far emergere aree a rischio </a:t>
          </a:r>
        </a:p>
      </dsp:txBody>
      <dsp:txXfrm>
        <a:off x="94354" y="563898"/>
        <a:ext cx="1500133" cy="1500133"/>
      </dsp:txXfrm>
    </dsp:sp>
    <dsp:sp modelId="{F5F1B7EE-1C46-4040-B12F-A7D87EA2F12F}">
      <dsp:nvSpPr>
        <dsp:cNvPr id="0" name=""/>
        <dsp:cNvSpPr/>
      </dsp:nvSpPr>
      <dsp:spPr>
        <a:xfrm>
          <a:off x="-350" y="469193"/>
          <a:ext cx="4238318" cy="4238318"/>
        </a:xfrm>
        <a:prstGeom prst="circularArrow">
          <a:avLst>
            <a:gd name="adj1" fmla="val 6902"/>
            <a:gd name="adj2" fmla="val 465342"/>
            <a:gd name="adj3" fmla="val 16749458"/>
            <a:gd name="adj4" fmla="val 15185200"/>
            <a:gd name="adj5" fmla="val 8052"/>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7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AA8BD-3904-F145-AAC9-6F34E1005484}">
      <dsp:nvSpPr>
        <dsp:cNvPr id="0" name=""/>
        <dsp:cNvSpPr/>
      </dsp:nvSpPr>
      <dsp:spPr>
        <a:xfrm>
          <a:off x="426661" y="3627"/>
          <a:ext cx="3451049" cy="3452525"/>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772433EE-5A59-674A-B9EB-F5FF54E6EBA7}">
      <dsp:nvSpPr>
        <dsp:cNvPr id="0" name=""/>
        <dsp:cNvSpPr/>
      </dsp:nvSpPr>
      <dsp:spPr>
        <a:xfrm>
          <a:off x="591879" y="146819"/>
          <a:ext cx="621188" cy="621454"/>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063E71AD-6B8A-0B4A-ACC8-4EC0F5EB6B16}">
      <dsp:nvSpPr>
        <dsp:cNvPr id="0" name=""/>
        <dsp:cNvSpPr/>
      </dsp:nvSpPr>
      <dsp:spPr>
        <a:xfrm>
          <a:off x="863631" y="146819"/>
          <a:ext cx="3322688" cy="6214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kern="1200" dirty="0">
              <a:solidFill>
                <a:srgbClr val="800000"/>
              </a:solidFill>
            </a:rPr>
            <a:t>4. L’RPC acquisisce informazioni ulteriori e da fonti “alternative” a quelle utilizzate nell’ambito del processo di “analisi del rischio”</a:t>
          </a:r>
        </a:p>
      </dsp:txBody>
      <dsp:txXfrm>
        <a:off x="863631" y="146819"/>
        <a:ext cx="3322688" cy="621454"/>
      </dsp:txXfrm>
    </dsp:sp>
    <dsp:sp modelId="{F1BA2FE3-FF7F-D443-A99B-E40CE96A84F2}">
      <dsp:nvSpPr>
        <dsp:cNvPr id="0" name=""/>
        <dsp:cNvSpPr/>
      </dsp:nvSpPr>
      <dsp:spPr>
        <a:xfrm>
          <a:off x="863116" y="1047774"/>
          <a:ext cx="3327359" cy="5822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i="1" kern="1200" dirty="0"/>
            <a:t>La segnalazione è un modo per prendere coscienza di eventuali illeciti e può migliorare l'efficacia della gestione del rischio.</a:t>
          </a:r>
        </a:p>
      </dsp:txBody>
      <dsp:txXfrm>
        <a:off x="863116" y="1047774"/>
        <a:ext cx="3327359" cy="582299"/>
      </dsp:txXfrm>
    </dsp:sp>
    <dsp:sp modelId="{2EE93E76-EF92-A244-A204-FBDC99627D54}">
      <dsp:nvSpPr>
        <dsp:cNvPr id="0" name=""/>
        <dsp:cNvSpPr/>
      </dsp:nvSpPr>
      <dsp:spPr>
        <a:xfrm>
          <a:off x="900849" y="1350573"/>
          <a:ext cx="209849" cy="209030"/>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5B6DB9C8-D44D-C340-A35C-BC8E76F09CE2}">
      <dsp:nvSpPr>
        <dsp:cNvPr id="0" name=""/>
        <dsp:cNvSpPr/>
      </dsp:nvSpPr>
      <dsp:spPr>
        <a:xfrm>
          <a:off x="863116" y="1947873"/>
          <a:ext cx="3327359" cy="8916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i="1" kern="1200" dirty="0"/>
            <a:t>Il WB è parte integrante del sistema di analisi e gestione del rischio</a:t>
          </a:r>
        </a:p>
        <a:p>
          <a:pPr marL="0" lvl="0" indent="0" algn="l" defTabSz="622300">
            <a:lnSpc>
              <a:spcPct val="90000"/>
            </a:lnSpc>
            <a:spcBef>
              <a:spcPct val="0"/>
            </a:spcBef>
            <a:spcAft>
              <a:spcPct val="35000"/>
            </a:spcAft>
            <a:buNone/>
          </a:pPr>
          <a:r>
            <a:rPr lang="it-IT" sz="1400" b="1" kern="1200" dirty="0"/>
            <a:t>Fonte: </a:t>
          </a:r>
          <a:r>
            <a:rPr lang="en-US" sz="1400" b="1" i="1" kern="1200" dirty="0"/>
            <a:t>Whistleblowing Management is Risk Management, </a:t>
          </a:r>
          <a:r>
            <a:rPr lang="en-US" sz="1400" b="1" kern="1200" dirty="0"/>
            <a:t>Eva </a:t>
          </a:r>
          <a:r>
            <a:rPr lang="en-US" sz="1400" b="1" kern="1200" dirty="0" err="1"/>
            <a:t>Tsahuridu</a:t>
          </a:r>
          <a:r>
            <a:rPr lang="en-US" sz="1400" b="1" kern="1200" dirty="0"/>
            <a:t> in “</a:t>
          </a:r>
          <a:r>
            <a:rPr lang="en-US" sz="1400" b="1" kern="1200" dirty="0">
              <a:hlinkClick xmlns:r="http://schemas.openxmlformats.org/officeDocument/2006/relationships" r:id="rId1"/>
            </a:rPr>
            <a:t>Whistleblowing and democratic value</a:t>
          </a:r>
          <a:r>
            <a:rPr lang="en-US" sz="1400" b="1" kern="1200" dirty="0"/>
            <a:t>”</a:t>
          </a:r>
          <a:endParaRPr lang="it-IT" sz="1400" b="1" kern="1200" dirty="0"/>
        </a:p>
      </dsp:txBody>
      <dsp:txXfrm>
        <a:off x="863116" y="1947873"/>
        <a:ext cx="3327359" cy="891645"/>
      </dsp:txXfrm>
    </dsp:sp>
  </dsp:spTree>
</dsp:drawing>
</file>

<file path=ppt/diagrams/drawing7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80136-A55A-2641-93ED-852DA26865C9}">
      <dsp:nvSpPr>
        <dsp:cNvPr id="0" name=""/>
        <dsp:cNvSpPr/>
      </dsp:nvSpPr>
      <dsp:spPr>
        <a:xfrm>
          <a:off x="2534581" y="91604"/>
          <a:ext cx="1630695" cy="1450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1. Analisi del rischio effettuata con il coinvolgimento di soggetti che potrebbero essere NON affidabili </a:t>
          </a:r>
        </a:p>
      </dsp:txBody>
      <dsp:txXfrm>
        <a:off x="2534581" y="91604"/>
        <a:ext cx="1630695" cy="1450473"/>
      </dsp:txXfrm>
    </dsp:sp>
    <dsp:sp modelId="{C7BFE74D-3BA9-A845-8D40-C5EA40FF1EE6}">
      <dsp:nvSpPr>
        <dsp:cNvPr id="0" name=""/>
        <dsp:cNvSpPr/>
      </dsp:nvSpPr>
      <dsp:spPr>
        <a:xfrm>
          <a:off x="70528" y="344"/>
          <a:ext cx="4095897" cy="4095897"/>
        </a:xfrm>
        <a:prstGeom prst="circularArrow">
          <a:avLst>
            <a:gd name="adj1" fmla="val 6906"/>
            <a:gd name="adj2" fmla="val 465625"/>
            <a:gd name="adj3" fmla="val 548265"/>
            <a:gd name="adj4" fmla="val 20586110"/>
            <a:gd name="adj5" fmla="val 8056"/>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3F9C618-0411-A644-A392-660E84F17E80}">
      <dsp:nvSpPr>
        <dsp:cNvPr id="0" name=""/>
        <dsp:cNvSpPr/>
      </dsp:nvSpPr>
      <dsp:spPr>
        <a:xfrm>
          <a:off x="2624692" y="2554508"/>
          <a:ext cx="1450473" cy="1450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2. Le questioni non vengono discusse per la presenza di un clima di chiusura/asservimento</a:t>
          </a:r>
        </a:p>
      </dsp:txBody>
      <dsp:txXfrm>
        <a:off x="2624692" y="2554508"/>
        <a:ext cx="1450473" cy="1450473"/>
      </dsp:txXfrm>
    </dsp:sp>
    <dsp:sp modelId="{261944CF-EEFB-B24F-954C-3173FB08C758}">
      <dsp:nvSpPr>
        <dsp:cNvPr id="0" name=""/>
        <dsp:cNvSpPr/>
      </dsp:nvSpPr>
      <dsp:spPr>
        <a:xfrm>
          <a:off x="70528" y="344"/>
          <a:ext cx="4095897" cy="4095897"/>
        </a:xfrm>
        <a:prstGeom prst="circularArrow">
          <a:avLst>
            <a:gd name="adj1" fmla="val 6906"/>
            <a:gd name="adj2" fmla="val 465625"/>
            <a:gd name="adj3" fmla="val 5948265"/>
            <a:gd name="adj4" fmla="val 4386110"/>
            <a:gd name="adj5" fmla="val 8056"/>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3E92105-5304-D145-BE97-C73036A278D6}">
      <dsp:nvSpPr>
        <dsp:cNvPr id="0" name=""/>
        <dsp:cNvSpPr/>
      </dsp:nvSpPr>
      <dsp:spPr>
        <a:xfrm>
          <a:off x="161788" y="2554508"/>
          <a:ext cx="1450473" cy="1450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a:t>3. </a:t>
          </a:r>
          <a:r>
            <a:rPr lang="it-IT" sz="1400" b="1" kern="1200" dirty="0"/>
            <a:t>WB interno ha una sponda organizzativa nel RPC</a:t>
          </a:r>
        </a:p>
      </dsp:txBody>
      <dsp:txXfrm>
        <a:off x="161788" y="2554508"/>
        <a:ext cx="1450473" cy="1450473"/>
      </dsp:txXfrm>
    </dsp:sp>
    <dsp:sp modelId="{92D647B2-1DA4-C845-9496-9A2163ED188D}">
      <dsp:nvSpPr>
        <dsp:cNvPr id="0" name=""/>
        <dsp:cNvSpPr/>
      </dsp:nvSpPr>
      <dsp:spPr>
        <a:xfrm>
          <a:off x="70528" y="344"/>
          <a:ext cx="4095897" cy="4095897"/>
        </a:xfrm>
        <a:prstGeom prst="circularArrow">
          <a:avLst>
            <a:gd name="adj1" fmla="val 6906"/>
            <a:gd name="adj2" fmla="val 465625"/>
            <a:gd name="adj3" fmla="val 11348265"/>
            <a:gd name="adj4" fmla="val 9786110"/>
            <a:gd name="adj5" fmla="val 8056"/>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6B28B-8CF6-0842-8F9B-07F8DB845343}">
      <dsp:nvSpPr>
        <dsp:cNvPr id="0" name=""/>
        <dsp:cNvSpPr/>
      </dsp:nvSpPr>
      <dsp:spPr>
        <a:xfrm>
          <a:off x="161788" y="91604"/>
          <a:ext cx="1450473" cy="1450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4. WB interno come strumento per far emergere aree a rischio </a:t>
          </a:r>
        </a:p>
      </dsp:txBody>
      <dsp:txXfrm>
        <a:off x="161788" y="91604"/>
        <a:ext cx="1450473" cy="1450473"/>
      </dsp:txXfrm>
    </dsp:sp>
    <dsp:sp modelId="{F5F1B7EE-1C46-4040-B12F-A7D87EA2F12F}">
      <dsp:nvSpPr>
        <dsp:cNvPr id="0" name=""/>
        <dsp:cNvSpPr/>
      </dsp:nvSpPr>
      <dsp:spPr>
        <a:xfrm>
          <a:off x="70528" y="344"/>
          <a:ext cx="4095897" cy="4095897"/>
        </a:xfrm>
        <a:prstGeom prst="circularArrow">
          <a:avLst>
            <a:gd name="adj1" fmla="val 6906"/>
            <a:gd name="adj2" fmla="val 465625"/>
            <a:gd name="adj3" fmla="val 16563777"/>
            <a:gd name="adj4" fmla="val 15186110"/>
            <a:gd name="adj5" fmla="val 8056"/>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7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AA8BD-3904-F145-AAC9-6F34E1005484}">
      <dsp:nvSpPr>
        <dsp:cNvPr id="0" name=""/>
        <dsp:cNvSpPr/>
      </dsp:nvSpPr>
      <dsp:spPr>
        <a:xfrm>
          <a:off x="426661" y="3627"/>
          <a:ext cx="3451049" cy="3452525"/>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772433EE-5A59-674A-B9EB-F5FF54E6EBA7}">
      <dsp:nvSpPr>
        <dsp:cNvPr id="0" name=""/>
        <dsp:cNvSpPr/>
      </dsp:nvSpPr>
      <dsp:spPr>
        <a:xfrm>
          <a:off x="591879" y="146819"/>
          <a:ext cx="621188" cy="621454"/>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063E71AD-6B8A-0B4A-ACC8-4EC0F5EB6B16}">
      <dsp:nvSpPr>
        <dsp:cNvPr id="0" name=""/>
        <dsp:cNvSpPr/>
      </dsp:nvSpPr>
      <dsp:spPr>
        <a:xfrm>
          <a:off x="863631" y="146819"/>
          <a:ext cx="3322688" cy="6214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kern="1200" dirty="0">
              <a:solidFill>
                <a:srgbClr val="800000"/>
              </a:solidFill>
            </a:rPr>
            <a:t>4. L’RPC acquisisce informazioni ulteriori e da fonti “alternative” a quelle utilizzate nell’ambito del processo di “analisi del rischio”</a:t>
          </a:r>
        </a:p>
      </dsp:txBody>
      <dsp:txXfrm>
        <a:off x="863631" y="146819"/>
        <a:ext cx="3322688" cy="621454"/>
      </dsp:txXfrm>
    </dsp:sp>
    <dsp:sp modelId="{C1A350DA-6187-0649-AE84-41FD790913E2}">
      <dsp:nvSpPr>
        <dsp:cNvPr id="0" name=""/>
        <dsp:cNvSpPr/>
      </dsp:nvSpPr>
      <dsp:spPr>
        <a:xfrm>
          <a:off x="900849" y="934423"/>
          <a:ext cx="3327359" cy="506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i="1" kern="1200" dirty="0"/>
            <a:t>L’acquisizione di informazioni è cruciale nel prevenire il fatto che un rischio possa tradursi in un danno per la collettività</a:t>
          </a:r>
          <a:endParaRPr lang="it-IT" sz="1400" b="1" kern="1200" dirty="0">
            <a:solidFill>
              <a:srgbClr val="800000"/>
            </a:solidFill>
          </a:endParaRPr>
        </a:p>
      </dsp:txBody>
      <dsp:txXfrm>
        <a:off x="900849" y="934423"/>
        <a:ext cx="3327359" cy="506300"/>
      </dsp:txXfrm>
    </dsp:sp>
    <dsp:sp modelId="{519416E3-33E9-2A4A-B1B1-2ECCC1E08A1B}">
      <dsp:nvSpPr>
        <dsp:cNvPr id="0" name=""/>
        <dsp:cNvSpPr/>
      </dsp:nvSpPr>
      <dsp:spPr>
        <a:xfrm>
          <a:off x="900849" y="1274575"/>
          <a:ext cx="135784" cy="135255"/>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DBEC132A-2E8B-DC46-8EF3-4E24AA1F00F2}">
      <dsp:nvSpPr>
        <dsp:cNvPr id="0" name=""/>
        <dsp:cNvSpPr/>
      </dsp:nvSpPr>
      <dsp:spPr>
        <a:xfrm>
          <a:off x="863116" y="1750926"/>
          <a:ext cx="3327359" cy="506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i="1" kern="1200" dirty="0"/>
            <a:t>La segnalazione è un modo per prendere coscienza di eventuali illeciti e può migliorare l'efficacia della gestione del rischio.</a:t>
          </a:r>
        </a:p>
      </dsp:txBody>
      <dsp:txXfrm>
        <a:off x="863116" y="1750926"/>
        <a:ext cx="3327359" cy="506300"/>
      </dsp:txXfrm>
    </dsp:sp>
    <dsp:sp modelId="{A400AF2E-52A0-0443-AD28-3F690B839C60}">
      <dsp:nvSpPr>
        <dsp:cNvPr id="0" name=""/>
        <dsp:cNvSpPr/>
      </dsp:nvSpPr>
      <dsp:spPr>
        <a:xfrm>
          <a:off x="900849" y="1916130"/>
          <a:ext cx="135784" cy="135255"/>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F66261C4-7EE5-164E-8458-8FBD4CD69A7F}">
      <dsp:nvSpPr>
        <dsp:cNvPr id="0" name=""/>
        <dsp:cNvSpPr/>
      </dsp:nvSpPr>
      <dsp:spPr>
        <a:xfrm>
          <a:off x="863116" y="2561295"/>
          <a:ext cx="3327359" cy="894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i="1" kern="1200" dirty="0"/>
            <a:t>Il WB è parte integrante del sistema di analisi e gestione del rischio</a:t>
          </a:r>
        </a:p>
        <a:p>
          <a:pPr marL="0" lvl="0" indent="0" algn="l" defTabSz="622300">
            <a:lnSpc>
              <a:spcPct val="90000"/>
            </a:lnSpc>
            <a:spcBef>
              <a:spcPct val="0"/>
            </a:spcBef>
            <a:spcAft>
              <a:spcPct val="35000"/>
            </a:spcAft>
            <a:buNone/>
          </a:pPr>
          <a:r>
            <a:rPr lang="it-IT" sz="1400" b="1" kern="1200" dirty="0"/>
            <a:t>Fonte: </a:t>
          </a:r>
          <a:r>
            <a:rPr lang="en-US" sz="1400" b="1" i="1" kern="1200" dirty="0"/>
            <a:t>Whistleblowing Management is Risk Management, </a:t>
          </a:r>
          <a:r>
            <a:rPr lang="en-US" sz="1400" b="1" kern="1200" dirty="0"/>
            <a:t>Eva </a:t>
          </a:r>
          <a:r>
            <a:rPr lang="en-US" sz="1400" b="1" kern="1200" dirty="0" err="1"/>
            <a:t>Tsahuridu</a:t>
          </a:r>
          <a:r>
            <a:rPr lang="en-US" sz="1400" b="1" kern="1200" dirty="0"/>
            <a:t> in “</a:t>
          </a:r>
          <a:r>
            <a:rPr lang="en-US" sz="1400" b="1" kern="1200" dirty="0">
              <a:hlinkClick xmlns:r="http://schemas.openxmlformats.org/officeDocument/2006/relationships" r:id="rId1"/>
            </a:rPr>
            <a:t>Whistleblowing and democratic value</a:t>
          </a:r>
          <a:r>
            <a:rPr lang="en-US" sz="1400" b="1" kern="1200" dirty="0"/>
            <a:t>”</a:t>
          </a:r>
          <a:endParaRPr lang="it-IT" sz="1400" b="1" kern="1200" dirty="0"/>
        </a:p>
      </dsp:txBody>
      <dsp:txXfrm>
        <a:off x="863116" y="2561295"/>
        <a:ext cx="3327359" cy="894857"/>
      </dsp:txXfrm>
    </dsp:sp>
  </dsp:spTree>
</dsp:drawing>
</file>

<file path=ppt/diagrams/drawing7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E80136-A55A-2641-93ED-852DA26865C9}">
      <dsp:nvSpPr>
        <dsp:cNvPr id="0" name=""/>
        <dsp:cNvSpPr/>
      </dsp:nvSpPr>
      <dsp:spPr>
        <a:xfrm>
          <a:off x="2534581" y="91604"/>
          <a:ext cx="1630695" cy="1450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1. Analisi del rischio effettuata con il coinvolgimento di soggetti che potrebbero essere NON affidabili </a:t>
          </a:r>
        </a:p>
      </dsp:txBody>
      <dsp:txXfrm>
        <a:off x="2534581" y="91604"/>
        <a:ext cx="1630695" cy="1450473"/>
      </dsp:txXfrm>
    </dsp:sp>
    <dsp:sp modelId="{C7BFE74D-3BA9-A845-8D40-C5EA40FF1EE6}">
      <dsp:nvSpPr>
        <dsp:cNvPr id="0" name=""/>
        <dsp:cNvSpPr/>
      </dsp:nvSpPr>
      <dsp:spPr>
        <a:xfrm>
          <a:off x="70528" y="344"/>
          <a:ext cx="4095897" cy="4095897"/>
        </a:xfrm>
        <a:prstGeom prst="circularArrow">
          <a:avLst>
            <a:gd name="adj1" fmla="val 6906"/>
            <a:gd name="adj2" fmla="val 465625"/>
            <a:gd name="adj3" fmla="val 548265"/>
            <a:gd name="adj4" fmla="val 20586110"/>
            <a:gd name="adj5" fmla="val 8056"/>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3F9C618-0411-A644-A392-660E84F17E80}">
      <dsp:nvSpPr>
        <dsp:cNvPr id="0" name=""/>
        <dsp:cNvSpPr/>
      </dsp:nvSpPr>
      <dsp:spPr>
        <a:xfrm>
          <a:off x="2624692" y="2554508"/>
          <a:ext cx="1450473" cy="1450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2. Le questioni non vengono discusse per la presenza di un clima di chiusura/asservimento</a:t>
          </a:r>
        </a:p>
      </dsp:txBody>
      <dsp:txXfrm>
        <a:off x="2624692" y="2554508"/>
        <a:ext cx="1450473" cy="1450473"/>
      </dsp:txXfrm>
    </dsp:sp>
    <dsp:sp modelId="{261944CF-EEFB-B24F-954C-3173FB08C758}">
      <dsp:nvSpPr>
        <dsp:cNvPr id="0" name=""/>
        <dsp:cNvSpPr/>
      </dsp:nvSpPr>
      <dsp:spPr>
        <a:xfrm>
          <a:off x="70528" y="344"/>
          <a:ext cx="4095897" cy="4095897"/>
        </a:xfrm>
        <a:prstGeom prst="circularArrow">
          <a:avLst>
            <a:gd name="adj1" fmla="val 6906"/>
            <a:gd name="adj2" fmla="val 465625"/>
            <a:gd name="adj3" fmla="val 5948265"/>
            <a:gd name="adj4" fmla="val 4386110"/>
            <a:gd name="adj5" fmla="val 8056"/>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3E92105-5304-D145-BE97-C73036A278D6}">
      <dsp:nvSpPr>
        <dsp:cNvPr id="0" name=""/>
        <dsp:cNvSpPr/>
      </dsp:nvSpPr>
      <dsp:spPr>
        <a:xfrm>
          <a:off x="161788" y="2554508"/>
          <a:ext cx="1450473" cy="1450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a:t>3. </a:t>
          </a:r>
          <a:r>
            <a:rPr lang="it-IT" sz="1400" b="1" kern="1200" dirty="0"/>
            <a:t>WB interno ha una sponda organizzativa nel RPC</a:t>
          </a:r>
        </a:p>
      </dsp:txBody>
      <dsp:txXfrm>
        <a:off x="161788" y="2554508"/>
        <a:ext cx="1450473" cy="1450473"/>
      </dsp:txXfrm>
    </dsp:sp>
    <dsp:sp modelId="{92D647B2-1DA4-C845-9496-9A2163ED188D}">
      <dsp:nvSpPr>
        <dsp:cNvPr id="0" name=""/>
        <dsp:cNvSpPr/>
      </dsp:nvSpPr>
      <dsp:spPr>
        <a:xfrm>
          <a:off x="70528" y="344"/>
          <a:ext cx="4095897" cy="4095897"/>
        </a:xfrm>
        <a:prstGeom prst="circularArrow">
          <a:avLst>
            <a:gd name="adj1" fmla="val 6906"/>
            <a:gd name="adj2" fmla="val 465625"/>
            <a:gd name="adj3" fmla="val 11348265"/>
            <a:gd name="adj4" fmla="val 9786110"/>
            <a:gd name="adj5" fmla="val 8056"/>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6B28B-8CF6-0842-8F9B-07F8DB845343}">
      <dsp:nvSpPr>
        <dsp:cNvPr id="0" name=""/>
        <dsp:cNvSpPr/>
      </dsp:nvSpPr>
      <dsp:spPr>
        <a:xfrm>
          <a:off x="161788" y="91604"/>
          <a:ext cx="1450473" cy="1450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4. WB interno come strumento per far emergere aree a rischio </a:t>
          </a:r>
        </a:p>
      </dsp:txBody>
      <dsp:txXfrm>
        <a:off x="161788" y="91604"/>
        <a:ext cx="1450473" cy="1450473"/>
      </dsp:txXfrm>
    </dsp:sp>
    <dsp:sp modelId="{F5F1B7EE-1C46-4040-B12F-A7D87EA2F12F}">
      <dsp:nvSpPr>
        <dsp:cNvPr id="0" name=""/>
        <dsp:cNvSpPr/>
      </dsp:nvSpPr>
      <dsp:spPr>
        <a:xfrm>
          <a:off x="70528" y="344"/>
          <a:ext cx="4095897" cy="4095897"/>
        </a:xfrm>
        <a:prstGeom prst="circularArrow">
          <a:avLst>
            <a:gd name="adj1" fmla="val 6906"/>
            <a:gd name="adj2" fmla="val 465625"/>
            <a:gd name="adj3" fmla="val 16563777"/>
            <a:gd name="adj4" fmla="val 15186110"/>
            <a:gd name="adj5" fmla="val 8056"/>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7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AAA8BD-3904-F145-AAC9-6F34E1005484}">
      <dsp:nvSpPr>
        <dsp:cNvPr id="0" name=""/>
        <dsp:cNvSpPr/>
      </dsp:nvSpPr>
      <dsp:spPr>
        <a:xfrm>
          <a:off x="426661" y="3627"/>
          <a:ext cx="3451049" cy="3452525"/>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772433EE-5A59-674A-B9EB-F5FF54E6EBA7}">
      <dsp:nvSpPr>
        <dsp:cNvPr id="0" name=""/>
        <dsp:cNvSpPr/>
      </dsp:nvSpPr>
      <dsp:spPr>
        <a:xfrm>
          <a:off x="591879" y="146819"/>
          <a:ext cx="621188" cy="621454"/>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063E71AD-6B8A-0B4A-ACC8-4EC0F5EB6B16}">
      <dsp:nvSpPr>
        <dsp:cNvPr id="0" name=""/>
        <dsp:cNvSpPr/>
      </dsp:nvSpPr>
      <dsp:spPr>
        <a:xfrm>
          <a:off x="863631" y="146819"/>
          <a:ext cx="3322688" cy="6214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kern="1200" dirty="0">
              <a:solidFill>
                <a:srgbClr val="800000"/>
              </a:solidFill>
            </a:rPr>
            <a:t>4. L’RPC acquisisce informazioni ulteriori e da fonti “alternative” a quelle utilizzate nell’ambito del processo di “analisi del rischio”</a:t>
          </a:r>
        </a:p>
      </dsp:txBody>
      <dsp:txXfrm>
        <a:off x="863631" y="146819"/>
        <a:ext cx="3322688" cy="621454"/>
      </dsp:txXfrm>
    </dsp:sp>
    <dsp:sp modelId="{C1A350DA-6187-0649-AE84-41FD790913E2}">
      <dsp:nvSpPr>
        <dsp:cNvPr id="0" name=""/>
        <dsp:cNvSpPr/>
      </dsp:nvSpPr>
      <dsp:spPr>
        <a:xfrm>
          <a:off x="900849" y="934423"/>
          <a:ext cx="3327359" cy="506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i="1" kern="1200" dirty="0"/>
            <a:t>L’acquisizione di informazioni è cruciale nel prevenire il fatto che un rischio possa tradursi in un danno per la collettività</a:t>
          </a:r>
          <a:endParaRPr lang="it-IT" sz="1400" b="1" kern="1200" dirty="0">
            <a:solidFill>
              <a:srgbClr val="800000"/>
            </a:solidFill>
          </a:endParaRPr>
        </a:p>
      </dsp:txBody>
      <dsp:txXfrm>
        <a:off x="900849" y="934423"/>
        <a:ext cx="3327359" cy="506300"/>
      </dsp:txXfrm>
    </dsp:sp>
    <dsp:sp modelId="{519416E3-33E9-2A4A-B1B1-2ECCC1E08A1B}">
      <dsp:nvSpPr>
        <dsp:cNvPr id="0" name=""/>
        <dsp:cNvSpPr/>
      </dsp:nvSpPr>
      <dsp:spPr>
        <a:xfrm>
          <a:off x="900849" y="1274575"/>
          <a:ext cx="135784" cy="135255"/>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DBEC132A-2E8B-DC46-8EF3-4E24AA1F00F2}">
      <dsp:nvSpPr>
        <dsp:cNvPr id="0" name=""/>
        <dsp:cNvSpPr/>
      </dsp:nvSpPr>
      <dsp:spPr>
        <a:xfrm>
          <a:off x="863116" y="1750926"/>
          <a:ext cx="3327359" cy="506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i="1" kern="1200" dirty="0"/>
            <a:t>La segnalazione è un modo per prendere coscienza di eventuali illeciti e può migliorare l'efficacia della gestione del rischio.</a:t>
          </a:r>
        </a:p>
      </dsp:txBody>
      <dsp:txXfrm>
        <a:off x="863116" y="1750926"/>
        <a:ext cx="3327359" cy="506300"/>
      </dsp:txXfrm>
    </dsp:sp>
    <dsp:sp modelId="{A400AF2E-52A0-0443-AD28-3F690B839C60}">
      <dsp:nvSpPr>
        <dsp:cNvPr id="0" name=""/>
        <dsp:cNvSpPr/>
      </dsp:nvSpPr>
      <dsp:spPr>
        <a:xfrm>
          <a:off x="900849" y="1916130"/>
          <a:ext cx="135784" cy="135255"/>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F66261C4-7EE5-164E-8458-8FBD4CD69A7F}">
      <dsp:nvSpPr>
        <dsp:cNvPr id="0" name=""/>
        <dsp:cNvSpPr/>
      </dsp:nvSpPr>
      <dsp:spPr>
        <a:xfrm>
          <a:off x="863116" y="2561295"/>
          <a:ext cx="3327359" cy="894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780" rIns="0" bIns="17780" numCol="1" spcCol="1270" anchor="ctr" anchorCtr="0">
          <a:noAutofit/>
        </a:bodyPr>
        <a:lstStyle/>
        <a:p>
          <a:pPr marL="0" lvl="0" indent="0" algn="l" defTabSz="622300">
            <a:lnSpc>
              <a:spcPct val="90000"/>
            </a:lnSpc>
            <a:spcBef>
              <a:spcPct val="0"/>
            </a:spcBef>
            <a:spcAft>
              <a:spcPct val="35000"/>
            </a:spcAft>
            <a:buNone/>
          </a:pPr>
          <a:r>
            <a:rPr lang="it-IT" sz="1400" b="1" i="1" kern="1200" dirty="0"/>
            <a:t>Il WB è parte integrante del sistema di analisi e gestione del rischio</a:t>
          </a:r>
        </a:p>
        <a:p>
          <a:pPr marL="0" lvl="0" indent="0" algn="l" defTabSz="622300">
            <a:lnSpc>
              <a:spcPct val="90000"/>
            </a:lnSpc>
            <a:spcBef>
              <a:spcPct val="0"/>
            </a:spcBef>
            <a:spcAft>
              <a:spcPct val="35000"/>
            </a:spcAft>
            <a:buNone/>
          </a:pPr>
          <a:r>
            <a:rPr lang="it-IT" sz="1400" b="1" kern="1200" dirty="0"/>
            <a:t>Fonte: </a:t>
          </a:r>
          <a:r>
            <a:rPr lang="en-US" sz="1400" b="1" i="1" kern="1200" dirty="0"/>
            <a:t>Whistleblowing Management is Risk Management, </a:t>
          </a:r>
          <a:r>
            <a:rPr lang="en-US" sz="1400" b="1" kern="1200" dirty="0"/>
            <a:t>Eva </a:t>
          </a:r>
          <a:r>
            <a:rPr lang="en-US" sz="1400" b="1" kern="1200" dirty="0" err="1"/>
            <a:t>Tsahuridu</a:t>
          </a:r>
          <a:r>
            <a:rPr lang="en-US" sz="1400" b="1" kern="1200" dirty="0"/>
            <a:t> in “</a:t>
          </a:r>
          <a:r>
            <a:rPr lang="en-US" sz="1400" b="1" kern="1200" dirty="0">
              <a:hlinkClick xmlns:r="http://schemas.openxmlformats.org/officeDocument/2006/relationships" r:id="rId1"/>
            </a:rPr>
            <a:t>Whistleblowing and democratic value</a:t>
          </a:r>
          <a:r>
            <a:rPr lang="en-US" sz="1400" b="1" kern="1200" dirty="0"/>
            <a:t>”</a:t>
          </a:r>
          <a:endParaRPr lang="it-IT" sz="1400" b="1" kern="1200" dirty="0"/>
        </a:p>
      </dsp:txBody>
      <dsp:txXfrm>
        <a:off x="863116" y="2561295"/>
        <a:ext cx="3327359" cy="894857"/>
      </dsp:txXfrm>
    </dsp:sp>
  </dsp:spTree>
</dsp:drawing>
</file>

<file path=ppt/diagrams/drawing7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3025F3-EAB8-FC41-A0BF-AD524EFB17CD}">
      <dsp:nvSpPr>
        <dsp:cNvPr id="0" name=""/>
        <dsp:cNvSpPr/>
      </dsp:nvSpPr>
      <dsp:spPr>
        <a:xfrm>
          <a:off x="467534" y="0"/>
          <a:ext cx="2563559" cy="4190527"/>
        </a:xfrm>
        <a:prstGeom prst="rect">
          <a:avLst/>
        </a:prstGeom>
        <a:blipFill rotWithShape="0">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6F3DC85A-E453-C146-BA58-246689EC8E8C}">
      <dsp:nvSpPr>
        <dsp:cNvPr id="0" name=""/>
        <dsp:cNvSpPr/>
      </dsp:nvSpPr>
      <dsp:spPr>
        <a:xfrm>
          <a:off x="3635884" y="1944219"/>
          <a:ext cx="5005016" cy="19657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it-IT" sz="1600" b="1" kern="1200" dirty="0"/>
            <a:t>Roberta Rossi lavora come capo-infermiera nella casa di cura privata XY; la struttura accoglie pazienti adulti con difficili problemi di salute mentale, come l'autismo, la schizofrenia e le altre condizioni complesse. </a:t>
          </a:r>
        </a:p>
        <a:p>
          <a:pPr marL="0" lvl="0" indent="0" algn="l" defTabSz="711200">
            <a:lnSpc>
              <a:spcPct val="90000"/>
            </a:lnSpc>
            <a:spcBef>
              <a:spcPct val="0"/>
            </a:spcBef>
            <a:spcAft>
              <a:spcPct val="35000"/>
            </a:spcAft>
            <a:buNone/>
          </a:pPr>
          <a:r>
            <a:rPr lang="it-IT" sz="1600" b="1" kern="1200" dirty="0"/>
            <a:t>Roberta ha manifestato alcune questioni in merito al comportamento di alcuni membri del personale; in particolare, il loro atteggiamento offensivo nei confronti dei pazienti e il modo in cui la casa viene gestita.</a:t>
          </a:r>
        </a:p>
        <a:p>
          <a:pPr marL="0" lvl="0" indent="0" algn="l" defTabSz="711200">
            <a:lnSpc>
              <a:spcPct val="90000"/>
            </a:lnSpc>
            <a:spcBef>
              <a:spcPct val="0"/>
            </a:spcBef>
            <a:spcAft>
              <a:spcPct val="35000"/>
            </a:spcAft>
            <a:buNone/>
          </a:pPr>
          <a:r>
            <a:rPr lang="it-IT" sz="1600" b="1" kern="1200" dirty="0"/>
            <a:t>Avendo ricevuto una risposta piuttosto frustrante dal responsabile della casa di cura, Roberta decide di non lavorare più lì e si licenzia. </a:t>
          </a:r>
        </a:p>
        <a:p>
          <a:pPr marL="0" lvl="0" indent="0" algn="l" defTabSz="711200">
            <a:lnSpc>
              <a:spcPct val="90000"/>
            </a:lnSpc>
            <a:spcBef>
              <a:spcPct val="0"/>
            </a:spcBef>
            <a:spcAft>
              <a:spcPct val="35000"/>
            </a:spcAft>
            <a:buNone/>
          </a:pPr>
          <a:r>
            <a:rPr lang="it-IT" sz="1600" b="1" kern="1200" dirty="0"/>
            <a:t>Contatta un giornalista investigativo che lavora per un programma televisivo di inchiesta. </a:t>
          </a:r>
        </a:p>
        <a:p>
          <a:pPr marL="0" lvl="0" indent="0" algn="l" defTabSz="711200">
            <a:lnSpc>
              <a:spcPct val="90000"/>
            </a:lnSpc>
            <a:spcBef>
              <a:spcPct val="0"/>
            </a:spcBef>
            <a:spcAft>
              <a:spcPct val="35000"/>
            </a:spcAft>
            <a:buNone/>
          </a:pPr>
          <a:r>
            <a:rPr lang="it-IT" sz="1600" b="1" kern="1200" dirty="0"/>
            <a:t>Un giornalista sotto copertura viene inviato nella struttura e filma le condizioni della casa per un paio di settimane. Il materiale è veramente scioccante.</a:t>
          </a:r>
        </a:p>
      </dsp:txBody>
      <dsp:txXfrm>
        <a:off x="3635884" y="1944219"/>
        <a:ext cx="5005016" cy="1965721"/>
      </dsp:txXfrm>
    </dsp:sp>
    <dsp:sp modelId="{9CBB2762-7AB8-B240-AA34-61277EFACF6B}">
      <dsp:nvSpPr>
        <dsp:cNvPr id="0" name=""/>
        <dsp:cNvSpPr/>
      </dsp:nvSpPr>
      <dsp:spPr>
        <a:xfrm>
          <a:off x="3203845" y="576064"/>
          <a:ext cx="764292" cy="76449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34E88A1-AE81-6D4E-9471-6EFE0F548459}">
      <dsp:nvSpPr>
        <dsp:cNvPr id="0" name=""/>
        <dsp:cNvSpPr/>
      </dsp:nvSpPr>
      <dsp:spPr>
        <a:xfrm rot="5400000">
          <a:off x="8172304" y="648170"/>
          <a:ext cx="764490" cy="764292"/>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2151051-2465-BB42-8EAB-731F49CBE421}">
      <dsp:nvSpPr>
        <dsp:cNvPr id="0" name=""/>
        <dsp:cNvSpPr/>
      </dsp:nvSpPr>
      <dsp:spPr>
        <a:xfrm rot="16200000">
          <a:off x="3203746" y="4464598"/>
          <a:ext cx="764490" cy="764292"/>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A8083C2-F8DA-A343-A757-68B96CEA2CDC}">
      <dsp:nvSpPr>
        <dsp:cNvPr id="0" name=""/>
        <dsp:cNvSpPr/>
      </dsp:nvSpPr>
      <dsp:spPr>
        <a:xfrm rot="10800000">
          <a:off x="8172403" y="4464499"/>
          <a:ext cx="764292" cy="764490"/>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7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3025F3-EAB8-FC41-A0BF-AD524EFB17CD}">
      <dsp:nvSpPr>
        <dsp:cNvPr id="0" name=""/>
        <dsp:cNvSpPr/>
      </dsp:nvSpPr>
      <dsp:spPr>
        <a:xfrm>
          <a:off x="107494" y="2952326"/>
          <a:ext cx="2021592" cy="164109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7000" r="-27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6F3DC85A-E453-C146-BA58-246689EC8E8C}">
      <dsp:nvSpPr>
        <dsp:cNvPr id="0" name=""/>
        <dsp:cNvSpPr/>
      </dsp:nvSpPr>
      <dsp:spPr>
        <a:xfrm>
          <a:off x="2284420" y="1506143"/>
          <a:ext cx="6859579" cy="3044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it-IT" sz="1500" b="1" kern="1200" dirty="0"/>
            <a:t>La </a:t>
          </a:r>
          <a:r>
            <a:rPr lang="it-IT" sz="1500" b="1" kern="1200" dirty="0" err="1"/>
            <a:t>Herald</a:t>
          </a:r>
          <a:r>
            <a:rPr lang="it-IT" sz="1500" b="1" kern="1200" dirty="0"/>
            <a:t> of Free Enterprise era una nave traghetto costruita nel 1980 per la compagnia di navigazione britannica </a:t>
          </a:r>
          <a:r>
            <a:rPr lang="it-IT" sz="1500" b="1" kern="1200" dirty="0" err="1"/>
            <a:t>Townsend</a:t>
          </a:r>
          <a:r>
            <a:rPr lang="it-IT" sz="1500" b="1" kern="1200" dirty="0"/>
            <a:t> </a:t>
          </a:r>
          <a:r>
            <a:rPr lang="it-IT" sz="1500" b="1" kern="1200" dirty="0" err="1"/>
            <a:t>Thoresen</a:t>
          </a:r>
          <a:r>
            <a:rPr lang="it-IT" sz="1500" b="1" kern="1200" dirty="0"/>
            <a:t>. Il 6 marzo 1987, appena partita dal porto di Zeebrugge, si capovolse su un fianco in seguito alla mancata chiusura dei portelloni di accesso al garage, adagiandosi su un basso fondale. </a:t>
          </a:r>
        </a:p>
        <a:p>
          <a:pPr marL="0" lvl="0" indent="0" algn="l" defTabSz="666750">
            <a:lnSpc>
              <a:spcPct val="90000"/>
            </a:lnSpc>
            <a:spcBef>
              <a:spcPct val="0"/>
            </a:spcBef>
            <a:spcAft>
              <a:spcPct val="35000"/>
            </a:spcAft>
            <a:buNone/>
          </a:pPr>
          <a:r>
            <a:rPr lang="it-IT" sz="1500" b="1" kern="1200" dirty="0"/>
            <a:t>L'incidente, il più grave ad aver coinvolto una nave battente bandiera inglese in tempo di pace dai tempi del Titanic, costò la vita a 193 persone.</a:t>
          </a:r>
        </a:p>
        <a:p>
          <a:pPr marL="0" lvl="0" indent="0" algn="l" defTabSz="666750">
            <a:lnSpc>
              <a:spcPct val="90000"/>
            </a:lnSpc>
            <a:spcBef>
              <a:spcPct val="0"/>
            </a:spcBef>
            <a:spcAft>
              <a:spcPct val="35000"/>
            </a:spcAft>
            <a:buNone/>
          </a:pPr>
          <a:r>
            <a:rPr lang="it-IT" sz="1500" b="1" kern="1200" dirty="0"/>
            <a:t>L'inchiesta successiva all'incidente rivelò che la routine a bordo dello </a:t>
          </a:r>
          <a:r>
            <a:rPr lang="it-IT" sz="1500" b="1" kern="1200" dirty="0" err="1"/>
            <a:t>Herald</a:t>
          </a:r>
          <a:r>
            <a:rPr lang="it-IT" sz="1500" b="1" kern="1200" dirty="0"/>
            <a:t> of Free Enterprise prevedeva che la chiusura dei portelloni di prua fosse effettuata dall'assistente nostromo Mark Stanley, mentre il primo ufficiale Leslie </a:t>
          </a:r>
          <a:r>
            <a:rPr lang="it-IT" sz="1500" b="1" kern="1200" dirty="0" err="1"/>
            <a:t>Sabel</a:t>
          </a:r>
          <a:r>
            <a:rPr lang="it-IT" sz="1500" b="1" kern="1200" dirty="0"/>
            <a:t> avrebbe dovuto controllare che l'operazione fosse effettivamente portata a termine. </a:t>
          </a:r>
        </a:p>
        <a:p>
          <a:pPr marL="0" lvl="0" indent="0" algn="l" defTabSz="666750">
            <a:lnSpc>
              <a:spcPct val="90000"/>
            </a:lnSpc>
            <a:spcBef>
              <a:spcPct val="0"/>
            </a:spcBef>
            <a:spcAft>
              <a:spcPct val="35000"/>
            </a:spcAft>
            <a:buNone/>
          </a:pPr>
          <a:r>
            <a:rPr lang="it-IT" sz="1500" b="1" kern="1200" dirty="0"/>
            <a:t>Tuttavia, nel giorno dell'incidente Stanley, terminate le proprie mansioni all'arrivo della nave a Zeebrugge, si ritirò nella propria cabina per riposarsi, non svegliandosi neanche quando fu dato il segnale di partenza della nave. </a:t>
          </a:r>
          <a:r>
            <a:rPr lang="it-IT" sz="1500" b="1" kern="1200" dirty="0" err="1"/>
            <a:t>Sabel</a:t>
          </a:r>
          <a:r>
            <a:rPr lang="it-IT" sz="1500" b="1" kern="1200" dirty="0"/>
            <a:t>, pressato da altri compiti, non attese l'arrivo di Stanley, mentre il nostromo Terence </a:t>
          </a:r>
          <a:r>
            <a:rPr lang="it-IT" sz="1500" b="1" kern="1200" dirty="0" err="1"/>
            <a:t>Ayling</a:t>
          </a:r>
          <a:r>
            <a:rPr lang="it-IT" sz="1500" b="1" kern="1200" dirty="0"/>
            <a:t> dichiarò di essere stato probabilmente l'ultimo membro dell'equipaggio presente sul ponte G, ma di non aver chiuso i portelloni di prua perché questo non rientrava nei suoi compiti. </a:t>
          </a:r>
        </a:p>
        <a:p>
          <a:pPr marL="0" lvl="0" indent="0" algn="l" defTabSz="666750">
            <a:lnSpc>
              <a:spcPct val="90000"/>
            </a:lnSpc>
            <a:spcBef>
              <a:spcPct val="0"/>
            </a:spcBef>
            <a:spcAft>
              <a:spcPct val="35000"/>
            </a:spcAft>
            <a:buNone/>
          </a:pPr>
          <a:r>
            <a:rPr lang="it-IT" sz="1500" b="1" kern="1200" dirty="0"/>
            <a:t>Il comandante, che non poteva vedere se i portelloni fossero chiusi dal ponte di comando, né disponeva di segnali che ne segnalassero lo stato, poté solo presumere che l'operazione fosse stata compiuta prima di dare l'ordine di mollare gli ormeggi.</a:t>
          </a:r>
        </a:p>
        <a:p>
          <a:pPr marL="0" lvl="0" indent="0" algn="l" defTabSz="666750">
            <a:lnSpc>
              <a:spcPct val="90000"/>
            </a:lnSpc>
            <a:spcBef>
              <a:spcPct val="0"/>
            </a:spcBef>
            <a:spcAft>
              <a:spcPct val="35000"/>
            </a:spcAft>
            <a:buNone/>
          </a:pPr>
          <a:r>
            <a:rPr lang="it-IT" sz="1500" b="1" kern="1200" dirty="0"/>
            <a:t>L’inchiesta rilevò, inoltre, che </a:t>
          </a:r>
          <a:r>
            <a:rPr lang="it-IT" sz="1500" b="1" kern="1200" dirty="0">
              <a:solidFill>
                <a:srgbClr val="800000"/>
              </a:solidFill>
            </a:rPr>
            <a:t>il personale aveva in ben cinque occasioni segnalato che il traghetto stava navigando con le paratie di prua aperte</a:t>
          </a:r>
          <a:r>
            <a:rPr lang="it-IT" sz="1500" b="1" kern="1200" dirty="0"/>
            <a:t>.</a:t>
          </a:r>
        </a:p>
      </dsp:txBody>
      <dsp:txXfrm>
        <a:off x="2284420" y="1506143"/>
        <a:ext cx="6859579" cy="3044245"/>
      </dsp:txXfrm>
    </dsp:sp>
    <dsp:sp modelId="{9CBB2762-7AB8-B240-AA34-61277EFACF6B}">
      <dsp:nvSpPr>
        <dsp:cNvPr id="0" name=""/>
        <dsp:cNvSpPr/>
      </dsp:nvSpPr>
      <dsp:spPr>
        <a:xfrm>
          <a:off x="1711532" y="75304"/>
          <a:ext cx="1183633" cy="118393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34E88A1-AE81-6D4E-9471-6EFE0F548459}">
      <dsp:nvSpPr>
        <dsp:cNvPr id="0" name=""/>
        <dsp:cNvSpPr/>
      </dsp:nvSpPr>
      <dsp:spPr>
        <a:xfrm rot="5400000">
          <a:off x="8032750" y="-71860"/>
          <a:ext cx="1183939" cy="1183633"/>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2151051-2465-BB42-8EAB-731F49CBE421}">
      <dsp:nvSpPr>
        <dsp:cNvPr id="0" name=""/>
        <dsp:cNvSpPr/>
      </dsp:nvSpPr>
      <dsp:spPr>
        <a:xfrm rot="16200000">
          <a:off x="1548037" y="4795068"/>
          <a:ext cx="1183939" cy="1183633"/>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A8083C2-F8DA-A343-A757-68B96CEA2CDC}">
      <dsp:nvSpPr>
        <dsp:cNvPr id="0" name=""/>
        <dsp:cNvSpPr/>
      </dsp:nvSpPr>
      <dsp:spPr>
        <a:xfrm rot="10800000">
          <a:off x="7964182" y="4680523"/>
          <a:ext cx="1183633" cy="118393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7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EBBC2-3839-9741-B2B4-54FC2B05E325}">
      <dsp:nvSpPr>
        <dsp:cNvPr id="0" name=""/>
        <dsp:cNvSpPr/>
      </dsp:nvSpPr>
      <dsp:spPr>
        <a:xfrm>
          <a:off x="364617" y="1224136"/>
          <a:ext cx="7767708" cy="947074"/>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6C6F4A45-C3BC-574A-B6CC-09240AF2259D}">
      <dsp:nvSpPr>
        <dsp:cNvPr id="0" name=""/>
        <dsp:cNvSpPr/>
      </dsp:nvSpPr>
      <dsp:spPr>
        <a:xfrm>
          <a:off x="364626" y="1327689"/>
          <a:ext cx="472512" cy="472512"/>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56ABE6B-4202-F149-895C-5A3B00571342}">
      <dsp:nvSpPr>
        <dsp:cNvPr id="0" name=""/>
        <dsp:cNvSpPr/>
      </dsp:nvSpPr>
      <dsp:spPr>
        <a:xfrm>
          <a:off x="602405" y="0"/>
          <a:ext cx="7292132" cy="1359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35" tIns="59690" rIns="89535" bIns="59690" numCol="1" spcCol="1270" anchor="ctr" anchorCtr="0">
          <a:noAutofit/>
        </a:bodyPr>
        <a:lstStyle/>
        <a:p>
          <a:pPr marL="0" lvl="0" indent="0" algn="l" defTabSz="2089150">
            <a:lnSpc>
              <a:spcPct val="90000"/>
            </a:lnSpc>
            <a:spcBef>
              <a:spcPct val="0"/>
            </a:spcBef>
            <a:spcAft>
              <a:spcPct val="35000"/>
            </a:spcAft>
            <a:buNone/>
          </a:pPr>
          <a:r>
            <a:rPr lang="it-IT" sz="4700" b="1" kern="1200" dirty="0"/>
            <a:t>WHISTLEBLOWING INTERNO</a:t>
          </a:r>
        </a:p>
      </dsp:txBody>
      <dsp:txXfrm>
        <a:off x="602405" y="0"/>
        <a:ext cx="7292132" cy="1359346"/>
      </dsp:txXfrm>
    </dsp:sp>
    <dsp:sp modelId="{6A59BF94-0016-234A-B9FB-BDA8E664F09C}">
      <dsp:nvSpPr>
        <dsp:cNvPr id="0" name=""/>
        <dsp:cNvSpPr/>
      </dsp:nvSpPr>
      <dsp:spPr>
        <a:xfrm>
          <a:off x="364627" y="2666162"/>
          <a:ext cx="472500" cy="472500"/>
        </a:xfrm>
        <a:prstGeom prst="rect">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C7459C-2B67-3A43-A7D3-5EAAC431E088}">
      <dsp:nvSpPr>
        <dsp:cNvPr id="0" name=""/>
        <dsp:cNvSpPr/>
      </dsp:nvSpPr>
      <dsp:spPr>
        <a:xfrm>
          <a:off x="760957" y="2436645"/>
          <a:ext cx="5981691"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l" defTabSz="800100">
            <a:lnSpc>
              <a:spcPct val="90000"/>
            </a:lnSpc>
            <a:spcBef>
              <a:spcPct val="0"/>
            </a:spcBef>
            <a:spcAft>
              <a:spcPct val="35000"/>
            </a:spcAft>
            <a:buNone/>
          </a:pPr>
          <a:r>
            <a:rPr lang="it-IT" sz="1800" b="1" kern="1200" dirty="0"/>
            <a:t>Superiore gerarchico</a:t>
          </a:r>
        </a:p>
      </dsp:txBody>
      <dsp:txXfrm>
        <a:off x="760957" y="2436645"/>
        <a:ext cx="5981691" cy="1101400"/>
      </dsp:txXfrm>
    </dsp:sp>
    <dsp:sp modelId="{18A0F926-F93B-7544-9429-58A79C31FF30}">
      <dsp:nvSpPr>
        <dsp:cNvPr id="0" name=""/>
        <dsp:cNvSpPr/>
      </dsp:nvSpPr>
      <dsp:spPr>
        <a:xfrm>
          <a:off x="379700" y="3744415"/>
          <a:ext cx="433311" cy="472500"/>
        </a:xfrm>
        <a:prstGeom prst="rect">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E796E07-CF66-F84E-BB79-8D8A33E6B521}">
      <dsp:nvSpPr>
        <dsp:cNvPr id="0" name=""/>
        <dsp:cNvSpPr/>
      </dsp:nvSpPr>
      <dsp:spPr>
        <a:xfrm>
          <a:off x="775193" y="3600396"/>
          <a:ext cx="3185250"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it-IT" sz="1600" b="1" kern="1200" dirty="0"/>
            <a:t>Responsabile </a:t>
          </a:r>
          <a:r>
            <a:rPr lang="en-US" sz="1600" b="1" kern="1200" dirty="0" err="1"/>
            <a:t>dei</a:t>
          </a:r>
          <a:r>
            <a:rPr lang="en-US" sz="1600" b="1" kern="1200" dirty="0"/>
            <a:t> </a:t>
          </a:r>
          <a:r>
            <a:rPr lang="en-US" sz="1600" b="1" kern="1200" dirty="0" err="1"/>
            <a:t>sistemi</a:t>
          </a:r>
          <a:r>
            <a:rPr lang="en-US" sz="1600" b="1" kern="1200" dirty="0"/>
            <a:t> </a:t>
          </a:r>
          <a:r>
            <a:rPr lang="en-US" sz="1600" b="1" kern="1200" dirty="0" err="1"/>
            <a:t>interni</a:t>
          </a:r>
          <a:r>
            <a:rPr lang="en-US" sz="1600" b="1" kern="1200" dirty="0"/>
            <a:t> di </a:t>
          </a:r>
          <a:r>
            <a:rPr lang="en-US" sz="1600" b="1" kern="1200" dirty="0" err="1"/>
            <a:t>segnalazione</a:t>
          </a:r>
          <a:r>
            <a:rPr lang="en-US" sz="1600" b="1" kern="1200" dirty="0"/>
            <a:t> </a:t>
          </a:r>
        </a:p>
        <a:p>
          <a:pPr marL="0" lvl="0" indent="0" algn="l" defTabSz="711200">
            <a:lnSpc>
              <a:spcPct val="90000"/>
            </a:lnSpc>
            <a:spcBef>
              <a:spcPct val="0"/>
            </a:spcBef>
            <a:spcAft>
              <a:spcPct val="35000"/>
            </a:spcAft>
            <a:buNone/>
          </a:pPr>
          <a:r>
            <a:rPr lang="en-US" sz="1400" b="1" kern="1200" dirty="0"/>
            <a:t>(</a:t>
          </a:r>
          <a:r>
            <a:rPr lang="en-US" sz="1400" b="1" kern="1200" dirty="0" err="1"/>
            <a:t>vedi</a:t>
          </a:r>
          <a:r>
            <a:rPr lang="en-US" sz="1400" b="1" kern="1200" dirty="0"/>
            <a:t> </a:t>
          </a:r>
          <a:r>
            <a:rPr lang="en-US" sz="1400" b="1" kern="1200" dirty="0">
              <a:latin typeface="+mn-lt"/>
              <a:hlinkClick xmlns:r="http://schemas.openxmlformats.org/officeDocument/2006/relationships" r:id="rId1"/>
            </a:rPr>
            <a:t>Circolare della Banca d’Italia n. 285 – 11° aggiornamento del 21 luglio 2015</a:t>
          </a:r>
          <a:r>
            <a:rPr lang="en-US" sz="1400" b="1" kern="1200" dirty="0">
              <a:latin typeface="+mn-lt"/>
            </a:rPr>
            <a:t>)</a:t>
          </a:r>
          <a:r>
            <a:rPr lang="en-US" sz="1400" b="1" kern="1200" dirty="0"/>
            <a:t> </a:t>
          </a:r>
          <a:endParaRPr lang="it-IT" sz="1400" b="1" kern="1200" dirty="0"/>
        </a:p>
      </dsp:txBody>
      <dsp:txXfrm>
        <a:off x="775193" y="3600396"/>
        <a:ext cx="3185250" cy="1101400"/>
      </dsp:txXfrm>
    </dsp:sp>
    <dsp:sp modelId="{8BC41482-2AC8-7645-8267-4B1DAABCF09E}">
      <dsp:nvSpPr>
        <dsp:cNvPr id="0" name=""/>
        <dsp:cNvSpPr/>
      </dsp:nvSpPr>
      <dsp:spPr>
        <a:xfrm>
          <a:off x="361725" y="5040561"/>
          <a:ext cx="472500" cy="472500"/>
        </a:xfrm>
        <a:prstGeom prst="rect">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8A05553-E8F0-8749-9081-02B34812F361}">
      <dsp:nvSpPr>
        <dsp:cNvPr id="0" name=""/>
        <dsp:cNvSpPr/>
      </dsp:nvSpPr>
      <dsp:spPr>
        <a:xfrm>
          <a:off x="760957" y="4731247"/>
          <a:ext cx="5981691"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l" defTabSz="800100">
            <a:lnSpc>
              <a:spcPct val="90000"/>
            </a:lnSpc>
            <a:spcBef>
              <a:spcPct val="0"/>
            </a:spcBef>
            <a:spcAft>
              <a:spcPct val="35000"/>
            </a:spcAft>
            <a:buNone/>
          </a:pPr>
          <a:r>
            <a:rPr lang="it-IT" sz="1800" b="1" kern="1200" dirty="0"/>
            <a:t>Ente Regolatore</a:t>
          </a:r>
        </a:p>
      </dsp:txBody>
      <dsp:txXfrm>
        <a:off x="760957" y="4731247"/>
        <a:ext cx="5981691" cy="11014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0" y="1026953"/>
          <a:ext cx="2123728" cy="127423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solidFill>
                <a:schemeClr val="tx1"/>
              </a:solidFill>
            </a:rPr>
            <a:t>“CULTURA ORGANIZZATIVA”</a:t>
          </a:r>
        </a:p>
      </dsp:txBody>
      <dsp:txXfrm>
        <a:off x="37321" y="1064274"/>
        <a:ext cx="2049086" cy="1199594"/>
      </dsp:txXfrm>
    </dsp:sp>
  </dsp:spTree>
</dsp:drawing>
</file>

<file path=ppt/diagrams/drawing8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EBBC2-3839-9741-B2B4-54FC2B05E325}">
      <dsp:nvSpPr>
        <dsp:cNvPr id="0" name=""/>
        <dsp:cNvSpPr/>
      </dsp:nvSpPr>
      <dsp:spPr>
        <a:xfrm>
          <a:off x="364617" y="1224136"/>
          <a:ext cx="7767708" cy="947074"/>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6C6F4A45-C3BC-574A-B6CC-09240AF2259D}">
      <dsp:nvSpPr>
        <dsp:cNvPr id="0" name=""/>
        <dsp:cNvSpPr/>
      </dsp:nvSpPr>
      <dsp:spPr>
        <a:xfrm>
          <a:off x="364626" y="1327689"/>
          <a:ext cx="472512" cy="472512"/>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56ABE6B-4202-F149-895C-5A3B00571342}">
      <dsp:nvSpPr>
        <dsp:cNvPr id="0" name=""/>
        <dsp:cNvSpPr/>
      </dsp:nvSpPr>
      <dsp:spPr>
        <a:xfrm>
          <a:off x="602405" y="0"/>
          <a:ext cx="7292132" cy="1359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35" tIns="59690" rIns="89535" bIns="59690" numCol="1" spcCol="1270" anchor="ctr" anchorCtr="0">
          <a:noAutofit/>
        </a:bodyPr>
        <a:lstStyle/>
        <a:p>
          <a:pPr marL="0" lvl="0" indent="0" algn="l" defTabSz="2089150">
            <a:lnSpc>
              <a:spcPct val="90000"/>
            </a:lnSpc>
            <a:spcBef>
              <a:spcPct val="0"/>
            </a:spcBef>
            <a:spcAft>
              <a:spcPct val="35000"/>
            </a:spcAft>
            <a:buNone/>
          </a:pPr>
          <a:r>
            <a:rPr lang="it-IT" sz="4700" b="1" kern="1200" dirty="0"/>
            <a:t>WHISTLEBLOWING INTERNO</a:t>
          </a:r>
        </a:p>
      </dsp:txBody>
      <dsp:txXfrm>
        <a:off x="602405" y="0"/>
        <a:ext cx="7292132" cy="1359346"/>
      </dsp:txXfrm>
    </dsp:sp>
    <dsp:sp modelId="{6A59BF94-0016-234A-B9FB-BDA8E664F09C}">
      <dsp:nvSpPr>
        <dsp:cNvPr id="0" name=""/>
        <dsp:cNvSpPr/>
      </dsp:nvSpPr>
      <dsp:spPr>
        <a:xfrm>
          <a:off x="364627" y="2666162"/>
          <a:ext cx="472500" cy="472500"/>
        </a:xfrm>
        <a:prstGeom prst="rect">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C7459C-2B67-3A43-A7D3-5EAAC431E088}">
      <dsp:nvSpPr>
        <dsp:cNvPr id="0" name=""/>
        <dsp:cNvSpPr/>
      </dsp:nvSpPr>
      <dsp:spPr>
        <a:xfrm>
          <a:off x="760957" y="2436645"/>
          <a:ext cx="5981691"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l" defTabSz="800100">
            <a:lnSpc>
              <a:spcPct val="90000"/>
            </a:lnSpc>
            <a:spcBef>
              <a:spcPct val="0"/>
            </a:spcBef>
            <a:spcAft>
              <a:spcPct val="35000"/>
            </a:spcAft>
            <a:buNone/>
          </a:pPr>
          <a:r>
            <a:rPr lang="it-IT" sz="1800" b="1" kern="1200" dirty="0"/>
            <a:t>Superiore gerarchico</a:t>
          </a:r>
        </a:p>
      </dsp:txBody>
      <dsp:txXfrm>
        <a:off x="760957" y="2436645"/>
        <a:ext cx="5981691" cy="1101400"/>
      </dsp:txXfrm>
    </dsp:sp>
    <dsp:sp modelId="{18A0F926-F93B-7544-9429-58A79C31FF30}">
      <dsp:nvSpPr>
        <dsp:cNvPr id="0" name=""/>
        <dsp:cNvSpPr/>
      </dsp:nvSpPr>
      <dsp:spPr>
        <a:xfrm>
          <a:off x="379700" y="3744415"/>
          <a:ext cx="433311" cy="472500"/>
        </a:xfrm>
        <a:prstGeom prst="rect">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E796E07-CF66-F84E-BB79-8D8A33E6B521}">
      <dsp:nvSpPr>
        <dsp:cNvPr id="0" name=""/>
        <dsp:cNvSpPr/>
      </dsp:nvSpPr>
      <dsp:spPr>
        <a:xfrm>
          <a:off x="775193" y="3600396"/>
          <a:ext cx="3185250"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it-IT" sz="1600" b="1" kern="1200" dirty="0"/>
            <a:t>Responsabile </a:t>
          </a:r>
          <a:r>
            <a:rPr lang="en-US" sz="1600" b="1" kern="1200" dirty="0" err="1"/>
            <a:t>dei</a:t>
          </a:r>
          <a:r>
            <a:rPr lang="en-US" sz="1600" b="1" kern="1200" dirty="0"/>
            <a:t> </a:t>
          </a:r>
          <a:r>
            <a:rPr lang="en-US" sz="1600" b="1" kern="1200" dirty="0" err="1"/>
            <a:t>sistemi</a:t>
          </a:r>
          <a:r>
            <a:rPr lang="en-US" sz="1600" b="1" kern="1200" dirty="0"/>
            <a:t> </a:t>
          </a:r>
          <a:r>
            <a:rPr lang="en-US" sz="1600" b="1" kern="1200" dirty="0" err="1"/>
            <a:t>interni</a:t>
          </a:r>
          <a:r>
            <a:rPr lang="en-US" sz="1600" b="1" kern="1200" dirty="0"/>
            <a:t> di </a:t>
          </a:r>
          <a:r>
            <a:rPr lang="en-US" sz="1600" b="1" kern="1200" dirty="0" err="1"/>
            <a:t>segnalazione</a:t>
          </a:r>
          <a:r>
            <a:rPr lang="en-US" sz="1600" b="1" kern="1200" dirty="0"/>
            <a:t> </a:t>
          </a:r>
        </a:p>
        <a:p>
          <a:pPr marL="0" lvl="0" indent="0" algn="l" defTabSz="711200">
            <a:lnSpc>
              <a:spcPct val="90000"/>
            </a:lnSpc>
            <a:spcBef>
              <a:spcPct val="0"/>
            </a:spcBef>
            <a:spcAft>
              <a:spcPct val="35000"/>
            </a:spcAft>
            <a:buNone/>
          </a:pPr>
          <a:r>
            <a:rPr lang="en-US" sz="1400" b="1" kern="1200" dirty="0"/>
            <a:t>(</a:t>
          </a:r>
          <a:r>
            <a:rPr lang="en-US" sz="1400" b="1" kern="1200" dirty="0" err="1"/>
            <a:t>vedi</a:t>
          </a:r>
          <a:r>
            <a:rPr lang="en-US" sz="1400" b="1" kern="1200" dirty="0"/>
            <a:t> </a:t>
          </a:r>
          <a:r>
            <a:rPr lang="en-US" sz="1400" b="1" kern="1200" dirty="0">
              <a:latin typeface="+mn-lt"/>
              <a:hlinkClick xmlns:r="http://schemas.openxmlformats.org/officeDocument/2006/relationships" r:id="rId1"/>
            </a:rPr>
            <a:t>Circolare della Banca d’Italia n. 285 – 11° aggiornamento del 21 luglio 2015</a:t>
          </a:r>
          <a:r>
            <a:rPr lang="en-US" sz="1400" b="1" kern="1200" dirty="0">
              <a:latin typeface="+mn-lt"/>
            </a:rPr>
            <a:t>)</a:t>
          </a:r>
          <a:r>
            <a:rPr lang="en-US" sz="1400" b="1" kern="1200" dirty="0"/>
            <a:t> </a:t>
          </a:r>
          <a:endParaRPr lang="it-IT" sz="1400" b="1" kern="1200" dirty="0"/>
        </a:p>
      </dsp:txBody>
      <dsp:txXfrm>
        <a:off x="775193" y="3600396"/>
        <a:ext cx="3185250" cy="1101400"/>
      </dsp:txXfrm>
    </dsp:sp>
    <dsp:sp modelId="{8BC41482-2AC8-7645-8267-4B1DAABCF09E}">
      <dsp:nvSpPr>
        <dsp:cNvPr id="0" name=""/>
        <dsp:cNvSpPr/>
      </dsp:nvSpPr>
      <dsp:spPr>
        <a:xfrm>
          <a:off x="361725" y="5040561"/>
          <a:ext cx="472500" cy="472500"/>
        </a:xfrm>
        <a:prstGeom prst="rect">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8A05553-E8F0-8749-9081-02B34812F361}">
      <dsp:nvSpPr>
        <dsp:cNvPr id="0" name=""/>
        <dsp:cNvSpPr/>
      </dsp:nvSpPr>
      <dsp:spPr>
        <a:xfrm>
          <a:off x="760957" y="4731247"/>
          <a:ext cx="5981691"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l" defTabSz="800100">
            <a:lnSpc>
              <a:spcPct val="90000"/>
            </a:lnSpc>
            <a:spcBef>
              <a:spcPct val="0"/>
            </a:spcBef>
            <a:spcAft>
              <a:spcPct val="35000"/>
            </a:spcAft>
            <a:buNone/>
          </a:pPr>
          <a:r>
            <a:rPr lang="it-IT" sz="1800" b="1" kern="1200" dirty="0"/>
            <a:t>Ente Regolatore</a:t>
          </a:r>
        </a:p>
      </dsp:txBody>
      <dsp:txXfrm>
        <a:off x="760957" y="4731247"/>
        <a:ext cx="5981691" cy="1101400"/>
      </dsp:txXfrm>
    </dsp:sp>
  </dsp:spTree>
</dsp:drawing>
</file>

<file path=ppt/diagrams/drawing8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EBBC2-3839-9741-B2B4-54FC2B05E325}">
      <dsp:nvSpPr>
        <dsp:cNvPr id="0" name=""/>
        <dsp:cNvSpPr/>
      </dsp:nvSpPr>
      <dsp:spPr>
        <a:xfrm>
          <a:off x="364617" y="1224136"/>
          <a:ext cx="7767708" cy="947074"/>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6C6F4A45-C3BC-574A-B6CC-09240AF2259D}">
      <dsp:nvSpPr>
        <dsp:cNvPr id="0" name=""/>
        <dsp:cNvSpPr/>
      </dsp:nvSpPr>
      <dsp:spPr>
        <a:xfrm>
          <a:off x="364626" y="1327689"/>
          <a:ext cx="472512" cy="472512"/>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56ABE6B-4202-F149-895C-5A3B00571342}">
      <dsp:nvSpPr>
        <dsp:cNvPr id="0" name=""/>
        <dsp:cNvSpPr/>
      </dsp:nvSpPr>
      <dsp:spPr>
        <a:xfrm>
          <a:off x="602405" y="0"/>
          <a:ext cx="7292132" cy="1359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35" tIns="59690" rIns="89535" bIns="59690" numCol="1" spcCol="1270" anchor="ctr" anchorCtr="0">
          <a:noAutofit/>
        </a:bodyPr>
        <a:lstStyle/>
        <a:p>
          <a:pPr marL="0" lvl="0" indent="0" algn="l" defTabSz="2089150">
            <a:lnSpc>
              <a:spcPct val="90000"/>
            </a:lnSpc>
            <a:spcBef>
              <a:spcPct val="0"/>
            </a:spcBef>
            <a:spcAft>
              <a:spcPct val="35000"/>
            </a:spcAft>
            <a:buNone/>
          </a:pPr>
          <a:r>
            <a:rPr lang="it-IT" sz="4700" b="1" kern="1200" dirty="0"/>
            <a:t>WHISTLEBLOWING INTERNO</a:t>
          </a:r>
        </a:p>
      </dsp:txBody>
      <dsp:txXfrm>
        <a:off x="602405" y="0"/>
        <a:ext cx="7292132" cy="1359346"/>
      </dsp:txXfrm>
    </dsp:sp>
    <dsp:sp modelId="{6A59BF94-0016-234A-B9FB-BDA8E664F09C}">
      <dsp:nvSpPr>
        <dsp:cNvPr id="0" name=""/>
        <dsp:cNvSpPr/>
      </dsp:nvSpPr>
      <dsp:spPr>
        <a:xfrm>
          <a:off x="364627" y="2666162"/>
          <a:ext cx="472500" cy="472500"/>
        </a:xfrm>
        <a:prstGeom prst="rect">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C7459C-2B67-3A43-A7D3-5EAAC431E088}">
      <dsp:nvSpPr>
        <dsp:cNvPr id="0" name=""/>
        <dsp:cNvSpPr/>
      </dsp:nvSpPr>
      <dsp:spPr>
        <a:xfrm>
          <a:off x="760957" y="2436645"/>
          <a:ext cx="5981691"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l" defTabSz="800100">
            <a:lnSpc>
              <a:spcPct val="90000"/>
            </a:lnSpc>
            <a:spcBef>
              <a:spcPct val="0"/>
            </a:spcBef>
            <a:spcAft>
              <a:spcPct val="35000"/>
            </a:spcAft>
            <a:buNone/>
          </a:pPr>
          <a:r>
            <a:rPr lang="it-IT" sz="1800" b="1" kern="1200" dirty="0"/>
            <a:t>Superiore gerarchico</a:t>
          </a:r>
        </a:p>
      </dsp:txBody>
      <dsp:txXfrm>
        <a:off x="760957" y="2436645"/>
        <a:ext cx="5981691" cy="1101400"/>
      </dsp:txXfrm>
    </dsp:sp>
    <dsp:sp modelId="{18A0F926-F93B-7544-9429-58A79C31FF30}">
      <dsp:nvSpPr>
        <dsp:cNvPr id="0" name=""/>
        <dsp:cNvSpPr/>
      </dsp:nvSpPr>
      <dsp:spPr>
        <a:xfrm>
          <a:off x="379700" y="3744415"/>
          <a:ext cx="433311" cy="472500"/>
        </a:xfrm>
        <a:prstGeom prst="rect">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E796E07-CF66-F84E-BB79-8D8A33E6B521}">
      <dsp:nvSpPr>
        <dsp:cNvPr id="0" name=""/>
        <dsp:cNvSpPr/>
      </dsp:nvSpPr>
      <dsp:spPr>
        <a:xfrm>
          <a:off x="775193" y="3600396"/>
          <a:ext cx="3185250"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it-IT" sz="1600" b="1" kern="1200" dirty="0"/>
            <a:t>Responsabile </a:t>
          </a:r>
          <a:r>
            <a:rPr lang="en-US" sz="1600" b="1" kern="1200" dirty="0" err="1"/>
            <a:t>dei</a:t>
          </a:r>
          <a:r>
            <a:rPr lang="en-US" sz="1600" b="1" kern="1200" dirty="0"/>
            <a:t> </a:t>
          </a:r>
          <a:r>
            <a:rPr lang="en-US" sz="1600" b="1" kern="1200" dirty="0" err="1"/>
            <a:t>sistemi</a:t>
          </a:r>
          <a:r>
            <a:rPr lang="en-US" sz="1600" b="1" kern="1200" dirty="0"/>
            <a:t> </a:t>
          </a:r>
          <a:r>
            <a:rPr lang="en-US" sz="1600" b="1" kern="1200" dirty="0" err="1"/>
            <a:t>interni</a:t>
          </a:r>
          <a:r>
            <a:rPr lang="en-US" sz="1600" b="1" kern="1200" dirty="0"/>
            <a:t> di </a:t>
          </a:r>
          <a:r>
            <a:rPr lang="en-US" sz="1600" b="1" kern="1200" dirty="0" err="1"/>
            <a:t>segnalazione</a:t>
          </a:r>
          <a:r>
            <a:rPr lang="en-US" sz="1600" b="1" kern="1200" dirty="0"/>
            <a:t> </a:t>
          </a:r>
        </a:p>
        <a:p>
          <a:pPr marL="0" lvl="0" indent="0" algn="l" defTabSz="711200">
            <a:lnSpc>
              <a:spcPct val="90000"/>
            </a:lnSpc>
            <a:spcBef>
              <a:spcPct val="0"/>
            </a:spcBef>
            <a:spcAft>
              <a:spcPct val="35000"/>
            </a:spcAft>
            <a:buNone/>
          </a:pPr>
          <a:r>
            <a:rPr lang="en-US" sz="1400" b="1" kern="1200" dirty="0"/>
            <a:t>(</a:t>
          </a:r>
          <a:r>
            <a:rPr lang="en-US" sz="1400" b="1" kern="1200" dirty="0" err="1"/>
            <a:t>vedi</a:t>
          </a:r>
          <a:r>
            <a:rPr lang="en-US" sz="1400" b="1" kern="1200" dirty="0"/>
            <a:t> </a:t>
          </a:r>
          <a:r>
            <a:rPr lang="en-US" sz="1400" b="1" kern="1200" dirty="0">
              <a:latin typeface="+mn-lt"/>
              <a:hlinkClick xmlns:r="http://schemas.openxmlformats.org/officeDocument/2006/relationships" r:id="rId1"/>
            </a:rPr>
            <a:t>Circolare della Banca d’Italia n. 285 – 11° aggiornamento del 21 luglio 2015</a:t>
          </a:r>
          <a:r>
            <a:rPr lang="en-US" sz="1400" b="1" kern="1200" dirty="0">
              <a:latin typeface="+mn-lt"/>
            </a:rPr>
            <a:t>)</a:t>
          </a:r>
          <a:r>
            <a:rPr lang="en-US" sz="1400" b="1" kern="1200" dirty="0"/>
            <a:t> </a:t>
          </a:r>
          <a:endParaRPr lang="it-IT" sz="1400" b="1" kern="1200" dirty="0"/>
        </a:p>
      </dsp:txBody>
      <dsp:txXfrm>
        <a:off x="775193" y="3600396"/>
        <a:ext cx="3185250" cy="1101400"/>
      </dsp:txXfrm>
    </dsp:sp>
    <dsp:sp modelId="{8BC41482-2AC8-7645-8267-4B1DAABCF09E}">
      <dsp:nvSpPr>
        <dsp:cNvPr id="0" name=""/>
        <dsp:cNvSpPr/>
      </dsp:nvSpPr>
      <dsp:spPr>
        <a:xfrm>
          <a:off x="361725" y="5040561"/>
          <a:ext cx="472500" cy="472500"/>
        </a:xfrm>
        <a:prstGeom prst="rect">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8A05553-E8F0-8749-9081-02B34812F361}">
      <dsp:nvSpPr>
        <dsp:cNvPr id="0" name=""/>
        <dsp:cNvSpPr/>
      </dsp:nvSpPr>
      <dsp:spPr>
        <a:xfrm>
          <a:off x="760957" y="4731247"/>
          <a:ext cx="5981691"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l" defTabSz="800100">
            <a:lnSpc>
              <a:spcPct val="90000"/>
            </a:lnSpc>
            <a:spcBef>
              <a:spcPct val="0"/>
            </a:spcBef>
            <a:spcAft>
              <a:spcPct val="35000"/>
            </a:spcAft>
            <a:buNone/>
          </a:pPr>
          <a:r>
            <a:rPr lang="it-IT" sz="1800" b="1" kern="1200" dirty="0"/>
            <a:t>Ente Regolatore</a:t>
          </a:r>
        </a:p>
      </dsp:txBody>
      <dsp:txXfrm>
        <a:off x="760957" y="4731247"/>
        <a:ext cx="5981691" cy="1101400"/>
      </dsp:txXfrm>
    </dsp:sp>
  </dsp:spTree>
</dsp:drawing>
</file>

<file path=ppt/diagrams/drawing8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EBBC2-3839-9741-B2B4-54FC2B05E325}">
      <dsp:nvSpPr>
        <dsp:cNvPr id="0" name=""/>
        <dsp:cNvSpPr/>
      </dsp:nvSpPr>
      <dsp:spPr>
        <a:xfrm>
          <a:off x="364617" y="1224136"/>
          <a:ext cx="7767708" cy="947074"/>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6C6F4A45-C3BC-574A-B6CC-09240AF2259D}">
      <dsp:nvSpPr>
        <dsp:cNvPr id="0" name=""/>
        <dsp:cNvSpPr/>
      </dsp:nvSpPr>
      <dsp:spPr>
        <a:xfrm>
          <a:off x="364626" y="1327689"/>
          <a:ext cx="472512" cy="472512"/>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56ABE6B-4202-F149-895C-5A3B00571342}">
      <dsp:nvSpPr>
        <dsp:cNvPr id="0" name=""/>
        <dsp:cNvSpPr/>
      </dsp:nvSpPr>
      <dsp:spPr>
        <a:xfrm>
          <a:off x="602405" y="0"/>
          <a:ext cx="7292132" cy="1359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35" tIns="59690" rIns="89535" bIns="59690" numCol="1" spcCol="1270" anchor="ctr" anchorCtr="0">
          <a:noAutofit/>
        </a:bodyPr>
        <a:lstStyle/>
        <a:p>
          <a:pPr marL="0" lvl="0" indent="0" algn="l" defTabSz="2089150">
            <a:lnSpc>
              <a:spcPct val="90000"/>
            </a:lnSpc>
            <a:spcBef>
              <a:spcPct val="0"/>
            </a:spcBef>
            <a:spcAft>
              <a:spcPct val="35000"/>
            </a:spcAft>
            <a:buNone/>
          </a:pPr>
          <a:r>
            <a:rPr lang="it-IT" sz="4700" b="1" kern="1200" dirty="0"/>
            <a:t>WHISTLEBLOWING INTERNO</a:t>
          </a:r>
        </a:p>
      </dsp:txBody>
      <dsp:txXfrm>
        <a:off x="602405" y="0"/>
        <a:ext cx="7292132" cy="1359346"/>
      </dsp:txXfrm>
    </dsp:sp>
    <dsp:sp modelId="{6A59BF94-0016-234A-B9FB-BDA8E664F09C}">
      <dsp:nvSpPr>
        <dsp:cNvPr id="0" name=""/>
        <dsp:cNvSpPr/>
      </dsp:nvSpPr>
      <dsp:spPr>
        <a:xfrm>
          <a:off x="364627" y="2666162"/>
          <a:ext cx="472500" cy="472500"/>
        </a:xfrm>
        <a:prstGeom prst="rect">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C7459C-2B67-3A43-A7D3-5EAAC431E088}">
      <dsp:nvSpPr>
        <dsp:cNvPr id="0" name=""/>
        <dsp:cNvSpPr/>
      </dsp:nvSpPr>
      <dsp:spPr>
        <a:xfrm>
          <a:off x="760957" y="2436645"/>
          <a:ext cx="5981691"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l" defTabSz="800100">
            <a:lnSpc>
              <a:spcPct val="90000"/>
            </a:lnSpc>
            <a:spcBef>
              <a:spcPct val="0"/>
            </a:spcBef>
            <a:spcAft>
              <a:spcPct val="35000"/>
            </a:spcAft>
            <a:buNone/>
          </a:pPr>
          <a:r>
            <a:rPr lang="it-IT" sz="1800" b="1" kern="1200" dirty="0"/>
            <a:t>Superiore gerarchico</a:t>
          </a:r>
        </a:p>
      </dsp:txBody>
      <dsp:txXfrm>
        <a:off x="760957" y="2436645"/>
        <a:ext cx="5981691" cy="1101400"/>
      </dsp:txXfrm>
    </dsp:sp>
    <dsp:sp modelId="{18A0F926-F93B-7544-9429-58A79C31FF30}">
      <dsp:nvSpPr>
        <dsp:cNvPr id="0" name=""/>
        <dsp:cNvSpPr/>
      </dsp:nvSpPr>
      <dsp:spPr>
        <a:xfrm>
          <a:off x="379700" y="3744415"/>
          <a:ext cx="433311" cy="472500"/>
        </a:xfrm>
        <a:prstGeom prst="rect">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6E796E07-CF66-F84E-BB79-8D8A33E6B521}">
      <dsp:nvSpPr>
        <dsp:cNvPr id="0" name=""/>
        <dsp:cNvSpPr/>
      </dsp:nvSpPr>
      <dsp:spPr>
        <a:xfrm>
          <a:off x="775193" y="3600396"/>
          <a:ext cx="3185250"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l" defTabSz="711200">
            <a:lnSpc>
              <a:spcPct val="90000"/>
            </a:lnSpc>
            <a:spcBef>
              <a:spcPct val="0"/>
            </a:spcBef>
            <a:spcAft>
              <a:spcPct val="35000"/>
            </a:spcAft>
            <a:buNone/>
          </a:pPr>
          <a:r>
            <a:rPr lang="it-IT" sz="1600" b="1" kern="1200" dirty="0"/>
            <a:t>Responsabile </a:t>
          </a:r>
          <a:r>
            <a:rPr lang="en-US" sz="1600" b="1" kern="1200" dirty="0" err="1"/>
            <a:t>dei</a:t>
          </a:r>
          <a:r>
            <a:rPr lang="en-US" sz="1600" b="1" kern="1200" dirty="0"/>
            <a:t> </a:t>
          </a:r>
          <a:r>
            <a:rPr lang="en-US" sz="1600" b="1" kern="1200" dirty="0" err="1"/>
            <a:t>sistemi</a:t>
          </a:r>
          <a:r>
            <a:rPr lang="en-US" sz="1600" b="1" kern="1200" dirty="0"/>
            <a:t> </a:t>
          </a:r>
          <a:r>
            <a:rPr lang="en-US" sz="1600" b="1" kern="1200" dirty="0" err="1"/>
            <a:t>interni</a:t>
          </a:r>
          <a:r>
            <a:rPr lang="en-US" sz="1600" b="1" kern="1200" dirty="0"/>
            <a:t> di </a:t>
          </a:r>
          <a:r>
            <a:rPr lang="en-US" sz="1600" b="1" kern="1200" dirty="0" err="1"/>
            <a:t>segnalazione</a:t>
          </a:r>
          <a:r>
            <a:rPr lang="en-US" sz="1600" b="1" kern="1200" dirty="0"/>
            <a:t> </a:t>
          </a:r>
        </a:p>
        <a:p>
          <a:pPr marL="0" lvl="0" indent="0" algn="l" defTabSz="711200">
            <a:lnSpc>
              <a:spcPct val="90000"/>
            </a:lnSpc>
            <a:spcBef>
              <a:spcPct val="0"/>
            </a:spcBef>
            <a:spcAft>
              <a:spcPct val="35000"/>
            </a:spcAft>
            <a:buNone/>
          </a:pPr>
          <a:r>
            <a:rPr lang="en-US" sz="1400" b="1" kern="1200" dirty="0"/>
            <a:t>(</a:t>
          </a:r>
          <a:r>
            <a:rPr lang="en-US" sz="1400" b="1" kern="1200" dirty="0" err="1"/>
            <a:t>vedi</a:t>
          </a:r>
          <a:r>
            <a:rPr lang="en-US" sz="1400" b="1" kern="1200" dirty="0"/>
            <a:t> </a:t>
          </a:r>
          <a:r>
            <a:rPr lang="en-US" sz="1400" b="1" kern="1200" dirty="0">
              <a:latin typeface="+mn-lt"/>
              <a:hlinkClick xmlns:r="http://schemas.openxmlformats.org/officeDocument/2006/relationships" r:id="rId1"/>
            </a:rPr>
            <a:t>Circolare della Banca d’Italia n. 285 – 11° aggiornamento del 21 luglio 2015</a:t>
          </a:r>
          <a:r>
            <a:rPr lang="en-US" sz="1400" b="1" kern="1200" dirty="0">
              <a:latin typeface="+mn-lt"/>
            </a:rPr>
            <a:t>)</a:t>
          </a:r>
          <a:r>
            <a:rPr lang="en-US" sz="1400" b="1" kern="1200" dirty="0"/>
            <a:t> </a:t>
          </a:r>
          <a:endParaRPr lang="it-IT" sz="1400" b="1" kern="1200" dirty="0"/>
        </a:p>
      </dsp:txBody>
      <dsp:txXfrm>
        <a:off x="775193" y="3600396"/>
        <a:ext cx="3185250" cy="1101400"/>
      </dsp:txXfrm>
    </dsp:sp>
    <dsp:sp modelId="{8BC41482-2AC8-7645-8267-4B1DAABCF09E}">
      <dsp:nvSpPr>
        <dsp:cNvPr id="0" name=""/>
        <dsp:cNvSpPr/>
      </dsp:nvSpPr>
      <dsp:spPr>
        <a:xfrm>
          <a:off x="361725" y="5040561"/>
          <a:ext cx="472500" cy="472500"/>
        </a:xfrm>
        <a:prstGeom prst="rect">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8A05553-E8F0-8749-9081-02B34812F361}">
      <dsp:nvSpPr>
        <dsp:cNvPr id="0" name=""/>
        <dsp:cNvSpPr/>
      </dsp:nvSpPr>
      <dsp:spPr>
        <a:xfrm>
          <a:off x="760957" y="4731247"/>
          <a:ext cx="5981691" cy="1101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l" defTabSz="800100">
            <a:lnSpc>
              <a:spcPct val="90000"/>
            </a:lnSpc>
            <a:spcBef>
              <a:spcPct val="0"/>
            </a:spcBef>
            <a:spcAft>
              <a:spcPct val="35000"/>
            </a:spcAft>
            <a:buNone/>
          </a:pPr>
          <a:r>
            <a:rPr lang="it-IT" sz="1800" b="1" kern="1200" dirty="0"/>
            <a:t>Ente Regolatore</a:t>
          </a:r>
        </a:p>
      </dsp:txBody>
      <dsp:txXfrm>
        <a:off x="760957" y="4731247"/>
        <a:ext cx="5981691" cy="1101400"/>
      </dsp:txXfrm>
    </dsp:sp>
  </dsp:spTree>
</dsp:drawing>
</file>

<file path=ppt/diagrams/drawing8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6E1A96-1438-C048-9FEE-5D98CC113ED1}">
      <dsp:nvSpPr>
        <dsp:cNvPr id="0" name=""/>
        <dsp:cNvSpPr/>
      </dsp:nvSpPr>
      <dsp:spPr>
        <a:xfrm>
          <a:off x="4857793" y="348333"/>
          <a:ext cx="1775899" cy="17758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1. Le questioni non vengono discusse per la presenza di un clima di chiusura/asservimento</a:t>
          </a:r>
        </a:p>
      </dsp:txBody>
      <dsp:txXfrm>
        <a:off x="4857793" y="348333"/>
        <a:ext cx="1775899" cy="1775899"/>
      </dsp:txXfrm>
    </dsp:sp>
    <dsp:sp modelId="{D5C6DA44-1576-AC49-A85E-1AE2FE56E6D2}">
      <dsp:nvSpPr>
        <dsp:cNvPr id="0" name=""/>
        <dsp:cNvSpPr/>
      </dsp:nvSpPr>
      <dsp:spPr>
        <a:xfrm>
          <a:off x="2156001" y="-220"/>
          <a:ext cx="4195697" cy="4195697"/>
        </a:xfrm>
        <a:prstGeom prst="circularArrow">
          <a:avLst>
            <a:gd name="adj1" fmla="val 8254"/>
            <a:gd name="adj2" fmla="val 576564"/>
            <a:gd name="adj3" fmla="val 2961809"/>
            <a:gd name="adj4" fmla="val 53094"/>
            <a:gd name="adj5" fmla="val 9629"/>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3E92105-5304-D145-BE97-C73036A278D6}">
      <dsp:nvSpPr>
        <dsp:cNvPr id="0" name=""/>
        <dsp:cNvSpPr/>
      </dsp:nvSpPr>
      <dsp:spPr>
        <a:xfrm>
          <a:off x="3365900" y="2932368"/>
          <a:ext cx="1775899" cy="17758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2. Il potenziale WB solleva ripetutamente questioni all’interno non ricevendo alcuna risposta o subendo ritorsioni</a:t>
          </a:r>
        </a:p>
      </dsp:txBody>
      <dsp:txXfrm>
        <a:off x="3365900" y="2932368"/>
        <a:ext cx="1775899" cy="1775899"/>
      </dsp:txXfrm>
    </dsp:sp>
    <dsp:sp modelId="{92D647B2-1DA4-C845-9496-9A2163ED188D}">
      <dsp:nvSpPr>
        <dsp:cNvPr id="0" name=""/>
        <dsp:cNvSpPr/>
      </dsp:nvSpPr>
      <dsp:spPr>
        <a:xfrm>
          <a:off x="2156001" y="-220"/>
          <a:ext cx="4195697" cy="4195697"/>
        </a:xfrm>
        <a:prstGeom prst="circularArrow">
          <a:avLst>
            <a:gd name="adj1" fmla="val 8254"/>
            <a:gd name="adj2" fmla="val 576564"/>
            <a:gd name="adj3" fmla="val 10170342"/>
            <a:gd name="adj4" fmla="val 7261627"/>
            <a:gd name="adj5" fmla="val 9629"/>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216B28B-8CF6-0842-8F9B-07F8DB845343}">
      <dsp:nvSpPr>
        <dsp:cNvPr id="0" name=""/>
        <dsp:cNvSpPr/>
      </dsp:nvSpPr>
      <dsp:spPr>
        <a:xfrm>
          <a:off x="1874007" y="348333"/>
          <a:ext cx="1775899" cy="17758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t>3. Il danno si verifica o sotto forma di grave situazione di pregiudizio a beni o persone o sotto forma di danno </a:t>
          </a:r>
          <a:r>
            <a:rPr lang="it-IT" sz="1400" b="1" kern="1200" dirty="0" err="1"/>
            <a:t>reputazionale</a:t>
          </a:r>
          <a:endParaRPr lang="it-IT" sz="1400" b="1" kern="1200" dirty="0"/>
        </a:p>
      </dsp:txBody>
      <dsp:txXfrm>
        <a:off x="1874007" y="348333"/>
        <a:ext cx="1775899" cy="1775899"/>
      </dsp:txXfrm>
    </dsp:sp>
    <dsp:sp modelId="{F5F1B7EE-1C46-4040-B12F-A7D87EA2F12F}">
      <dsp:nvSpPr>
        <dsp:cNvPr id="0" name=""/>
        <dsp:cNvSpPr/>
      </dsp:nvSpPr>
      <dsp:spPr>
        <a:xfrm>
          <a:off x="2156001" y="-220"/>
          <a:ext cx="4195697" cy="4195697"/>
        </a:xfrm>
        <a:prstGeom prst="circularArrow">
          <a:avLst>
            <a:gd name="adj1" fmla="val 8254"/>
            <a:gd name="adj2" fmla="val 576564"/>
            <a:gd name="adj3" fmla="val 16854810"/>
            <a:gd name="adj4" fmla="val 14968626"/>
            <a:gd name="adj5" fmla="val 9629"/>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8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BC90DA-B813-E840-B178-C05DC59D68D4}">
      <dsp:nvSpPr>
        <dsp:cNvPr id="0" name=""/>
        <dsp:cNvSpPr/>
      </dsp:nvSpPr>
      <dsp:spPr>
        <a:xfrm>
          <a:off x="370866" y="0"/>
          <a:ext cx="2823811" cy="1882533"/>
        </a:xfrm>
        <a:prstGeom prst="rect">
          <a:avLst/>
        </a:prstGeom>
        <a:blipFill>
          <a:blip xmlns:r="http://schemas.openxmlformats.org/officeDocument/2006/relationships" r:embed="rId1" cstate="email">
            <a:extLst>
              <a:ext uri="{28A0092B-C50C-407E-A947-70E740481C1C}">
                <a14:useLocalDpi xmlns:a14="http://schemas.microsoft.com/office/drawing/2010/main" val="0"/>
              </a:ext>
            </a:extLst>
          </a:blip>
          <a:srcRect/>
          <a:stretch>
            <a:fillRect l="-17000" r="-17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96DCB26-AE75-4C4E-8F9F-6736217D6217}">
      <dsp:nvSpPr>
        <dsp:cNvPr id="0" name=""/>
        <dsp:cNvSpPr/>
      </dsp:nvSpPr>
      <dsp:spPr>
        <a:xfrm>
          <a:off x="3312581" y="2000252"/>
          <a:ext cx="4000644" cy="24711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it-IT" sz="1700" b="1" kern="1200" dirty="0">
              <a:latin typeface="+mn-lt"/>
            </a:rPr>
            <a:t>Dobbiamo smettere di pensare al </a:t>
          </a:r>
          <a:r>
            <a:rPr lang="it-IT" sz="1700" b="1" kern="1200" dirty="0" err="1">
              <a:latin typeface="+mn-lt"/>
            </a:rPr>
            <a:t>Whistleblowing</a:t>
          </a:r>
          <a:r>
            <a:rPr lang="it-IT" sz="1700" b="1" kern="1200" dirty="0">
              <a:latin typeface="+mn-lt"/>
            </a:rPr>
            <a:t> come un atto individuale, bensì cominciare a porci nell’ottica di una “</a:t>
          </a:r>
          <a:r>
            <a:rPr lang="it-IT" sz="1700" b="1" kern="1200" dirty="0">
              <a:solidFill>
                <a:srgbClr val="800000"/>
              </a:solidFill>
              <a:latin typeface="+mn-lt"/>
            </a:rPr>
            <a:t>RELAZIONE</a:t>
          </a:r>
          <a:r>
            <a:rPr lang="it-IT" sz="1700" b="1" kern="1200" dirty="0">
              <a:latin typeface="+mn-lt"/>
            </a:rPr>
            <a:t>”, tra colui che segnala e colui che riceve la segnalazione. </a:t>
          </a:r>
          <a:endParaRPr lang="it-IT" sz="1700" kern="1200" dirty="0"/>
        </a:p>
        <a:p>
          <a:pPr marL="114300" lvl="1" indent="-114300" algn="l" defTabSz="577850">
            <a:lnSpc>
              <a:spcPct val="90000"/>
            </a:lnSpc>
            <a:spcBef>
              <a:spcPct val="0"/>
            </a:spcBef>
            <a:spcAft>
              <a:spcPct val="15000"/>
            </a:spcAft>
            <a:buChar char="•"/>
          </a:pPr>
          <a:r>
            <a:rPr lang="it-IT" sz="1300" b="1" kern="1200" dirty="0">
              <a:latin typeface="+mn-lt"/>
            </a:rPr>
            <a:t>Il ruolo cruciale viene svolto dal datore di lavoro (pubblico o privato) che è chiamato a gestire una </a:t>
          </a:r>
          <a:r>
            <a:rPr lang="it-IT" sz="1300" b="1" kern="1200" dirty="0">
              <a:solidFill>
                <a:srgbClr val="800000"/>
              </a:solidFill>
              <a:latin typeface="+mn-lt"/>
            </a:rPr>
            <a:t>delicatissima dinamica</a:t>
          </a:r>
          <a:r>
            <a:rPr lang="it-IT" sz="1300" b="1" kern="1200" dirty="0">
              <a:latin typeface="+mn-lt"/>
            </a:rPr>
            <a:t> all’interno della quale la tutela della riservatezza è solo uno degli elementi</a:t>
          </a:r>
        </a:p>
      </dsp:txBody>
      <dsp:txXfrm>
        <a:off x="3312581" y="2000252"/>
        <a:ext cx="4000644" cy="2471127"/>
      </dsp:txXfrm>
    </dsp:sp>
    <dsp:sp modelId="{B577889A-DDBF-6140-B3D1-8A75FF32FCA2}">
      <dsp:nvSpPr>
        <dsp:cNvPr id="0" name=""/>
        <dsp:cNvSpPr/>
      </dsp:nvSpPr>
      <dsp:spPr>
        <a:xfrm>
          <a:off x="2959604" y="1647579"/>
          <a:ext cx="960799" cy="961047"/>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BA58111-7B6D-AF49-9643-020A06620E53}">
      <dsp:nvSpPr>
        <dsp:cNvPr id="0" name=""/>
        <dsp:cNvSpPr/>
      </dsp:nvSpPr>
      <dsp:spPr>
        <a:xfrm rot="5400000">
          <a:off x="6733106" y="1647703"/>
          <a:ext cx="961047" cy="96079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DC3DDB8-C61B-4E46-8765-2AA99666D00C}">
      <dsp:nvSpPr>
        <dsp:cNvPr id="0" name=""/>
        <dsp:cNvSpPr/>
      </dsp:nvSpPr>
      <dsp:spPr>
        <a:xfrm rot="16200000">
          <a:off x="2959480" y="3863612"/>
          <a:ext cx="961047" cy="96079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371FC4F-CF43-1D45-9E4E-E23E2081DF1E}">
      <dsp:nvSpPr>
        <dsp:cNvPr id="0" name=""/>
        <dsp:cNvSpPr/>
      </dsp:nvSpPr>
      <dsp:spPr>
        <a:xfrm rot="10800000">
          <a:off x="6733230" y="3863488"/>
          <a:ext cx="960799" cy="961047"/>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8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BC90DA-B813-E840-B178-C05DC59D68D4}">
      <dsp:nvSpPr>
        <dsp:cNvPr id="0" name=""/>
        <dsp:cNvSpPr/>
      </dsp:nvSpPr>
      <dsp:spPr>
        <a:xfrm>
          <a:off x="370866" y="0"/>
          <a:ext cx="2823811" cy="1882533"/>
        </a:xfrm>
        <a:prstGeom prst="rect">
          <a:avLst/>
        </a:prstGeom>
        <a:blipFill>
          <a:blip xmlns:r="http://schemas.openxmlformats.org/officeDocument/2006/relationships" r:embed="rId1" cstate="email">
            <a:extLst>
              <a:ext uri="{28A0092B-C50C-407E-A947-70E740481C1C}">
                <a14:useLocalDpi xmlns:a14="http://schemas.microsoft.com/office/drawing/2010/main" val="0"/>
              </a:ext>
            </a:extLst>
          </a:blip>
          <a:srcRect/>
          <a:stretch>
            <a:fillRect l="-17000" r="-17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96DCB26-AE75-4C4E-8F9F-6736217D6217}">
      <dsp:nvSpPr>
        <dsp:cNvPr id="0" name=""/>
        <dsp:cNvSpPr/>
      </dsp:nvSpPr>
      <dsp:spPr>
        <a:xfrm>
          <a:off x="3312581" y="2000252"/>
          <a:ext cx="4000644" cy="24711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it-IT" sz="1700" b="1" kern="1200" dirty="0">
              <a:latin typeface="+mn-lt"/>
            </a:rPr>
            <a:t>Colui che riceve la segnalazione </a:t>
          </a:r>
          <a:r>
            <a:rPr lang="it-IT" sz="1700" b="1" kern="1200" dirty="0">
              <a:solidFill>
                <a:srgbClr val="800000"/>
              </a:solidFill>
              <a:latin typeface="+mn-lt"/>
            </a:rPr>
            <a:t>deve essere all’altezza </a:t>
          </a:r>
          <a:r>
            <a:rPr lang="it-IT" sz="1700" b="1" kern="1200" dirty="0">
              <a:latin typeface="+mn-lt"/>
            </a:rPr>
            <a:t>di saper gestire tale relazione. Questo significa:</a:t>
          </a:r>
          <a:endParaRPr lang="it-IT" sz="1700" kern="1200" dirty="0"/>
        </a:p>
        <a:p>
          <a:pPr marL="114300" lvl="1" indent="-114300" algn="l" defTabSz="577850">
            <a:lnSpc>
              <a:spcPct val="90000"/>
            </a:lnSpc>
            <a:spcBef>
              <a:spcPct val="0"/>
            </a:spcBef>
            <a:spcAft>
              <a:spcPct val="15000"/>
            </a:spcAft>
            <a:buChar char="•"/>
          </a:pPr>
          <a:r>
            <a:rPr lang="it-IT" sz="1300" b="1" kern="1200" dirty="0">
              <a:latin typeface="+mn-lt"/>
            </a:rPr>
            <a:t>Essere integro e capace di </a:t>
          </a:r>
          <a:r>
            <a:rPr lang="it-IT" sz="1300" b="1" kern="1200" dirty="0">
              <a:solidFill>
                <a:srgbClr val="800000"/>
              </a:solidFill>
              <a:latin typeface="+mn-lt"/>
            </a:rPr>
            <a:t>ispirare fiducia </a:t>
          </a:r>
          <a:r>
            <a:rPr lang="it-IT" sz="1300" b="1" kern="1200" dirty="0">
              <a:latin typeface="+mn-lt"/>
            </a:rPr>
            <a:t>nel potenziale WB </a:t>
          </a:r>
        </a:p>
        <a:p>
          <a:pPr marL="114300" lvl="1" indent="-114300" algn="l" defTabSz="577850">
            <a:lnSpc>
              <a:spcPct val="90000"/>
            </a:lnSpc>
            <a:spcBef>
              <a:spcPct val="0"/>
            </a:spcBef>
            <a:spcAft>
              <a:spcPct val="15000"/>
            </a:spcAft>
            <a:buChar char="•"/>
          </a:pPr>
          <a:r>
            <a:rPr lang="it-IT" sz="1300" b="1" kern="1200" dirty="0">
              <a:latin typeface="+mn-lt"/>
            </a:rPr>
            <a:t>Saper predisporre </a:t>
          </a:r>
          <a:r>
            <a:rPr lang="it-IT" sz="1300" b="1" kern="1200" dirty="0">
              <a:solidFill>
                <a:srgbClr val="800000"/>
              </a:solidFill>
              <a:latin typeface="+mn-lt"/>
            </a:rPr>
            <a:t>procedure</a:t>
          </a:r>
          <a:r>
            <a:rPr lang="it-IT" sz="1300" b="1" kern="1200" dirty="0">
              <a:latin typeface="+mn-lt"/>
            </a:rPr>
            <a:t> solide e omnicomprensive per la gestione della segnalazione</a:t>
          </a:r>
        </a:p>
        <a:p>
          <a:pPr marL="114300" lvl="1" indent="-114300" algn="l" defTabSz="577850">
            <a:lnSpc>
              <a:spcPct val="90000"/>
            </a:lnSpc>
            <a:spcBef>
              <a:spcPct val="0"/>
            </a:spcBef>
            <a:spcAft>
              <a:spcPct val="15000"/>
            </a:spcAft>
            <a:buChar char="•"/>
          </a:pPr>
          <a:r>
            <a:rPr lang="it-IT" sz="1300" b="1" kern="1200" dirty="0">
              <a:latin typeface="+mn-lt"/>
            </a:rPr>
            <a:t>Garantire che ogni segnalazione verrà </a:t>
          </a:r>
          <a:r>
            <a:rPr lang="it-IT" sz="1300" b="1" kern="1200" dirty="0">
              <a:solidFill>
                <a:srgbClr val="800000"/>
              </a:solidFill>
              <a:latin typeface="+mn-lt"/>
            </a:rPr>
            <a:t>presa in seria considerazione</a:t>
          </a:r>
          <a:r>
            <a:rPr lang="it-IT" sz="1300" b="1" kern="1200" dirty="0">
              <a:latin typeface="+mn-lt"/>
            </a:rPr>
            <a:t> </a:t>
          </a:r>
        </a:p>
        <a:p>
          <a:pPr marL="114300" lvl="1" indent="-114300" algn="l" defTabSz="577850">
            <a:lnSpc>
              <a:spcPct val="90000"/>
            </a:lnSpc>
            <a:spcBef>
              <a:spcPct val="0"/>
            </a:spcBef>
            <a:spcAft>
              <a:spcPct val="15000"/>
            </a:spcAft>
            <a:buChar char="•"/>
          </a:pPr>
          <a:r>
            <a:rPr lang="it-IT" sz="1300" b="1" kern="1200" dirty="0">
              <a:latin typeface="+mn-lt"/>
            </a:rPr>
            <a:t>Dimostrare di </a:t>
          </a:r>
          <a:r>
            <a:rPr lang="it-IT" sz="1300" b="1" kern="1200" dirty="0">
              <a:solidFill>
                <a:srgbClr val="800000"/>
              </a:solidFill>
              <a:latin typeface="+mn-lt"/>
            </a:rPr>
            <a:t>saper andare fino in fondo</a:t>
          </a:r>
        </a:p>
      </dsp:txBody>
      <dsp:txXfrm>
        <a:off x="3312581" y="2000252"/>
        <a:ext cx="4000644" cy="2471127"/>
      </dsp:txXfrm>
    </dsp:sp>
    <dsp:sp modelId="{B577889A-DDBF-6140-B3D1-8A75FF32FCA2}">
      <dsp:nvSpPr>
        <dsp:cNvPr id="0" name=""/>
        <dsp:cNvSpPr/>
      </dsp:nvSpPr>
      <dsp:spPr>
        <a:xfrm>
          <a:off x="2959604" y="1647579"/>
          <a:ext cx="960799" cy="961047"/>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BA58111-7B6D-AF49-9643-020A06620E53}">
      <dsp:nvSpPr>
        <dsp:cNvPr id="0" name=""/>
        <dsp:cNvSpPr/>
      </dsp:nvSpPr>
      <dsp:spPr>
        <a:xfrm rot="5400000">
          <a:off x="6733106" y="1647703"/>
          <a:ext cx="961047" cy="96079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DC3DDB8-C61B-4E46-8765-2AA99666D00C}">
      <dsp:nvSpPr>
        <dsp:cNvPr id="0" name=""/>
        <dsp:cNvSpPr/>
      </dsp:nvSpPr>
      <dsp:spPr>
        <a:xfrm rot="16200000">
          <a:off x="2959480" y="3863612"/>
          <a:ext cx="961047" cy="960799"/>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371FC4F-CF43-1D45-9E4E-E23E2081DF1E}">
      <dsp:nvSpPr>
        <dsp:cNvPr id="0" name=""/>
        <dsp:cNvSpPr/>
      </dsp:nvSpPr>
      <dsp:spPr>
        <a:xfrm rot="10800000">
          <a:off x="6733230" y="3863488"/>
          <a:ext cx="960799" cy="961047"/>
        </a:xfrm>
        <a:prstGeom prst="halfFrame">
          <a:avLst>
            <a:gd name="adj1" fmla="val 25770"/>
            <a:gd name="adj2" fmla="val 257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drawing8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C79842-59B0-F44E-931F-CDE57F4FA412}">
      <dsp:nvSpPr>
        <dsp:cNvPr id="0" name=""/>
        <dsp:cNvSpPr/>
      </dsp:nvSpPr>
      <dsp:spPr>
        <a:xfrm rot="5400000">
          <a:off x="307834" y="1705492"/>
          <a:ext cx="1130303" cy="1286810"/>
        </a:xfrm>
        <a:prstGeom prst="bentUpArrow">
          <a:avLst>
            <a:gd name="adj1" fmla="val 32840"/>
            <a:gd name="adj2" fmla="val 25000"/>
            <a:gd name="adj3" fmla="val 35780"/>
          </a:avLst>
        </a:prstGeom>
        <a:solidFill>
          <a:schemeClr val="accent2">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61265A31-B2E4-7C49-9629-B67E2B91DD76}">
      <dsp:nvSpPr>
        <dsp:cNvPr id="0" name=""/>
        <dsp:cNvSpPr/>
      </dsp:nvSpPr>
      <dsp:spPr>
        <a:xfrm>
          <a:off x="8373" y="452527"/>
          <a:ext cx="1902766" cy="1331874"/>
        </a:xfrm>
        <a:prstGeom prst="roundRect">
          <a:avLst>
            <a:gd name="adj" fmla="val 166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t>Riconoscere che i lavoratori sono occhi e orecchie preziose</a:t>
          </a:r>
        </a:p>
      </dsp:txBody>
      <dsp:txXfrm>
        <a:off x="73401" y="517555"/>
        <a:ext cx="1772710" cy="1201818"/>
      </dsp:txXfrm>
    </dsp:sp>
    <dsp:sp modelId="{930A419E-B112-E14E-B3DF-6AAC2F5C8F14}">
      <dsp:nvSpPr>
        <dsp:cNvPr id="0" name=""/>
        <dsp:cNvSpPr/>
      </dsp:nvSpPr>
      <dsp:spPr>
        <a:xfrm>
          <a:off x="2160239" y="559239"/>
          <a:ext cx="4787764" cy="10764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it-IT" sz="1600" b="1" kern="1200" dirty="0"/>
            <a:t>I lavoratori sono spesso i primi ad osservare le condotte illecite all'interno di un'organizzazione. Le informazioni che i lavoratori acquisiscono possono prevenire fatti illeciti, in grado di danneggiare la reputazione e/o la performance di un'organizzazione; potrebbero anche salvaguardare la sicurezza e la salute pubblica</a:t>
          </a:r>
        </a:p>
      </dsp:txBody>
      <dsp:txXfrm>
        <a:off x="2160239" y="559239"/>
        <a:ext cx="4787764" cy="1076479"/>
      </dsp:txXfrm>
    </dsp:sp>
    <dsp:sp modelId="{538DC229-12FC-7744-A5EE-F91E57DE8877}">
      <dsp:nvSpPr>
        <dsp:cNvPr id="0" name=""/>
        <dsp:cNvSpPr/>
      </dsp:nvSpPr>
      <dsp:spPr>
        <a:xfrm rot="5400000">
          <a:off x="2702360" y="3201627"/>
          <a:ext cx="1130303" cy="1286810"/>
        </a:xfrm>
        <a:prstGeom prst="bentUpArrow">
          <a:avLst>
            <a:gd name="adj1" fmla="val 32840"/>
            <a:gd name="adj2" fmla="val 25000"/>
            <a:gd name="adj3" fmla="val 35780"/>
          </a:avLst>
        </a:prstGeom>
        <a:solidFill>
          <a:schemeClr val="accent2">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CDE0A9E-346D-5047-86F7-603320142C6E}">
      <dsp:nvSpPr>
        <dsp:cNvPr id="0" name=""/>
        <dsp:cNvSpPr/>
      </dsp:nvSpPr>
      <dsp:spPr>
        <a:xfrm>
          <a:off x="1626055" y="1949222"/>
          <a:ext cx="1902766" cy="1331874"/>
        </a:xfrm>
        <a:prstGeom prst="roundRect">
          <a:avLst>
            <a:gd name="adj" fmla="val 166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t>Costruire la cultura della segnalazione </a:t>
          </a:r>
        </a:p>
      </dsp:txBody>
      <dsp:txXfrm>
        <a:off x="1691083" y="2014250"/>
        <a:ext cx="1772710" cy="1201818"/>
      </dsp:txXfrm>
    </dsp:sp>
    <dsp:sp modelId="{E2D3572B-C5AE-2A44-B7E3-80CBDB546E76}">
      <dsp:nvSpPr>
        <dsp:cNvPr id="0" name=""/>
        <dsp:cNvSpPr/>
      </dsp:nvSpPr>
      <dsp:spPr>
        <a:xfrm>
          <a:off x="3816424" y="2078303"/>
          <a:ext cx="3501728" cy="10764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it-IT" sz="1600" b="1" kern="1200" dirty="0"/>
            <a:t>Se un'organizzazione non ha costruito una cultura aperta e solidale, il lavoratore non segnalerà per paura delle conseguenze.</a:t>
          </a:r>
        </a:p>
      </dsp:txBody>
      <dsp:txXfrm>
        <a:off x="3816424" y="2078303"/>
        <a:ext cx="3501728" cy="1076479"/>
      </dsp:txXfrm>
    </dsp:sp>
    <dsp:sp modelId="{A704FC19-82D0-8A49-A5D1-97D8D2164216}">
      <dsp:nvSpPr>
        <dsp:cNvPr id="0" name=""/>
        <dsp:cNvSpPr/>
      </dsp:nvSpPr>
      <dsp:spPr>
        <a:xfrm>
          <a:off x="4019743" y="3498125"/>
          <a:ext cx="1902766" cy="1331874"/>
        </a:xfrm>
        <a:prstGeom prst="roundRect">
          <a:avLst>
            <a:gd name="adj" fmla="val 166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t>Formazione e supporto</a:t>
          </a:r>
        </a:p>
      </dsp:txBody>
      <dsp:txXfrm>
        <a:off x="4084771" y="3563153"/>
        <a:ext cx="1772710" cy="1201818"/>
      </dsp:txXfrm>
    </dsp:sp>
    <dsp:sp modelId="{B32AAA74-EAE9-2D49-90ED-E86966D75241}">
      <dsp:nvSpPr>
        <dsp:cNvPr id="0" name=""/>
        <dsp:cNvSpPr/>
      </dsp:nvSpPr>
      <dsp:spPr>
        <a:xfrm>
          <a:off x="5935658" y="3571822"/>
          <a:ext cx="2912951" cy="10764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it-IT" sz="1600" b="1" kern="1200" dirty="0"/>
            <a:t>Informare i lavoratori che esistono, all’interno dell’organizzazione diverse figure a cui si può fare riferimento</a:t>
          </a:r>
        </a:p>
      </dsp:txBody>
      <dsp:txXfrm>
        <a:off x="5935658" y="3571822"/>
        <a:ext cx="2912951" cy="1076479"/>
      </dsp:txXfrm>
    </dsp:sp>
  </dsp:spTree>
</dsp:drawing>
</file>

<file path=ppt/diagrams/drawing8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C79842-59B0-F44E-931F-CDE57F4FA412}">
      <dsp:nvSpPr>
        <dsp:cNvPr id="0" name=""/>
        <dsp:cNvSpPr/>
      </dsp:nvSpPr>
      <dsp:spPr>
        <a:xfrm rot="5400000">
          <a:off x="298761" y="1724468"/>
          <a:ext cx="1106711" cy="1259951"/>
        </a:xfrm>
        <a:prstGeom prst="bentUpArrow">
          <a:avLst>
            <a:gd name="adj1" fmla="val 32840"/>
            <a:gd name="adj2" fmla="val 25000"/>
            <a:gd name="adj3" fmla="val 35780"/>
          </a:avLst>
        </a:prstGeom>
        <a:solidFill>
          <a:schemeClr val="accent2">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61265A31-B2E4-7C49-9629-B67E2B91DD76}">
      <dsp:nvSpPr>
        <dsp:cNvPr id="0" name=""/>
        <dsp:cNvSpPr/>
      </dsp:nvSpPr>
      <dsp:spPr>
        <a:xfrm>
          <a:off x="5550" y="497656"/>
          <a:ext cx="1863050" cy="1304074"/>
        </a:xfrm>
        <a:prstGeom prst="roundRect">
          <a:avLst>
            <a:gd name="adj" fmla="val 166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it-IT" sz="1700" b="1" kern="1200" dirty="0"/>
            <a:t>Garantire una risposta</a:t>
          </a:r>
        </a:p>
      </dsp:txBody>
      <dsp:txXfrm>
        <a:off x="69221" y="561327"/>
        <a:ext cx="1735708" cy="1176732"/>
      </dsp:txXfrm>
    </dsp:sp>
    <dsp:sp modelId="{930A419E-B112-E14E-B3DF-6AAC2F5C8F14}">
      <dsp:nvSpPr>
        <dsp:cNvPr id="0" name=""/>
        <dsp:cNvSpPr/>
      </dsp:nvSpPr>
      <dsp:spPr>
        <a:xfrm>
          <a:off x="1872204" y="576064"/>
          <a:ext cx="4826474" cy="1054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it-IT" sz="1600" b="1" kern="1200" dirty="0"/>
            <a:t>E’ nell’interesse dell'organizzazione prendere in seria considerazione una segnalazione. In questo modo l'organizzazione è in grado di avviare un’attività di accertamento, fornendo sempre un feedback a chi segnala. </a:t>
          </a:r>
        </a:p>
      </dsp:txBody>
      <dsp:txXfrm>
        <a:off x="1872204" y="576064"/>
        <a:ext cx="4826474" cy="1054010"/>
      </dsp:txXfrm>
    </dsp:sp>
    <dsp:sp modelId="{538DC229-12FC-7744-A5EE-F91E57DE8877}">
      <dsp:nvSpPr>
        <dsp:cNvPr id="0" name=""/>
        <dsp:cNvSpPr/>
      </dsp:nvSpPr>
      <dsp:spPr>
        <a:xfrm rot="5400000">
          <a:off x="2676580" y="3189374"/>
          <a:ext cx="1106711" cy="1259951"/>
        </a:xfrm>
        <a:prstGeom prst="bentUpArrow">
          <a:avLst>
            <a:gd name="adj1" fmla="val 32840"/>
            <a:gd name="adj2" fmla="val 25000"/>
            <a:gd name="adj3" fmla="val 35780"/>
          </a:avLst>
        </a:prstGeom>
        <a:solidFill>
          <a:schemeClr val="accent2">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0CDE0A9E-346D-5047-86F7-603320142C6E}">
      <dsp:nvSpPr>
        <dsp:cNvPr id="0" name=""/>
        <dsp:cNvSpPr/>
      </dsp:nvSpPr>
      <dsp:spPr>
        <a:xfrm>
          <a:off x="1512170" y="1963110"/>
          <a:ext cx="1863050" cy="1304074"/>
        </a:xfrm>
        <a:prstGeom prst="roundRect">
          <a:avLst>
            <a:gd name="adj" fmla="val 166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it-IT" sz="1700" b="1" kern="1200" dirty="0"/>
            <a:t>Controllo più efficace</a:t>
          </a:r>
        </a:p>
      </dsp:txBody>
      <dsp:txXfrm>
        <a:off x="1575841" y="2026781"/>
        <a:ext cx="1735708" cy="1176732"/>
      </dsp:txXfrm>
    </dsp:sp>
    <dsp:sp modelId="{E2D3572B-C5AE-2A44-B7E3-80CBDB546E76}">
      <dsp:nvSpPr>
        <dsp:cNvPr id="0" name=""/>
        <dsp:cNvSpPr/>
      </dsp:nvSpPr>
      <dsp:spPr>
        <a:xfrm>
          <a:off x="3528388" y="1970330"/>
          <a:ext cx="4528318" cy="1054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it-IT" sz="1600" b="1" kern="1200" dirty="0"/>
            <a:t>Le organizzazioni hanno a disposizione, attraverso le segnalazioni, migliori informazioni e sono in grado di tenere sotto controllo i rischi. </a:t>
          </a:r>
        </a:p>
      </dsp:txBody>
      <dsp:txXfrm>
        <a:off x="3528388" y="1970330"/>
        <a:ext cx="4528318" cy="1054010"/>
      </dsp:txXfrm>
    </dsp:sp>
    <dsp:sp modelId="{A704FC19-82D0-8A49-A5D1-97D8D2164216}">
      <dsp:nvSpPr>
        <dsp:cNvPr id="0" name=""/>
        <dsp:cNvSpPr/>
      </dsp:nvSpPr>
      <dsp:spPr>
        <a:xfrm>
          <a:off x="3888424" y="3479683"/>
          <a:ext cx="1863050" cy="1304074"/>
        </a:xfrm>
        <a:prstGeom prst="roundRect">
          <a:avLst>
            <a:gd name="adj" fmla="val 166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it-IT" sz="1700" b="1" kern="1200" dirty="0"/>
            <a:t>Risolvere tempestivamente</a:t>
          </a:r>
        </a:p>
      </dsp:txBody>
      <dsp:txXfrm>
        <a:off x="3952095" y="3543354"/>
        <a:ext cx="1735708" cy="1176732"/>
      </dsp:txXfrm>
    </dsp:sp>
    <dsp:sp modelId="{B32AAA74-EAE9-2D49-90ED-E86966D75241}">
      <dsp:nvSpPr>
        <dsp:cNvPr id="0" name=""/>
        <dsp:cNvSpPr/>
      </dsp:nvSpPr>
      <dsp:spPr>
        <a:xfrm>
          <a:off x="5752048" y="3740952"/>
          <a:ext cx="3099384" cy="1054010"/>
        </a:xfrm>
        <a:prstGeom prst="rect">
          <a:avLst/>
        </a:prstGeom>
        <a:solidFill>
          <a:schemeClr val="bg1"/>
        </a:solid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it-IT" sz="1600" b="1" kern="1200" dirty="0"/>
            <a:t>Se un dipendente può segnalare internamente piuttosto che rivolgersi all’esterno, vi è maggiore possibilità di agire tempestivamente al fine di modificare la situazione pregiudizievole.</a:t>
          </a:r>
        </a:p>
      </dsp:txBody>
      <dsp:txXfrm>
        <a:off x="5752048" y="3740952"/>
        <a:ext cx="3099384" cy="1054010"/>
      </dsp:txXfrm>
    </dsp:sp>
  </dsp:spTree>
</dsp:drawing>
</file>

<file path=ppt/diagrams/drawing8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4E7F2D-1103-7843-AFD8-F2E7CF8FD35E}">
      <dsp:nvSpPr>
        <dsp:cNvPr id="0" name=""/>
        <dsp:cNvSpPr/>
      </dsp:nvSpPr>
      <dsp:spPr>
        <a:xfrm rot="5400000">
          <a:off x="548457" y="1322200"/>
          <a:ext cx="1639168" cy="2727539"/>
        </a:xfrm>
        <a:prstGeom prst="corner">
          <a:avLst>
            <a:gd name="adj1" fmla="val 16120"/>
            <a:gd name="adj2" fmla="val 1611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0EF45064-EEB7-6148-9F16-C6FED469701C}">
      <dsp:nvSpPr>
        <dsp:cNvPr id="0" name=""/>
        <dsp:cNvSpPr/>
      </dsp:nvSpPr>
      <dsp:spPr>
        <a:xfrm>
          <a:off x="352800" y="2137147"/>
          <a:ext cx="2620920" cy="2158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L.190/2012, comma 51</a:t>
          </a:r>
        </a:p>
        <a:p>
          <a:pPr marL="114300" lvl="1" indent="-114300" algn="l" defTabSz="622300">
            <a:lnSpc>
              <a:spcPct val="90000"/>
            </a:lnSpc>
            <a:spcBef>
              <a:spcPct val="0"/>
            </a:spcBef>
            <a:spcAft>
              <a:spcPct val="15000"/>
            </a:spcAft>
            <a:buChar char="•"/>
          </a:pPr>
          <a:r>
            <a:rPr lang="it-IT" sz="1400" b="1" kern="1200" dirty="0"/>
            <a:t>Linee Guida ANAC </a:t>
          </a:r>
          <a:r>
            <a:rPr lang="it-IT" sz="1400" kern="1200" dirty="0"/>
            <a:t>come recezione della normativa e del PNA</a:t>
          </a:r>
        </a:p>
        <a:p>
          <a:pPr marL="114300" lvl="1" indent="-114300" algn="l" defTabSz="622300">
            <a:lnSpc>
              <a:spcPct val="90000"/>
            </a:lnSpc>
            <a:spcBef>
              <a:spcPct val="0"/>
            </a:spcBef>
            <a:spcAft>
              <a:spcPct val="15000"/>
            </a:spcAft>
            <a:buChar char="•"/>
          </a:pPr>
          <a:r>
            <a:rPr lang="it-IT" sz="1400" kern="1200" dirty="0"/>
            <a:t>I PTPC hanno per lo più previsto </a:t>
          </a:r>
          <a:r>
            <a:rPr lang="it-IT" sz="1400" b="1" kern="1200" dirty="0"/>
            <a:t>caselle di posta elettronica </a:t>
          </a:r>
          <a:r>
            <a:rPr lang="it-IT" sz="1400" kern="1200" dirty="0"/>
            <a:t>dedicata per la ricezione delle segnalazioni</a:t>
          </a:r>
        </a:p>
        <a:p>
          <a:pPr marL="114300" lvl="1" indent="-114300" algn="l" defTabSz="622300">
            <a:lnSpc>
              <a:spcPct val="90000"/>
            </a:lnSpc>
            <a:spcBef>
              <a:spcPct val="0"/>
            </a:spcBef>
            <a:spcAft>
              <a:spcPct val="15000"/>
            </a:spcAft>
            <a:buChar char="•"/>
          </a:pPr>
          <a:r>
            <a:rPr lang="it-IT" sz="1400" b="1" kern="1200" dirty="0"/>
            <a:t>Incertezza sulla riservatezza</a:t>
          </a:r>
        </a:p>
        <a:p>
          <a:pPr marL="114300" lvl="1" indent="-114300" algn="l" defTabSz="622300">
            <a:lnSpc>
              <a:spcPct val="90000"/>
            </a:lnSpc>
            <a:spcBef>
              <a:spcPct val="0"/>
            </a:spcBef>
            <a:spcAft>
              <a:spcPct val="15000"/>
            </a:spcAft>
            <a:buChar char="•"/>
          </a:pPr>
          <a:r>
            <a:rPr lang="it-IT" sz="1400" b="1" kern="1200" dirty="0"/>
            <a:t>Impossibilità di ricevere segnalazioni anonime</a:t>
          </a:r>
        </a:p>
      </dsp:txBody>
      <dsp:txXfrm>
        <a:off x="352800" y="2137147"/>
        <a:ext cx="2620920" cy="2158471"/>
      </dsp:txXfrm>
    </dsp:sp>
    <dsp:sp modelId="{3062E71F-B005-B54F-8A64-A789E6DCB31B}">
      <dsp:nvSpPr>
        <dsp:cNvPr id="0" name=""/>
        <dsp:cNvSpPr/>
      </dsp:nvSpPr>
      <dsp:spPr>
        <a:xfrm>
          <a:off x="2272666" y="1121396"/>
          <a:ext cx="464610" cy="464610"/>
        </a:xfrm>
        <a:prstGeom prst="triangle">
          <a:avLst>
            <a:gd name="adj" fmla="val 1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C9EE992D-58D9-914E-8557-44AF20AD3A78}">
      <dsp:nvSpPr>
        <dsp:cNvPr id="0" name=""/>
        <dsp:cNvSpPr/>
      </dsp:nvSpPr>
      <dsp:spPr>
        <a:xfrm rot="5400000">
          <a:off x="3642203" y="576258"/>
          <a:ext cx="1639168" cy="2727539"/>
        </a:xfrm>
        <a:prstGeom prst="corner">
          <a:avLst>
            <a:gd name="adj1" fmla="val 16120"/>
            <a:gd name="adj2" fmla="val 1611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A65F7FDC-5EB6-844B-A0FF-DE0C368A6D41}">
      <dsp:nvSpPr>
        <dsp:cNvPr id="0" name=""/>
        <dsp:cNvSpPr/>
      </dsp:nvSpPr>
      <dsp:spPr>
        <a:xfrm>
          <a:off x="3368585" y="1391205"/>
          <a:ext cx="2462437" cy="2158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Adozione della normativa organica</a:t>
          </a:r>
        </a:p>
        <a:p>
          <a:pPr marL="114300" lvl="1" indent="-114300" algn="l" defTabSz="622300">
            <a:lnSpc>
              <a:spcPct val="90000"/>
            </a:lnSpc>
            <a:spcBef>
              <a:spcPct val="0"/>
            </a:spcBef>
            <a:spcAft>
              <a:spcPct val="15000"/>
            </a:spcAft>
            <a:buChar char="•"/>
          </a:pPr>
          <a:r>
            <a:rPr lang="it-IT" sz="1400" kern="1200" dirty="0"/>
            <a:t>Adozione di </a:t>
          </a:r>
          <a:r>
            <a:rPr lang="it-IT" sz="1400" b="1" kern="1200" dirty="0"/>
            <a:t>piattaforme “esterne”</a:t>
          </a:r>
          <a:r>
            <a:rPr lang="it-IT" sz="1400" kern="1200" dirty="0"/>
            <a:t> di gestione delle segnalazioni</a:t>
          </a:r>
        </a:p>
        <a:p>
          <a:pPr marL="114300" lvl="1" indent="-114300" algn="l" defTabSz="622300">
            <a:lnSpc>
              <a:spcPct val="90000"/>
            </a:lnSpc>
            <a:spcBef>
              <a:spcPct val="0"/>
            </a:spcBef>
            <a:spcAft>
              <a:spcPct val="15000"/>
            </a:spcAft>
            <a:buChar char="•"/>
          </a:pPr>
          <a:r>
            <a:rPr lang="it-IT" sz="1400" kern="1200" dirty="0"/>
            <a:t>Criptazione e/o </a:t>
          </a:r>
          <a:r>
            <a:rPr lang="it-IT" sz="1400" b="1" kern="1200" dirty="0"/>
            <a:t>separazione dell’identità </a:t>
          </a:r>
          <a:r>
            <a:rPr lang="it-IT" sz="1400" kern="1200" dirty="0"/>
            <a:t>del segnalante dalla segnalazione</a:t>
          </a:r>
        </a:p>
        <a:p>
          <a:pPr marL="114300" lvl="1" indent="-114300" algn="l" defTabSz="622300">
            <a:lnSpc>
              <a:spcPct val="90000"/>
            </a:lnSpc>
            <a:spcBef>
              <a:spcPct val="0"/>
            </a:spcBef>
            <a:spcAft>
              <a:spcPct val="15000"/>
            </a:spcAft>
            <a:buChar char="•"/>
          </a:pPr>
          <a:r>
            <a:rPr lang="it-IT" sz="1400" kern="1200" dirty="0"/>
            <a:t>Adozione di specifiche </a:t>
          </a:r>
          <a:r>
            <a:rPr lang="it-IT" sz="1400" b="1" kern="1200" dirty="0"/>
            <a:t>Policy di </a:t>
          </a:r>
          <a:r>
            <a:rPr lang="it-IT" sz="1400" b="1" kern="1200" dirty="0" err="1"/>
            <a:t>Whistleblowing</a:t>
          </a:r>
          <a:endParaRPr lang="it-IT" sz="1400" b="1" kern="1200" dirty="0"/>
        </a:p>
        <a:p>
          <a:pPr marL="114300" lvl="1" indent="-114300" algn="l" defTabSz="622300">
            <a:lnSpc>
              <a:spcPct val="90000"/>
            </a:lnSpc>
            <a:spcBef>
              <a:spcPct val="0"/>
            </a:spcBef>
            <a:spcAft>
              <a:spcPct val="15000"/>
            </a:spcAft>
            <a:buChar char="•"/>
          </a:pPr>
          <a:r>
            <a:rPr lang="it-IT" sz="1400" kern="1200" dirty="0"/>
            <a:t>Sperimentazione di </a:t>
          </a:r>
          <a:r>
            <a:rPr lang="it-IT" sz="1400" b="1" kern="1200" dirty="0"/>
            <a:t>azioni di accompagnamento alla gestione del dilemma etico </a:t>
          </a:r>
          <a:r>
            <a:rPr lang="it-IT" sz="1400" kern="1200" dirty="0"/>
            <a:t>(segnalare o non segnalare)</a:t>
          </a:r>
        </a:p>
      </dsp:txBody>
      <dsp:txXfrm>
        <a:off x="3368585" y="1391205"/>
        <a:ext cx="2462437" cy="2158471"/>
      </dsp:txXfrm>
    </dsp:sp>
    <dsp:sp modelId="{F0B5646E-5C2C-0542-B702-DD2F714CF5D5}">
      <dsp:nvSpPr>
        <dsp:cNvPr id="0" name=""/>
        <dsp:cNvSpPr/>
      </dsp:nvSpPr>
      <dsp:spPr>
        <a:xfrm>
          <a:off x="5366412" y="375453"/>
          <a:ext cx="464610" cy="464610"/>
        </a:xfrm>
        <a:prstGeom prst="triangle">
          <a:avLst>
            <a:gd name="adj" fmla="val 1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1F8F622E-BA0A-4E4A-9106-9910F3A374BA}">
      <dsp:nvSpPr>
        <dsp:cNvPr id="0" name=""/>
        <dsp:cNvSpPr/>
      </dsp:nvSpPr>
      <dsp:spPr>
        <a:xfrm rot="5400000">
          <a:off x="6735949" y="-169683"/>
          <a:ext cx="1639168" cy="2727539"/>
        </a:xfrm>
        <a:prstGeom prst="corner">
          <a:avLst>
            <a:gd name="adj1" fmla="val 16120"/>
            <a:gd name="adj2" fmla="val 1611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A4EA5084-A5C8-C745-B27E-EE631BCFF94C}">
      <dsp:nvSpPr>
        <dsp:cNvPr id="0" name=""/>
        <dsp:cNvSpPr/>
      </dsp:nvSpPr>
      <dsp:spPr>
        <a:xfrm>
          <a:off x="6462331" y="645262"/>
          <a:ext cx="2462437" cy="21584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it-IT" sz="1400" b="1" kern="1200" dirty="0"/>
            <a:t>Cultura della segnalazione</a:t>
          </a:r>
        </a:p>
        <a:p>
          <a:pPr marL="114300" lvl="1" indent="-114300" algn="l" defTabSz="622300">
            <a:lnSpc>
              <a:spcPct val="90000"/>
            </a:lnSpc>
            <a:spcBef>
              <a:spcPct val="0"/>
            </a:spcBef>
            <a:spcAft>
              <a:spcPct val="15000"/>
            </a:spcAft>
            <a:buChar char="•"/>
          </a:pPr>
          <a:r>
            <a:rPr lang="it-IT" sz="1400" kern="1200" dirty="0"/>
            <a:t>Adozione di un </a:t>
          </a:r>
          <a:r>
            <a:rPr lang="it-IT" sz="1400" b="1" kern="1200" dirty="0"/>
            <a:t>sistema unico </a:t>
          </a:r>
          <a:r>
            <a:rPr lang="it-IT" sz="1400" kern="1200" dirty="0"/>
            <a:t>a più canali di segnalazione (gestito dall’ANAC?)</a:t>
          </a:r>
        </a:p>
        <a:p>
          <a:pPr marL="114300" lvl="1" indent="-114300" algn="l" defTabSz="622300">
            <a:lnSpc>
              <a:spcPct val="90000"/>
            </a:lnSpc>
            <a:spcBef>
              <a:spcPct val="0"/>
            </a:spcBef>
            <a:spcAft>
              <a:spcPct val="15000"/>
            </a:spcAft>
            <a:buChar char="•"/>
          </a:pPr>
          <a:r>
            <a:rPr lang="it-IT" sz="1400" b="1" i="1" kern="1200" dirty="0" err="1"/>
            <a:t>Accountability</a:t>
          </a:r>
          <a:r>
            <a:rPr lang="it-IT" sz="1400" i="1" kern="1200" dirty="0"/>
            <a:t> </a:t>
          </a:r>
          <a:r>
            <a:rPr lang="it-IT" sz="1400" kern="1200" dirty="0"/>
            <a:t>pubblico del sistema</a:t>
          </a:r>
        </a:p>
        <a:p>
          <a:pPr marL="114300" lvl="1" indent="-114300" algn="l" defTabSz="622300">
            <a:lnSpc>
              <a:spcPct val="90000"/>
            </a:lnSpc>
            <a:spcBef>
              <a:spcPct val="0"/>
            </a:spcBef>
            <a:spcAft>
              <a:spcPct val="15000"/>
            </a:spcAft>
            <a:buChar char="•"/>
          </a:pPr>
          <a:r>
            <a:rPr lang="it-IT" sz="1400" kern="1200" dirty="0"/>
            <a:t>Piena accettazione delle </a:t>
          </a:r>
          <a:r>
            <a:rPr lang="it-IT" sz="1400" b="1" kern="1200" dirty="0"/>
            <a:t>segnalazioni anonime</a:t>
          </a:r>
        </a:p>
        <a:p>
          <a:pPr marL="114300" lvl="1" indent="-114300" algn="l" defTabSz="622300">
            <a:lnSpc>
              <a:spcPct val="90000"/>
            </a:lnSpc>
            <a:spcBef>
              <a:spcPct val="0"/>
            </a:spcBef>
            <a:spcAft>
              <a:spcPct val="15000"/>
            </a:spcAft>
            <a:buChar char="•"/>
          </a:pPr>
          <a:r>
            <a:rPr lang="it-IT" sz="1400" kern="1200" dirty="0"/>
            <a:t>Sviluppo di progetti nelle </a:t>
          </a:r>
          <a:r>
            <a:rPr lang="it-IT" sz="1400" b="1" kern="1200" dirty="0"/>
            <a:t>scuole</a:t>
          </a:r>
          <a:r>
            <a:rPr lang="it-IT" sz="1400" kern="1200" dirty="0"/>
            <a:t> per il rafforzamento della cultura della segnalazione</a:t>
          </a:r>
        </a:p>
      </dsp:txBody>
      <dsp:txXfrm>
        <a:off x="6462331" y="645262"/>
        <a:ext cx="2462437" cy="2158471"/>
      </dsp:txXfrm>
    </dsp:sp>
  </dsp:spTree>
</dsp:drawing>
</file>

<file path=ppt/diagrams/drawing8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721BA2-A8CD-9040-8B12-6E54C52DD5E8}">
      <dsp:nvSpPr>
        <dsp:cNvPr id="0" name=""/>
        <dsp:cNvSpPr/>
      </dsp:nvSpPr>
      <dsp:spPr>
        <a:xfrm>
          <a:off x="615549" y="0"/>
          <a:ext cx="7314324" cy="3154053"/>
        </a:xfrm>
        <a:prstGeom prst="swooshArrow">
          <a:avLst>
            <a:gd name="adj1" fmla="val 25000"/>
            <a:gd name="adj2" fmla="val 25000"/>
          </a:avLst>
        </a:prstGeom>
        <a:solidFill>
          <a:schemeClr val="dk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42EA8145-44F1-1E41-8975-4F74BFC97D3D}">
      <dsp:nvSpPr>
        <dsp:cNvPr id="0" name=""/>
        <dsp:cNvSpPr/>
      </dsp:nvSpPr>
      <dsp:spPr>
        <a:xfrm>
          <a:off x="2390372" y="2176927"/>
          <a:ext cx="131208" cy="131208"/>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62A2D7B-6E08-C84B-8536-F410F08304C9}">
      <dsp:nvSpPr>
        <dsp:cNvPr id="0" name=""/>
        <dsp:cNvSpPr/>
      </dsp:nvSpPr>
      <dsp:spPr>
        <a:xfrm>
          <a:off x="1867985" y="2242531"/>
          <a:ext cx="1981428" cy="9115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525" tIns="0" rIns="0" bIns="0" numCol="1" spcCol="1270" anchor="t" anchorCtr="0">
          <a:noAutofit/>
        </a:bodyPr>
        <a:lstStyle/>
        <a:p>
          <a:pPr marL="0" lvl="0" indent="0" algn="l" defTabSz="533400">
            <a:lnSpc>
              <a:spcPct val="90000"/>
            </a:lnSpc>
            <a:spcBef>
              <a:spcPct val="0"/>
            </a:spcBef>
            <a:spcAft>
              <a:spcPct val="35000"/>
            </a:spcAft>
            <a:buNone/>
          </a:pPr>
          <a:r>
            <a:rPr lang="it-IT" sz="1200" b="1" kern="1200" dirty="0"/>
            <a:t>Il WB potrebbe aver egli stesso partecipato alla condotta illecita o ha un interesse diretto o indiretto nella segnalazione </a:t>
          </a:r>
        </a:p>
      </dsp:txBody>
      <dsp:txXfrm>
        <a:off x="1867985" y="2242531"/>
        <a:ext cx="1981428" cy="911521"/>
      </dsp:txXfrm>
    </dsp:sp>
    <dsp:sp modelId="{104D10E5-953C-AB46-9324-8A2E7B0C3EA3}">
      <dsp:nvSpPr>
        <dsp:cNvPr id="0" name=""/>
        <dsp:cNvSpPr/>
      </dsp:nvSpPr>
      <dsp:spPr>
        <a:xfrm>
          <a:off x="3548540" y="1319655"/>
          <a:ext cx="237184" cy="237184"/>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8C4A95C-F023-774D-9997-6EE52BC200C3}">
      <dsp:nvSpPr>
        <dsp:cNvPr id="0" name=""/>
        <dsp:cNvSpPr/>
      </dsp:nvSpPr>
      <dsp:spPr>
        <a:xfrm>
          <a:off x="3578222" y="1659089"/>
          <a:ext cx="1422042" cy="502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679" tIns="0" rIns="0" bIns="0" numCol="1" spcCol="1270" anchor="t" anchorCtr="0">
          <a:noAutofit/>
        </a:bodyPr>
        <a:lstStyle/>
        <a:p>
          <a:pPr marL="0" lvl="0" indent="0" algn="l" defTabSz="533400">
            <a:lnSpc>
              <a:spcPct val="90000"/>
            </a:lnSpc>
            <a:spcBef>
              <a:spcPct val="0"/>
            </a:spcBef>
            <a:spcAft>
              <a:spcPct val="35000"/>
            </a:spcAft>
            <a:buNone/>
          </a:pPr>
          <a:r>
            <a:rPr lang="it-IT" sz="1200" b="1" kern="1200" dirty="0"/>
            <a:t>Il WB corre un serio e reale rischio a fronte della segnalazione</a:t>
          </a:r>
        </a:p>
      </dsp:txBody>
      <dsp:txXfrm>
        <a:off x="3578222" y="1659089"/>
        <a:ext cx="1422042" cy="502730"/>
      </dsp:txXfrm>
    </dsp:sp>
    <dsp:sp modelId="{9B70772C-D1CD-914B-9BBA-A8CAEDCFE704}">
      <dsp:nvSpPr>
        <dsp:cNvPr id="0" name=""/>
        <dsp:cNvSpPr/>
      </dsp:nvSpPr>
      <dsp:spPr>
        <a:xfrm>
          <a:off x="4941370" y="797975"/>
          <a:ext cx="328021" cy="328021"/>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9C63590-CA0F-9B40-AB58-5891C24EBAD5}">
      <dsp:nvSpPr>
        <dsp:cNvPr id="0" name=""/>
        <dsp:cNvSpPr/>
      </dsp:nvSpPr>
      <dsp:spPr>
        <a:xfrm>
          <a:off x="5199984" y="1422988"/>
          <a:ext cx="2203141" cy="9749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812" tIns="0" rIns="0" bIns="0" numCol="1" spcCol="1270" anchor="t" anchorCtr="0">
          <a:noAutofit/>
        </a:bodyPr>
        <a:lstStyle/>
        <a:p>
          <a:pPr marL="0" lvl="0" indent="0" algn="l" defTabSz="533400">
            <a:lnSpc>
              <a:spcPct val="90000"/>
            </a:lnSpc>
            <a:spcBef>
              <a:spcPct val="0"/>
            </a:spcBef>
            <a:spcAft>
              <a:spcPct val="35000"/>
            </a:spcAft>
            <a:buNone/>
          </a:pPr>
          <a:r>
            <a:rPr lang="it-IT" sz="1200" b="1" kern="1200" dirty="0"/>
            <a:t>Il WB vuole “testare” l’affidabilità del sistema e conta di rilevare la sua identità in un secondo momento</a:t>
          </a:r>
        </a:p>
      </dsp:txBody>
      <dsp:txXfrm>
        <a:off x="5199984" y="1422988"/>
        <a:ext cx="2203141" cy="97492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2AE78-F3F6-B44F-BE6B-BBACB65D0213}">
      <dsp:nvSpPr>
        <dsp:cNvPr id="0" name=""/>
        <dsp:cNvSpPr/>
      </dsp:nvSpPr>
      <dsp:spPr>
        <a:xfrm>
          <a:off x="8036"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it-IT" sz="2300" b="1" kern="1200" dirty="0">
              <a:solidFill>
                <a:schemeClr val="tx1"/>
              </a:solidFill>
            </a:rPr>
            <a:t>“FATTORE UMANO”</a:t>
          </a:r>
        </a:p>
      </dsp:txBody>
      <dsp:txXfrm>
        <a:off x="50249" y="985659"/>
        <a:ext cx="2317659" cy="1356825"/>
      </dsp:txXfrm>
    </dsp:sp>
    <dsp:sp modelId="{416F7B90-14B6-5B4A-B824-AF294C6DD33B}">
      <dsp:nvSpPr>
        <dsp:cNvPr id="0" name=""/>
        <dsp:cNvSpPr/>
      </dsp:nvSpPr>
      <dsp:spPr>
        <a:xfrm>
          <a:off x="265033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it-IT" sz="1900" b="1" kern="1200">
            <a:solidFill>
              <a:schemeClr val="tx1"/>
            </a:solidFill>
          </a:endParaRPr>
        </a:p>
      </dsp:txBody>
      <dsp:txXfrm>
        <a:off x="2650331" y="1485356"/>
        <a:ext cx="356469" cy="357431"/>
      </dsp:txXfrm>
    </dsp:sp>
    <dsp:sp modelId="{4B61323A-EB4C-144C-9F16-D0CE2E3888C6}">
      <dsp:nvSpPr>
        <dsp:cNvPr id="0" name=""/>
        <dsp:cNvSpPr/>
      </dsp:nvSpPr>
      <dsp:spPr>
        <a:xfrm>
          <a:off x="337095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it-IT" sz="2300" b="1" kern="1200" dirty="0">
              <a:solidFill>
                <a:schemeClr val="tx1"/>
              </a:solidFill>
            </a:rPr>
            <a:t>“CULTURA ORGANIZZATIVA”</a:t>
          </a:r>
        </a:p>
      </dsp:txBody>
      <dsp:txXfrm>
        <a:off x="3413170" y="985659"/>
        <a:ext cx="2317659" cy="1356825"/>
      </dsp:txXfrm>
    </dsp:sp>
    <dsp:sp modelId="{8F236B1F-4933-9A43-939A-FC84A2AA69F3}">
      <dsp:nvSpPr>
        <dsp:cNvPr id="0" name=""/>
        <dsp:cNvSpPr/>
      </dsp:nvSpPr>
      <dsp:spPr>
        <a:xfrm>
          <a:off x="6013251" y="1366213"/>
          <a:ext cx="509242" cy="595717"/>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it-IT" sz="1900" b="1" kern="1200">
            <a:solidFill>
              <a:schemeClr val="tx1"/>
            </a:solidFill>
          </a:endParaRPr>
        </a:p>
      </dsp:txBody>
      <dsp:txXfrm>
        <a:off x="6013251" y="1485356"/>
        <a:ext cx="356469" cy="357431"/>
      </dsp:txXfrm>
    </dsp:sp>
    <dsp:sp modelId="{2EB2A804-5FE0-4440-88F2-26553E0FF28E}">
      <dsp:nvSpPr>
        <dsp:cNvPr id="0" name=""/>
        <dsp:cNvSpPr/>
      </dsp:nvSpPr>
      <dsp:spPr>
        <a:xfrm>
          <a:off x="6733877" y="943446"/>
          <a:ext cx="2402085" cy="1441251"/>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glow rad="228600">
            <a:schemeClr val="accent2">
              <a:satMod val="175000"/>
              <a:alpha val="40000"/>
            </a:schemeClr>
          </a:glo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it-IT" sz="2300" b="1" kern="1200" dirty="0">
              <a:solidFill>
                <a:schemeClr val="tx1"/>
              </a:solidFill>
            </a:rPr>
            <a:t>“CULTURA SOCIALE”</a:t>
          </a:r>
        </a:p>
      </dsp:txBody>
      <dsp:txXfrm>
        <a:off x="6776090" y="985659"/>
        <a:ext cx="2317659" cy="1356825"/>
      </dsp:txXfrm>
    </dsp:sp>
  </dsp:spTree>
</dsp:drawing>
</file>

<file path=ppt/diagrams/drawing9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0D66FE-F5ED-364D-AF45-7528A461E0D9}">
      <dsp:nvSpPr>
        <dsp:cNvPr id="0" name=""/>
        <dsp:cNvSpPr/>
      </dsp:nvSpPr>
      <dsp:spPr>
        <a:xfrm rot="5400000">
          <a:off x="3627158" y="-1117045"/>
          <a:ext cx="1582125" cy="5264450"/>
        </a:xfrm>
        <a:prstGeom prst="swooshArrow">
          <a:avLst>
            <a:gd name="adj1" fmla="val 16310"/>
            <a:gd name="adj2" fmla="val 3137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A5D40DE-3D27-2247-84CF-C5BDCB11C575}">
      <dsp:nvSpPr>
        <dsp:cNvPr id="0" name=""/>
        <dsp:cNvSpPr/>
      </dsp:nvSpPr>
      <dsp:spPr>
        <a:xfrm>
          <a:off x="4201853" y="922441"/>
          <a:ext cx="66061" cy="66061"/>
        </a:xfrm>
        <a:prstGeom prst="ellipse">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 modelId="{2CFA2BA7-EC8E-E54D-9DA3-03BE57076765}">
      <dsp:nvSpPr>
        <dsp:cNvPr id="0" name=""/>
        <dsp:cNvSpPr/>
      </dsp:nvSpPr>
      <dsp:spPr>
        <a:xfrm>
          <a:off x="4777197" y="1483361"/>
          <a:ext cx="66061" cy="66061"/>
        </a:xfrm>
        <a:prstGeom prst="ellipse">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 modelId="{E1FD5200-B7D1-0946-AF06-AC1A6A3EEF63}">
      <dsp:nvSpPr>
        <dsp:cNvPr id="0" name=""/>
        <dsp:cNvSpPr/>
      </dsp:nvSpPr>
      <dsp:spPr>
        <a:xfrm>
          <a:off x="2095024" y="291055"/>
          <a:ext cx="1752562" cy="484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b" anchorCtr="0">
          <a:noAutofit/>
        </a:bodyPr>
        <a:lstStyle/>
        <a:p>
          <a:pPr marL="0" lvl="0" indent="0" algn="l" defTabSz="533400">
            <a:lnSpc>
              <a:spcPct val="90000"/>
            </a:lnSpc>
            <a:spcBef>
              <a:spcPct val="0"/>
            </a:spcBef>
            <a:spcAft>
              <a:spcPct val="35000"/>
            </a:spcAft>
            <a:buNone/>
          </a:pPr>
          <a:r>
            <a:rPr lang="it-IT" sz="1200" b="1" kern="1200" dirty="0"/>
            <a:t>Il WB vuole “seguire” l’andamento della segnalazione e conoscerne l’esito</a:t>
          </a:r>
        </a:p>
      </dsp:txBody>
      <dsp:txXfrm>
        <a:off x="2095024" y="291055"/>
        <a:ext cx="1752562" cy="484857"/>
      </dsp:txXfrm>
    </dsp:sp>
    <dsp:sp modelId="{AEA12502-1E92-8640-89AA-289A4F02FC5F}">
      <dsp:nvSpPr>
        <dsp:cNvPr id="0" name=""/>
        <dsp:cNvSpPr/>
      </dsp:nvSpPr>
      <dsp:spPr>
        <a:xfrm>
          <a:off x="4140207" y="331790"/>
          <a:ext cx="2437029" cy="484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l" defTabSz="533400">
            <a:lnSpc>
              <a:spcPct val="90000"/>
            </a:lnSpc>
            <a:spcBef>
              <a:spcPct val="0"/>
            </a:spcBef>
            <a:spcAft>
              <a:spcPct val="35000"/>
            </a:spcAft>
            <a:buNone/>
          </a:pPr>
          <a:r>
            <a:rPr lang="it-IT" sz="1200" b="1" kern="1200" dirty="0"/>
            <a:t>Il WB richiede in maniera più o meno esplicita un accompagnamento alla gestione del suo dilemma etico</a:t>
          </a:r>
        </a:p>
      </dsp:txBody>
      <dsp:txXfrm>
        <a:off x="4140207" y="331790"/>
        <a:ext cx="2437029" cy="484857"/>
      </dsp:txXfrm>
    </dsp:sp>
    <dsp:sp modelId="{680BB06B-681F-334C-B752-375CDB86C90E}">
      <dsp:nvSpPr>
        <dsp:cNvPr id="0" name=""/>
        <dsp:cNvSpPr/>
      </dsp:nvSpPr>
      <dsp:spPr>
        <a:xfrm>
          <a:off x="5957400" y="925370"/>
          <a:ext cx="1666698" cy="484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l" defTabSz="533400">
            <a:lnSpc>
              <a:spcPct val="90000"/>
            </a:lnSpc>
            <a:spcBef>
              <a:spcPct val="0"/>
            </a:spcBef>
            <a:spcAft>
              <a:spcPct val="35000"/>
            </a:spcAft>
            <a:buNone/>
          </a:pPr>
          <a:r>
            <a:rPr lang="it-IT" sz="1200" b="1" kern="1200" dirty="0"/>
            <a:t>Il WB vuole contribuire all’azione ispettiva</a:t>
          </a:r>
        </a:p>
      </dsp:txBody>
      <dsp:txXfrm>
        <a:off x="5957400" y="925370"/>
        <a:ext cx="1666698" cy="484857"/>
      </dsp:txXfrm>
    </dsp:sp>
    <dsp:sp modelId="{37333462-589F-C141-A491-5A7D60880F23}">
      <dsp:nvSpPr>
        <dsp:cNvPr id="0" name=""/>
        <dsp:cNvSpPr/>
      </dsp:nvSpPr>
      <dsp:spPr>
        <a:xfrm>
          <a:off x="7037470" y="1764944"/>
          <a:ext cx="1666698" cy="484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t" anchorCtr="0">
          <a:noAutofit/>
        </a:bodyPr>
        <a:lstStyle/>
        <a:p>
          <a:pPr marL="0" lvl="0" indent="0" algn="l" defTabSz="533400">
            <a:lnSpc>
              <a:spcPct val="90000"/>
            </a:lnSpc>
            <a:spcBef>
              <a:spcPct val="0"/>
            </a:spcBef>
            <a:spcAft>
              <a:spcPct val="35000"/>
            </a:spcAft>
            <a:buNone/>
          </a:pPr>
          <a:r>
            <a:rPr lang="it-IT" sz="1200" b="1" kern="1200" dirty="0"/>
            <a:t>Il WB vuole contribuire fattivamente alla strategia anticorruzione del suo Ente</a:t>
          </a:r>
        </a:p>
      </dsp:txBody>
      <dsp:txXfrm>
        <a:off x="7037470" y="1764944"/>
        <a:ext cx="1666698" cy="484857"/>
      </dsp:txXfrm>
    </dsp:sp>
  </dsp:spTree>
</dsp:drawing>
</file>

<file path=ppt/diagrams/drawing9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135D11-9FA3-1D46-93AF-F719F93D864D}">
      <dsp:nvSpPr>
        <dsp:cNvPr id="0" name=""/>
        <dsp:cNvSpPr/>
      </dsp:nvSpPr>
      <dsp:spPr>
        <a:xfrm>
          <a:off x="222555" y="0"/>
          <a:ext cx="6439110" cy="4024444"/>
        </a:xfrm>
        <a:prstGeom prst="swooshArrow">
          <a:avLst>
            <a:gd name="adj1" fmla="val 25000"/>
            <a:gd name="adj2" fmla="val 25000"/>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DE69F0DC-6943-1D45-84FF-62E7AEE058A9}">
      <dsp:nvSpPr>
        <dsp:cNvPr id="0" name=""/>
        <dsp:cNvSpPr/>
      </dsp:nvSpPr>
      <dsp:spPr>
        <a:xfrm>
          <a:off x="5697989" y="816157"/>
          <a:ext cx="476494" cy="476494"/>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F398F2D-40A4-424F-8233-3E70AE3DC11B}">
      <dsp:nvSpPr>
        <dsp:cNvPr id="0" name=""/>
        <dsp:cNvSpPr/>
      </dsp:nvSpPr>
      <dsp:spPr>
        <a:xfrm>
          <a:off x="5228526" y="39452"/>
          <a:ext cx="2575644" cy="2970039"/>
        </a:xfrm>
        <a:prstGeom prst="round2Diag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2484" bIns="0" numCol="1" spcCol="1270" anchor="t" anchorCtr="0">
          <a:noAutofit/>
        </a:bodyPr>
        <a:lstStyle/>
        <a:p>
          <a:pPr marL="0" lvl="0" indent="0" algn="r" defTabSz="2889250">
            <a:lnSpc>
              <a:spcPct val="90000"/>
            </a:lnSpc>
            <a:spcBef>
              <a:spcPct val="0"/>
            </a:spcBef>
            <a:spcAft>
              <a:spcPct val="35000"/>
            </a:spcAft>
            <a:buNone/>
          </a:pPr>
          <a:r>
            <a:rPr lang="it-IT" sz="6500" kern="1200" dirty="0"/>
            <a:t> 1</a:t>
          </a:r>
        </a:p>
      </dsp:txBody>
      <dsp:txXfrm>
        <a:off x="5354259" y="165185"/>
        <a:ext cx="2324178" cy="2718573"/>
      </dsp:txXfrm>
    </dsp:sp>
  </dsp:spTree>
</dsp:drawing>
</file>

<file path=ppt/diagrams/drawing9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135D11-9FA3-1D46-93AF-F719F93D864D}">
      <dsp:nvSpPr>
        <dsp:cNvPr id="0" name=""/>
        <dsp:cNvSpPr/>
      </dsp:nvSpPr>
      <dsp:spPr>
        <a:xfrm>
          <a:off x="0" y="0"/>
          <a:ext cx="6096000" cy="3810000"/>
        </a:xfrm>
        <a:prstGeom prst="swooshArrow">
          <a:avLst>
            <a:gd name="adj1" fmla="val 25000"/>
            <a:gd name="adj2" fmla="val 25000"/>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DE69F0DC-6943-1D45-84FF-62E7AEE058A9}">
      <dsp:nvSpPr>
        <dsp:cNvPr id="0" name=""/>
        <dsp:cNvSpPr/>
      </dsp:nvSpPr>
      <dsp:spPr>
        <a:xfrm>
          <a:off x="4651248" y="879890"/>
          <a:ext cx="451104" cy="451104"/>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F398F2D-40A4-424F-8233-3E70AE3DC11B}">
      <dsp:nvSpPr>
        <dsp:cNvPr id="0" name=""/>
        <dsp:cNvSpPr/>
      </dsp:nvSpPr>
      <dsp:spPr>
        <a:xfrm>
          <a:off x="334780" y="834808"/>
          <a:ext cx="1254629" cy="1639211"/>
        </a:xfrm>
        <a:prstGeom prst="round2Diag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39031" bIns="0" numCol="1" spcCol="1270" anchor="t" anchorCtr="0">
          <a:noAutofit/>
        </a:bodyPr>
        <a:lstStyle/>
        <a:p>
          <a:pPr marL="0" lvl="0" indent="0" algn="r" defTabSz="2889250">
            <a:lnSpc>
              <a:spcPct val="90000"/>
            </a:lnSpc>
            <a:spcBef>
              <a:spcPct val="0"/>
            </a:spcBef>
            <a:spcAft>
              <a:spcPct val="35000"/>
            </a:spcAft>
            <a:buNone/>
          </a:pPr>
          <a:r>
            <a:rPr lang="it-IT" sz="6500" kern="1200" dirty="0"/>
            <a:t> 2</a:t>
          </a:r>
        </a:p>
      </dsp:txBody>
      <dsp:txXfrm>
        <a:off x="396026" y="896054"/>
        <a:ext cx="1132137" cy="1516719"/>
      </dsp:txXfrm>
    </dsp:sp>
  </dsp:spTree>
</dsp:drawing>
</file>

<file path=ppt/diagrams/drawing9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58B364-C072-2C4D-80D0-BB2EAFC7B9B1}">
      <dsp:nvSpPr>
        <dsp:cNvPr id="0" name=""/>
        <dsp:cNvSpPr/>
      </dsp:nvSpPr>
      <dsp:spPr>
        <a:xfrm>
          <a:off x="2707335" y="2362326"/>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E076727-138B-174F-983D-D43C360B386B}">
      <dsp:nvSpPr>
        <dsp:cNvPr id="0" name=""/>
        <dsp:cNvSpPr/>
      </dsp:nvSpPr>
      <dsp:spPr>
        <a:xfrm>
          <a:off x="2618666" y="2504464"/>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7D843912-AE42-8142-8C7F-E21832B16063}">
      <dsp:nvSpPr>
        <dsp:cNvPr id="0" name=""/>
        <dsp:cNvSpPr/>
      </dsp:nvSpPr>
      <dsp:spPr>
        <a:xfrm>
          <a:off x="2512801" y="2627525"/>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D0C2134-D680-0F40-9F13-9EF5E1CAFF8C}">
      <dsp:nvSpPr>
        <dsp:cNvPr id="0" name=""/>
        <dsp:cNvSpPr/>
      </dsp:nvSpPr>
      <dsp:spPr>
        <a:xfrm>
          <a:off x="2639624" y="931806"/>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611FF1A-11CE-C14A-8C8E-ADBAFD56457B}">
      <dsp:nvSpPr>
        <dsp:cNvPr id="0" name=""/>
        <dsp:cNvSpPr/>
      </dsp:nvSpPr>
      <dsp:spPr>
        <a:xfrm>
          <a:off x="2774508" y="851198"/>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42C88B7F-E2C6-A147-83B6-5B5549184E7D}">
      <dsp:nvSpPr>
        <dsp:cNvPr id="0" name=""/>
        <dsp:cNvSpPr/>
      </dsp:nvSpPr>
      <dsp:spPr>
        <a:xfrm>
          <a:off x="2909392" y="770590"/>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10A11332-8A87-444E-BE4F-06D086ACFE6F}">
      <dsp:nvSpPr>
        <dsp:cNvPr id="0" name=""/>
        <dsp:cNvSpPr/>
      </dsp:nvSpPr>
      <dsp:spPr>
        <a:xfrm>
          <a:off x="3044275" y="851198"/>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53405E6-05A4-FD40-A967-A217285B4849}">
      <dsp:nvSpPr>
        <dsp:cNvPr id="0" name=""/>
        <dsp:cNvSpPr/>
      </dsp:nvSpPr>
      <dsp:spPr>
        <a:xfrm>
          <a:off x="3179696" y="931806"/>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B482573F-BAEB-4C41-B330-D5F8805DEC07}">
      <dsp:nvSpPr>
        <dsp:cNvPr id="0" name=""/>
        <dsp:cNvSpPr/>
      </dsp:nvSpPr>
      <dsp:spPr>
        <a:xfrm>
          <a:off x="2909392" y="940673"/>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2F0E5056-EA6C-8D4C-BB5C-98D984E74BAB}">
      <dsp:nvSpPr>
        <dsp:cNvPr id="0" name=""/>
        <dsp:cNvSpPr/>
      </dsp:nvSpPr>
      <dsp:spPr>
        <a:xfrm>
          <a:off x="2909392" y="1110755"/>
          <a:ext cx="101028" cy="10102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1543329-4E5C-DF41-A04D-9511106250EC}">
      <dsp:nvSpPr>
        <dsp:cNvPr id="0" name=""/>
        <dsp:cNvSpPr/>
      </dsp:nvSpPr>
      <dsp:spPr>
        <a:xfrm>
          <a:off x="2085580" y="3019548"/>
          <a:ext cx="2183933" cy="58574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2266" tIns="76200" rIns="76200" bIns="76200" numCol="1" spcCol="1270" anchor="ctr" anchorCtr="0">
          <a:noAutofit/>
        </a:bodyPr>
        <a:lstStyle/>
        <a:p>
          <a:pPr marL="0" lvl="0" indent="0" algn="l" defTabSz="889000">
            <a:lnSpc>
              <a:spcPct val="90000"/>
            </a:lnSpc>
            <a:spcBef>
              <a:spcPct val="0"/>
            </a:spcBef>
            <a:spcAft>
              <a:spcPct val="35000"/>
            </a:spcAft>
            <a:buNone/>
          </a:pPr>
          <a:r>
            <a:rPr lang="it-IT" sz="2000" kern="1200" dirty="0"/>
            <a:t>Risorsa Umana</a:t>
          </a:r>
        </a:p>
      </dsp:txBody>
      <dsp:txXfrm>
        <a:off x="2114174" y="3048142"/>
        <a:ext cx="2126745" cy="528561"/>
      </dsp:txXfrm>
    </dsp:sp>
    <dsp:sp modelId="{D44C1D3D-3C10-6349-8FAE-7CCC5B5B5AE6}">
      <dsp:nvSpPr>
        <dsp:cNvPr id="0" name=""/>
        <dsp:cNvSpPr/>
      </dsp:nvSpPr>
      <dsp:spPr>
        <a:xfrm>
          <a:off x="3856324" y="3574118"/>
          <a:ext cx="2131270" cy="5857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30480" rIns="30480" bIns="30480" numCol="1" spcCol="1270" anchor="ctr" anchorCtr="0">
          <a:noAutofit/>
        </a:bodyPr>
        <a:lstStyle/>
        <a:p>
          <a:pPr marL="0" lvl="0" indent="0" algn="l" defTabSz="533400">
            <a:lnSpc>
              <a:spcPct val="90000"/>
            </a:lnSpc>
            <a:spcBef>
              <a:spcPct val="0"/>
            </a:spcBef>
            <a:spcAft>
              <a:spcPct val="35000"/>
            </a:spcAft>
            <a:buNone/>
          </a:pPr>
          <a:r>
            <a:rPr lang="it-IT" sz="1200" b="1" kern="1200" dirty="0"/>
            <a:t>Pubblico dipendente/decisore pubblico</a:t>
          </a:r>
        </a:p>
      </dsp:txBody>
      <dsp:txXfrm>
        <a:off x="3856324" y="3574118"/>
        <a:ext cx="2131270" cy="585749"/>
      </dsp:txXfrm>
    </dsp:sp>
    <dsp:sp modelId="{C11B622F-D8C0-324C-AF6B-7C55B3CD6905}">
      <dsp:nvSpPr>
        <dsp:cNvPr id="0" name=""/>
        <dsp:cNvSpPr/>
      </dsp:nvSpPr>
      <dsp:spPr>
        <a:xfrm>
          <a:off x="1479947" y="2423319"/>
          <a:ext cx="1012433" cy="101243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1000" r="-2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940806D-D2B9-BF49-A0BC-D2162F72A94C}">
      <dsp:nvSpPr>
        <dsp:cNvPr id="0" name=""/>
        <dsp:cNvSpPr/>
      </dsp:nvSpPr>
      <dsp:spPr>
        <a:xfrm>
          <a:off x="2941073" y="1711592"/>
          <a:ext cx="2895481" cy="1105983"/>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2266" tIns="53340" rIns="53340" bIns="53340" numCol="1" spcCol="1270" anchor="ctr" anchorCtr="0">
          <a:noAutofit/>
        </a:bodyPr>
        <a:lstStyle/>
        <a:p>
          <a:pPr marL="0" lvl="0" indent="0" algn="l" defTabSz="622300">
            <a:lnSpc>
              <a:spcPct val="90000"/>
            </a:lnSpc>
            <a:spcBef>
              <a:spcPct val="0"/>
            </a:spcBef>
            <a:spcAft>
              <a:spcPct val="35000"/>
            </a:spcAft>
            <a:buNone/>
          </a:pPr>
          <a:r>
            <a:rPr lang="it-IT" sz="1400" kern="1200" dirty="0"/>
            <a:t>Utilizzo delle risorse economiche,  strumentali, organizzative, tecnologiche, informative, temporali</a:t>
          </a:r>
        </a:p>
      </dsp:txBody>
      <dsp:txXfrm>
        <a:off x="2995063" y="1765582"/>
        <a:ext cx="2787501" cy="998003"/>
      </dsp:txXfrm>
    </dsp:sp>
    <dsp:sp modelId="{BFCC961A-8BDE-F34B-9C3C-C67C5547C9FB}">
      <dsp:nvSpPr>
        <dsp:cNvPr id="0" name=""/>
        <dsp:cNvSpPr/>
      </dsp:nvSpPr>
      <dsp:spPr>
        <a:xfrm>
          <a:off x="5856585" y="1423565"/>
          <a:ext cx="2718143" cy="13940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30480" rIns="30480" bIns="30480" numCol="1" spcCol="1270" anchor="t" anchorCtr="0">
          <a:noAutofit/>
        </a:bodyPr>
        <a:lstStyle/>
        <a:p>
          <a:pPr marL="114300" lvl="1" indent="-114300" algn="l" defTabSz="533400">
            <a:lnSpc>
              <a:spcPct val="90000"/>
            </a:lnSpc>
            <a:spcBef>
              <a:spcPct val="0"/>
            </a:spcBef>
            <a:spcAft>
              <a:spcPct val="15000"/>
            </a:spcAft>
            <a:buChar char="•"/>
          </a:pPr>
          <a:r>
            <a:rPr lang="it-IT" sz="1200" b="1" kern="1200" dirty="0"/>
            <a:t>Utilizzo delle risorse pubbliche</a:t>
          </a:r>
        </a:p>
        <a:p>
          <a:pPr marL="114300" lvl="1" indent="-114300" algn="l" defTabSz="533400">
            <a:lnSpc>
              <a:spcPct val="90000"/>
            </a:lnSpc>
            <a:spcBef>
              <a:spcPct val="0"/>
            </a:spcBef>
            <a:spcAft>
              <a:spcPct val="15000"/>
            </a:spcAft>
            <a:buChar char="•"/>
          </a:pPr>
          <a:r>
            <a:rPr lang="it-IT" sz="1200" b="1" kern="1200" dirty="0"/>
            <a:t>Utilizzo di materiale e attrezzatura</a:t>
          </a:r>
        </a:p>
        <a:p>
          <a:pPr marL="114300" lvl="1" indent="-114300" algn="l" defTabSz="533400">
            <a:lnSpc>
              <a:spcPct val="90000"/>
            </a:lnSpc>
            <a:spcBef>
              <a:spcPct val="0"/>
            </a:spcBef>
            <a:spcAft>
              <a:spcPct val="15000"/>
            </a:spcAft>
            <a:buChar char="•"/>
          </a:pPr>
          <a:r>
            <a:rPr lang="it-IT" sz="1200" b="1" kern="1200" dirty="0"/>
            <a:t>Utilizzo di servizi telematici</a:t>
          </a:r>
        </a:p>
        <a:p>
          <a:pPr marL="114300" lvl="1" indent="-114300" algn="l" defTabSz="533400">
            <a:lnSpc>
              <a:spcPct val="90000"/>
            </a:lnSpc>
            <a:spcBef>
              <a:spcPct val="0"/>
            </a:spcBef>
            <a:spcAft>
              <a:spcPct val="15000"/>
            </a:spcAft>
            <a:buChar char="•"/>
          </a:pPr>
          <a:r>
            <a:rPr lang="it-IT" sz="1200" b="1" kern="1200" dirty="0"/>
            <a:t>Utilizzo di linee telefoniche</a:t>
          </a:r>
        </a:p>
        <a:p>
          <a:pPr marL="114300" lvl="1" indent="-114300" algn="l" defTabSz="533400">
            <a:lnSpc>
              <a:spcPct val="90000"/>
            </a:lnSpc>
            <a:spcBef>
              <a:spcPct val="0"/>
            </a:spcBef>
            <a:spcAft>
              <a:spcPct val="15000"/>
            </a:spcAft>
            <a:buChar char="•"/>
          </a:pPr>
          <a:r>
            <a:rPr lang="it-IT" sz="1200" b="1" kern="1200" dirty="0"/>
            <a:t>Utilizzo del titolo e della posizione</a:t>
          </a:r>
        </a:p>
        <a:p>
          <a:pPr marL="114300" lvl="1" indent="-114300" algn="l" defTabSz="533400">
            <a:lnSpc>
              <a:spcPct val="90000"/>
            </a:lnSpc>
            <a:spcBef>
              <a:spcPct val="0"/>
            </a:spcBef>
            <a:spcAft>
              <a:spcPct val="15000"/>
            </a:spcAft>
            <a:buChar char="•"/>
          </a:pPr>
          <a:r>
            <a:rPr lang="it-IT" sz="1200" b="1" kern="1200" dirty="0"/>
            <a:t>Utilizzo del tempo di lavoro</a:t>
          </a:r>
        </a:p>
        <a:p>
          <a:pPr marL="114300" lvl="1" indent="-114300" algn="l" defTabSz="533400">
            <a:lnSpc>
              <a:spcPct val="90000"/>
            </a:lnSpc>
            <a:spcBef>
              <a:spcPct val="0"/>
            </a:spcBef>
            <a:spcAft>
              <a:spcPct val="15000"/>
            </a:spcAft>
            <a:buChar char="•"/>
          </a:pPr>
          <a:r>
            <a:rPr lang="it-IT" sz="1200" b="1" kern="1200" dirty="0"/>
            <a:t>Utilizzo del tempo di lavoro altrui</a:t>
          </a:r>
        </a:p>
        <a:p>
          <a:pPr marL="114300" lvl="1" indent="-114300" algn="l" defTabSz="533400">
            <a:lnSpc>
              <a:spcPct val="90000"/>
            </a:lnSpc>
            <a:spcBef>
              <a:spcPct val="0"/>
            </a:spcBef>
            <a:spcAft>
              <a:spcPct val="15000"/>
            </a:spcAft>
            <a:buChar char="•"/>
          </a:pPr>
          <a:r>
            <a:rPr lang="it-IT" sz="1200" b="1" kern="1200" dirty="0"/>
            <a:t>Utilizzo dei permessi lavorativi</a:t>
          </a:r>
        </a:p>
        <a:p>
          <a:pPr marL="114300" lvl="1" indent="-114300" algn="l" defTabSz="533400">
            <a:lnSpc>
              <a:spcPct val="90000"/>
            </a:lnSpc>
            <a:spcBef>
              <a:spcPct val="0"/>
            </a:spcBef>
            <a:spcAft>
              <a:spcPct val="15000"/>
            </a:spcAft>
            <a:buChar char="•"/>
          </a:pPr>
          <a:r>
            <a:rPr lang="it-IT" sz="1200" b="1" kern="1200" dirty="0"/>
            <a:t>Utilizzo delle informazioni </a:t>
          </a:r>
        </a:p>
      </dsp:txBody>
      <dsp:txXfrm>
        <a:off x="5856585" y="1423565"/>
        <a:ext cx="2718143" cy="1394014"/>
      </dsp:txXfrm>
    </dsp:sp>
    <dsp:sp modelId="{F4598EAC-7586-3A47-BBCE-771B9AFA85B0}">
      <dsp:nvSpPr>
        <dsp:cNvPr id="0" name=""/>
        <dsp:cNvSpPr/>
      </dsp:nvSpPr>
      <dsp:spPr>
        <a:xfrm>
          <a:off x="2403175" y="1277613"/>
          <a:ext cx="1012433" cy="1012433"/>
        </a:xfrm>
        <a:prstGeom prst="ellipse">
          <a:avLst/>
        </a:prstGeom>
        <a:blipFill>
          <a:blip xmlns:r="http://schemas.openxmlformats.org/officeDocument/2006/relationships" r:embed="rId2" cstate="email">
            <a:extLst>
              <a:ext uri="{28A0092B-C50C-407E-A947-70E740481C1C}">
                <a14:useLocalDpi xmlns:a14="http://schemas.microsoft.com/office/drawing/2010/main" val="0"/>
              </a:ext>
            </a:extLst>
          </a:blip>
          <a:srcRect/>
          <a:stretch>
            <a:fillRect l="-19000" r="-19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9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395AC1-07FB-1E4E-A4DF-5D6508FD9A30}">
      <dsp:nvSpPr>
        <dsp:cNvPr id="0" name=""/>
        <dsp:cNvSpPr/>
      </dsp:nvSpPr>
      <dsp:spPr>
        <a:xfrm>
          <a:off x="0" y="75044"/>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3 comma 4</a:t>
          </a:r>
        </a:p>
      </dsp:txBody>
      <dsp:txXfrm>
        <a:off x="0" y="75044"/>
        <a:ext cx="4608512" cy="384775"/>
      </dsp:txXfrm>
    </dsp:sp>
    <dsp:sp modelId="{315DCB7D-89AD-EF4A-94EC-03830AA49C6D}">
      <dsp:nvSpPr>
        <dsp:cNvPr id="0" name=""/>
        <dsp:cNvSpPr/>
      </dsp:nvSpPr>
      <dsp:spPr>
        <a:xfrm>
          <a:off x="230425" y="4341"/>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800100">
            <a:lnSpc>
              <a:spcPct val="90000"/>
            </a:lnSpc>
            <a:spcBef>
              <a:spcPct val="0"/>
            </a:spcBef>
            <a:spcAft>
              <a:spcPct val="35000"/>
            </a:spcAft>
            <a:buNone/>
          </a:pPr>
          <a:r>
            <a:rPr lang="it-IT" sz="1800" b="1" kern="1200" dirty="0">
              <a:solidFill>
                <a:srgbClr val="FFFF00"/>
              </a:solidFill>
            </a:rPr>
            <a:t>Utilizzo delle risorse pubbliche</a:t>
          </a:r>
        </a:p>
      </dsp:txBody>
      <dsp:txXfrm>
        <a:off x="237328" y="11244"/>
        <a:ext cx="3212152" cy="127601"/>
      </dsp:txXfrm>
    </dsp:sp>
    <dsp:sp modelId="{C14A0273-9F7D-1446-8A98-F0EFDA56239F}">
      <dsp:nvSpPr>
        <dsp:cNvPr id="0" name=""/>
        <dsp:cNvSpPr/>
      </dsp:nvSpPr>
      <dsp:spPr>
        <a:xfrm>
          <a:off x="0" y="556392"/>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3</a:t>
          </a:r>
        </a:p>
      </dsp:txBody>
      <dsp:txXfrm>
        <a:off x="0" y="556392"/>
        <a:ext cx="4608512" cy="384775"/>
      </dsp:txXfrm>
    </dsp:sp>
    <dsp:sp modelId="{8637715E-BAC0-5846-BE51-067C6FA07FB9}">
      <dsp:nvSpPr>
        <dsp:cNvPr id="0" name=""/>
        <dsp:cNvSpPr/>
      </dsp:nvSpPr>
      <dsp:spPr>
        <a:xfrm>
          <a:off x="230425" y="485688"/>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di materiale e attrezzatura</a:t>
          </a:r>
        </a:p>
      </dsp:txBody>
      <dsp:txXfrm>
        <a:off x="237328" y="492591"/>
        <a:ext cx="3212152" cy="127601"/>
      </dsp:txXfrm>
    </dsp:sp>
    <dsp:sp modelId="{51A49FF6-50B4-BD48-81D3-B273A8846BEB}">
      <dsp:nvSpPr>
        <dsp:cNvPr id="0" name=""/>
        <dsp:cNvSpPr/>
      </dsp:nvSpPr>
      <dsp:spPr>
        <a:xfrm>
          <a:off x="0" y="1037739"/>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3</a:t>
          </a:r>
        </a:p>
      </dsp:txBody>
      <dsp:txXfrm>
        <a:off x="0" y="1037739"/>
        <a:ext cx="4608512" cy="384775"/>
      </dsp:txXfrm>
    </dsp:sp>
    <dsp:sp modelId="{7C155DD9-F749-9B4E-9FB5-F80E7F109D13}">
      <dsp:nvSpPr>
        <dsp:cNvPr id="0" name=""/>
        <dsp:cNvSpPr/>
      </dsp:nvSpPr>
      <dsp:spPr>
        <a:xfrm>
          <a:off x="230425" y="967035"/>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di servizi telematici</a:t>
          </a:r>
        </a:p>
      </dsp:txBody>
      <dsp:txXfrm>
        <a:off x="237328" y="973938"/>
        <a:ext cx="3212152" cy="127601"/>
      </dsp:txXfrm>
    </dsp:sp>
    <dsp:sp modelId="{89B25460-84A6-7B49-8E1D-04C9A6FF712A}">
      <dsp:nvSpPr>
        <dsp:cNvPr id="0" name=""/>
        <dsp:cNvSpPr/>
      </dsp:nvSpPr>
      <dsp:spPr>
        <a:xfrm>
          <a:off x="0" y="1519086"/>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3</a:t>
          </a:r>
        </a:p>
      </dsp:txBody>
      <dsp:txXfrm>
        <a:off x="0" y="1519086"/>
        <a:ext cx="4608512" cy="384775"/>
      </dsp:txXfrm>
    </dsp:sp>
    <dsp:sp modelId="{6ED97A61-026D-3248-A084-25E68EE22DB9}">
      <dsp:nvSpPr>
        <dsp:cNvPr id="0" name=""/>
        <dsp:cNvSpPr/>
      </dsp:nvSpPr>
      <dsp:spPr>
        <a:xfrm>
          <a:off x="230425" y="1448382"/>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di linee telefoniche</a:t>
          </a:r>
        </a:p>
      </dsp:txBody>
      <dsp:txXfrm>
        <a:off x="237328" y="1455285"/>
        <a:ext cx="3212152" cy="127601"/>
      </dsp:txXfrm>
    </dsp:sp>
    <dsp:sp modelId="{76E1093B-2744-EA45-A061-1CD310F7ADFE}">
      <dsp:nvSpPr>
        <dsp:cNvPr id="0" name=""/>
        <dsp:cNvSpPr/>
      </dsp:nvSpPr>
      <dsp:spPr>
        <a:xfrm>
          <a:off x="0" y="2000433"/>
          <a:ext cx="4608512" cy="60357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10</a:t>
          </a:r>
        </a:p>
        <a:p>
          <a:pPr marL="114300" lvl="1" indent="-114300" algn="l" defTabSz="622300">
            <a:lnSpc>
              <a:spcPct val="90000"/>
            </a:lnSpc>
            <a:spcBef>
              <a:spcPct val="0"/>
            </a:spcBef>
            <a:spcAft>
              <a:spcPct val="15000"/>
            </a:spcAft>
            <a:buChar char="•"/>
          </a:pPr>
          <a:r>
            <a:rPr lang="it-IT" sz="1400" kern="1200" dirty="0"/>
            <a:t>Articolo 5 comma 2</a:t>
          </a:r>
        </a:p>
      </dsp:txBody>
      <dsp:txXfrm>
        <a:off x="0" y="2000433"/>
        <a:ext cx="4608512" cy="603570"/>
      </dsp:txXfrm>
    </dsp:sp>
    <dsp:sp modelId="{5905D439-7C68-A741-88D0-5F3C57870CDA}">
      <dsp:nvSpPr>
        <dsp:cNvPr id="0" name=""/>
        <dsp:cNvSpPr/>
      </dsp:nvSpPr>
      <dsp:spPr>
        <a:xfrm>
          <a:off x="230425" y="1929729"/>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 titolo e della posizione</a:t>
          </a:r>
        </a:p>
      </dsp:txBody>
      <dsp:txXfrm>
        <a:off x="237328" y="1936632"/>
        <a:ext cx="3212152" cy="127601"/>
      </dsp:txXfrm>
    </dsp:sp>
    <dsp:sp modelId="{9DA07174-427C-CC49-B11F-E152B4D3F1C9}">
      <dsp:nvSpPr>
        <dsp:cNvPr id="0" name=""/>
        <dsp:cNvSpPr/>
      </dsp:nvSpPr>
      <dsp:spPr>
        <a:xfrm>
          <a:off x="0" y="2700575"/>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1</a:t>
          </a:r>
        </a:p>
      </dsp:txBody>
      <dsp:txXfrm>
        <a:off x="0" y="2700575"/>
        <a:ext cx="4608512" cy="384775"/>
      </dsp:txXfrm>
    </dsp:sp>
    <dsp:sp modelId="{F1140602-778D-F54B-BD98-687A0A9B3E80}">
      <dsp:nvSpPr>
        <dsp:cNvPr id="0" name=""/>
        <dsp:cNvSpPr/>
      </dsp:nvSpPr>
      <dsp:spPr>
        <a:xfrm>
          <a:off x="230425" y="2629871"/>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 tempo di lavoro</a:t>
          </a:r>
        </a:p>
      </dsp:txBody>
      <dsp:txXfrm>
        <a:off x="237328" y="2636774"/>
        <a:ext cx="3212152" cy="127601"/>
      </dsp:txXfrm>
    </dsp:sp>
    <dsp:sp modelId="{EB242656-C070-0341-85FE-C7CA5A92CEC1}">
      <dsp:nvSpPr>
        <dsp:cNvPr id="0" name=""/>
        <dsp:cNvSpPr/>
      </dsp:nvSpPr>
      <dsp:spPr>
        <a:xfrm>
          <a:off x="0" y="3181922"/>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1</a:t>
          </a:r>
        </a:p>
      </dsp:txBody>
      <dsp:txXfrm>
        <a:off x="0" y="3181922"/>
        <a:ext cx="4608512" cy="384775"/>
      </dsp:txXfrm>
    </dsp:sp>
    <dsp:sp modelId="{43476602-15DB-2B4E-BBA1-7D984B608711}">
      <dsp:nvSpPr>
        <dsp:cNvPr id="0" name=""/>
        <dsp:cNvSpPr/>
      </dsp:nvSpPr>
      <dsp:spPr>
        <a:xfrm>
          <a:off x="230425" y="3111218"/>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 tempo di lavoro altrui</a:t>
          </a:r>
        </a:p>
      </dsp:txBody>
      <dsp:txXfrm>
        <a:off x="237328" y="3118121"/>
        <a:ext cx="3212152" cy="127601"/>
      </dsp:txXfrm>
    </dsp:sp>
    <dsp:sp modelId="{A78FE3AC-C2BD-7341-88F1-08D549E80246}">
      <dsp:nvSpPr>
        <dsp:cNvPr id="0" name=""/>
        <dsp:cNvSpPr/>
      </dsp:nvSpPr>
      <dsp:spPr>
        <a:xfrm>
          <a:off x="0" y="3663269"/>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2</a:t>
          </a:r>
        </a:p>
      </dsp:txBody>
      <dsp:txXfrm>
        <a:off x="0" y="3663269"/>
        <a:ext cx="4608512" cy="384775"/>
      </dsp:txXfrm>
    </dsp:sp>
    <dsp:sp modelId="{258666EF-4C6B-5D42-AAEC-04B48C9B28A4}">
      <dsp:nvSpPr>
        <dsp:cNvPr id="0" name=""/>
        <dsp:cNvSpPr/>
      </dsp:nvSpPr>
      <dsp:spPr>
        <a:xfrm>
          <a:off x="230425" y="3592565"/>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dei permessi lavorativi</a:t>
          </a:r>
        </a:p>
      </dsp:txBody>
      <dsp:txXfrm>
        <a:off x="237328" y="3599468"/>
        <a:ext cx="3212152" cy="127601"/>
      </dsp:txXfrm>
    </dsp:sp>
    <dsp:sp modelId="{8A7758C0-1993-F94B-80FF-73CD93BDB43F}">
      <dsp:nvSpPr>
        <dsp:cNvPr id="0" name=""/>
        <dsp:cNvSpPr/>
      </dsp:nvSpPr>
      <dsp:spPr>
        <a:xfrm>
          <a:off x="0" y="4144616"/>
          <a:ext cx="4608512" cy="60357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3 comma 3</a:t>
          </a:r>
        </a:p>
        <a:p>
          <a:pPr marL="114300" lvl="1" indent="-114300" algn="l" defTabSz="622300">
            <a:lnSpc>
              <a:spcPct val="90000"/>
            </a:lnSpc>
            <a:spcBef>
              <a:spcPct val="0"/>
            </a:spcBef>
            <a:spcAft>
              <a:spcPct val="15000"/>
            </a:spcAft>
            <a:buChar char="•"/>
          </a:pPr>
          <a:r>
            <a:rPr lang="it-IT" sz="1400" kern="1200" dirty="0"/>
            <a:t>Articolo 12 comma 5</a:t>
          </a:r>
        </a:p>
      </dsp:txBody>
      <dsp:txXfrm>
        <a:off x="0" y="4144616"/>
        <a:ext cx="4608512" cy="603570"/>
      </dsp:txXfrm>
    </dsp:sp>
    <dsp:sp modelId="{3B106449-4C32-0542-9224-456EF0E2E9F9}">
      <dsp:nvSpPr>
        <dsp:cNvPr id="0" name=""/>
        <dsp:cNvSpPr/>
      </dsp:nvSpPr>
      <dsp:spPr>
        <a:xfrm>
          <a:off x="230425" y="4073912"/>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delle informazioni </a:t>
          </a:r>
        </a:p>
      </dsp:txBody>
      <dsp:txXfrm>
        <a:off x="237328" y="4080815"/>
        <a:ext cx="3212152" cy="127601"/>
      </dsp:txXfrm>
    </dsp:sp>
  </dsp:spTree>
</dsp:drawing>
</file>

<file path=ppt/diagrams/drawing9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395AC1-07FB-1E4E-A4DF-5D6508FD9A30}">
      <dsp:nvSpPr>
        <dsp:cNvPr id="0" name=""/>
        <dsp:cNvSpPr/>
      </dsp:nvSpPr>
      <dsp:spPr>
        <a:xfrm>
          <a:off x="0" y="75044"/>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3 comma 4</a:t>
          </a:r>
        </a:p>
      </dsp:txBody>
      <dsp:txXfrm>
        <a:off x="0" y="75044"/>
        <a:ext cx="4608512" cy="384775"/>
      </dsp:txXfrm>
    </dsp:sp>
    <dsp:sp modelId="{315DCB7D-89AD-EF4A-94EC-03830AA49C6D}">
      <dsp:nvSpPr>
        <dsp:cNvPr id="0" name=""/>
        <dsp:cNvSpPr/>
      </dsp:nvSpPr>
      <dsp:spPr>
        <a:xfrm>
          <a:off x="230425" y="4341"/>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delle risorse pubbliche</a:t>
          </a:r>
        </a:p>
      </dsp:txBody>
      <dsp:txXfrm>
        <a:off x="237328" y="11244"/>
        <a:ext cx="3212152" cy="127601"/>
      </dsp:txXfrm>
    </dsp:sp>
    <dsp:sp modelId="{C14A0273-9F7D-1446-8A98-F0EFDA56239F}">
      <dsp:nvSpPr>
        <dsp:cNvPr id="0" name=""/>
        <dsp:cNvSpPr/>
      </dsp:nvSpPr>
      <dsp:spPr>
        <a:xfrm>
          <a:off x="0" y="556392"/>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3</a:t>
          </a:r>
        </a:p>
      </dsp:txBody>
      <dsp:txXfrm>
        <a:off x="0" y="556392"/>
        <a:ext cx="4608512" cy="384775"/>
      </dsp:txXfrm>
    </dsp:sp>
    <dsp:sp modelId="{8637715E-BAC0-5846-BE51-067C6FA07FB9}">
      <dsp:nvSpPr>
        <dsp:cNvPr id="0" name=""/>
        <dsp:cNvSpPr/>
      </dsp:nvSpPr>
      <dsp:spPr>
        <a:xfrm>
          <a:off x="230425" y="485688"/>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711200">
            <a:lnSpc>
              <a:spcPct val="90000"/>
            </a:lnSpc>
            <a:spcBef>
              <a:spcPct val="0"/>
            </a:spcBef>
            <a:spcAft>
              <a:spcPct val="35000"/>
            </a:spcAft>
            <a:buNone/>
          </a:pPr>
          <a:r>
            <a:rPr lang="it-IT" sz="1600" b="1" kern="1200" dirty="0">
              <a:solidFill>
                <a:srgbClr val="FFFF00"/>
              </a:solidFill>
            </a:rPr>
            <a:t>Utilizzo di materiale e attrezzatura</a:t>
          </a:r>
        </a:p>
      </dsp:txBody>
      <dsp:txXfrm>
        <a:off x="237328" y="492591"/>
        <a:ext cx="3212152" cy="127601"/>
      </dsp:txXfrm>
    </dsp:sp>
    <dsp:sp modelId="{51A49FF6-50B4-BD48-81D3-B273A8846BEB}">
      <dsp:nvSpPr>
        <dsp:cNvPr id="0" name=""/>
        <dsp:cNvSpPr/>
      </dsp:nvSpPr>
      <dsp:spPr>
        <a:xfrm>
          <a:off x="0" y="1037739"/>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3</a:t>
          </a:r>
        </a:p>
      </dsp:txBody>
      <dsp:txXfrm>
        <a:off x="0" y="1037739"/>
        <a:ext cx="4608512" cy="384775"/>
      </dsp:txXfrm>
    </dsp:sp>
    <dsp:sp modelId="{7C155DD9-F749-9B4E-9FB5-F80E7F109D13}">
      <dsp:nvSpPr>
        <dsp:cNvPr id="0" name=""/>
        <dsp:cNvSpPr/>
      </dsp:nvSpPr>
      <dsp:spPr>
        <a:xfrm>
          <a:off x="230425" y="967035"/>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800100">
            <a:lnSpc>
              <a:spcPct val="90000"/>
            </a:lnSpc>
            <a:spcBef>
              <a:spcPct val="0"/>
            </a:spcBef>
            <a:spcAft>
              <a:spcPct val="35000"/>
            </a:spcAft>
            <a:buNone/>
          </a:pPr>
          <a:r>
            <a:rPr lang="it-IT" sz="1800" b="1" kern="1200" dirty="0">
              <a:solidFill>
                <a:srgbClr val="FFFF00"/>
              </a:solidFill>
            </a:rPr>
            <a:t>Utilizzo di servizi telematici</a:t>
          </a:r>
        </a:p>
      </dsp:txBody>
      <dsp:txXfrm>
        <a:off x="237328" y="973938"/>
        <a:ext cx="3212152" cy="127601"/>
      </dsp:txXfrm>
    </dsp:sp>
    <dsp:sp modelId="{89B25460-84A6-7B49-8E1D-04C9A6FF712A}">
      <dsp:nvSpPr>
        <dsp:cNvPr id="0" name=""/>
        <dsp:cNvSpPr/>
      </dsp:nvSpPr>
      <dsp:spPr>
        <a:xfrm>
          <a:off x="0" y="1519086"/>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3</a:t>
          </a:r>
        </a:p>
      </dsp:txBody>
      <dsp:txXfrm>
        <a:off x="0" y="1519086"/>
        <a:ext cx="4608512" cy="384775"/>
      </dsp:txXfrm>
    </dsp:sp>
    <dsp:sp modelId="{6ED97A61-026D-3248-A084-25E68EE22DB9}">
      <dsp:nvSpPr>
        <dsp:cNvPr id="0" name=""/>
        <dsp:cNvSpPr/>
      </dsp:nvSpPr>
      <dsp:spPr>
        <a:xfrm>
          <a:off x="230425" y="1448382"/>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800100">
            <a:lnSpc>
              <a:spcPct val="90000"/>
            </a:lnSpc>
            <a:spcBef>
              <a:spcPct val="0"/>
            </a:spcBef>
            <a:spcAft>
              <a:spcPct val="35000"/>
            </a:spcAft>
            <a:buNone/>
          </a:pPr>
          <a:r>
            <a:rPr lang="it-IT" sz="1800" b="1" kern="1200" dirty="0">
              <a:solidFill>
                <a:srgbClr val="FFFF00"/>
              </a:solidFill>
            </a:rPr>
            <a:t>Utilizzo di linee telefoniche</a:t>
          </a:r>
        </a:p>
      </dsp:txBody>
      <dsp:txXfrm>
        <a:off x="237328" y="1455285"/>
        <a:ext cx="3212152" cy="127601"/>
      </dsp:txXfrm>
    </dsp:sp>
    <dsp:sp modelId="{76E1093B-2744-EA45-A061-1CD310F7ADFE}">
      <dsp:nvSpPr>
        <dsp:cNvPr id="0" name=""/>
        <dsp:cNvSpPr/>
      </dsp:nvSpPr>
      <dsp:spPr>
        <a:xfrm>
          <a:off x="0" y="2000433"/>
          <a:ext cx="4608512" cy="60357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10</a:t>
          </a:r>
        </a:p>
        <a:p>
          <a:pPr marL="114300" lvl="1" indent="-114300" algn="l" defTabSz="622300">
            <a:lnSpc>
              <a:spcPct val="90000"/>
            </a:lnSpc>
            <a:spcBef>
              <a:spcPct val="0"/>
            </a:spcBef>
            <a:spcAft>
              <a:spcPct val="15000"/>
            </a:spcAft>
            <a:buChar char="•"/>
          </a:pPr>
          <a:r>
            <a:rPr lang="it-IT" sz="1400" kern="1200" dirty="0"/>
            <a:t>Articolo 5 comma 2</a:t>
          </a:r>
        </a:p>
      </dsp:txBody>
      <dsp:txXfrm>
        <a:off x="0" y="2000433"/>
        <a:ext cx="4608512" cy="603570"/>
      </dsp:txXfrm>
    </dsp:sp>
    <dsp:sp modelId="{5905D439-7C68-A741-88D0-5F3C57870CDA}">
      <dsp:nvSpPr>
        <dsp:cNvPr id="0" name=""/>
        <dsp:cNvSpPr/>
      </dsp:nvSpPr>
      <dsp:spPr>
        <a:xfrm>
          <a:off x="230425" y="1929729"/>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 titolo e della posizione</a:t>
          </a:r>
        </a:p>
      </dsp:txBody>
      <dsp:txXfrm>
        <a:off x="237328" y="1936632"/>
        <a:ext cx="3212152" cy="127601"/>
      </dsp:txXfrm>
    </dsp:sp>
    <dsp:sp modelId="{9DA07174-427C-CC49-B11F-E152B4D3F1C9}">
      <dsp:nvSpPr>
        <dsp:cNvPr id="0" name=""/>
        <dsp:cNvSpPr/>
      </dsp:nvSpPr>
      <dsp:spPr>
        <a:xfrm>
          <a:off x="0" y="2700575"/>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1</a:t>
          </a:r>
        </a:p>
      </dsp:txBody>
      <dsp:txXfrm>
        <a:off x="0" y="2700575"/>
        <a:ext cx="4608512" cy="384775"/>
      </dsp:txXfrm>
    </dsp:sp>
    <dsp:sp modelId="{F1140602-778D-F54B-BD98-687A0A9B3E80}">
      <dsp:nvSpPr>
        <dsp:cNvPr id="0" name=""/>
        <dsp:cNvSpPr/>
      </dsp:nvSpPr>
      <dsp:spPr>
        <a:xfrm>
          <a:off x="230425" y="2629871"/>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 tempo di lavoro</a:t>
          </a:r>
        </a:p>
      </dsp:txBody>
      <dsp:txXfrm>
        <a:off x="237328" y="2636774"/>
        <a:ext cx="3212152" cy="127601"/>
      </dsp:txXfrm>
    </dsp:sp>
    <dsp:sp modelId="{EB242656-C070-0341-85FE-C7CA5A92CEC1}">
      <dsp:nvSpPr>
        <dsp:cNvPr id="0" name=""/>
        <dsp:cNvSpPr/>
      </dsp:nvSpPr>
      <dsp:spPr>
        <a:xfrm>
          <a:off x="0" y="3181922"/>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1</a:t>
          </a:r>
        </a:p>
      </dsp:txBody>
      <dsp:txXfrm>
        <a:off x="0" y="3181922"/>
        <a:ext cx="4608512" cy="384775"/>
      </dsp:txXfrm>
    </dsp:sp>
    <dsp:sp modelId="{43476602-15DB-2B4E-BBA1-7D984B608711}">
      <dsp:nvSpPr>
        <dsp:cNvPr id="0" name=""/>
        <dsp:cNvSpPr/>
      </dsp:nvSpPr>
      <dsp:spPr>
        <a:xfrm>
          <a:off x="230425" y="3111218"/>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 tempo di lavoro altrui</a:t>
          </a:r>
        </a:p>
      </dsp:txBody>
      <dsp:txXfrm>
        <a:off x="237328" y="3118121"/>
        <a:ext cx="3212152" cy="127601"/>
      </dsp:txXfrm>
    </dsp:sp>
    <dsp:sp modelId="{A78FE3AC-C2BD-7341-88F1-08D549E80246}">
      <dsp:nvSpPr>
        <dsp:cNvPr id="0" name=""/>
        <dsp:cNvSpPr/>
      </dsp:nvSpPr>
      <dsp:spPr>
        <a:xfrm>
          <a:off x="0" y="3663269"/>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2</a:t>
          </a:r>
        </a:p>
      </dsp:txBody>
      <dsp:txXfrm>
        <a:off x="0" y="3663269"/>
        <a:ext cx="4608512" cy="384775"/>
      </dsp:txXfrm>
    </dsp:sp>
    <dsp:sp modelId="{258666EF-4C6B-5D42-AAEC-04B48C9B28A4}">
      <dsp:nvSpPr>
        <dsp:cNvPr id="0" name=""/>
        <dsp:cNvSpPr/>
      </dsp:nvSpPr>
      <dsp:spPr>
        <a:xfrm>
          <a:off x="230425" y="3592565"/>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dei permessi lavorativi</a:t>
          </a:r>
        </a:p>
      </dsp:txBody>
      <dsp:txXfrm>
        <a:off x="237328" y="3599468"/>
        <a:ext cx="3212152" cy="127601"/>
      </dsp:txXfrm>
    </dsp:sp>
    <dsp:sp modelId="{8A7758C0-1993-F94B-80FF-73CD93BDB43F}">
      <dsp:nvSpPr>
        <dsp:cNvPr id="0" name=""/>
        <dsp:cNvSpPr/>
      </dsp:nvSpPr>
      <dsp:spPr>
        <a:xfrm>
          <a:off x="0" y="4144616"/>
          <a:ext cx="4608512" cy="60357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3 comma 3</a:t>
          </a:r>
        </a:p>
        <a:p>
          <a:pPr marL="114300" lvl="1" indent="-114300" algn="l" defTabSz="622300">
            <a:lnSpc>
              <a:spcPct val="90000"/>
            </a:lnSpc>
            <a:spcBef>
              <a:spcPct val="0"/>
            </a:spcBef>
            <a:spcAft>
              <a:spcPct val="15000"/>
            </a:spcAft>
            <a:buChar char="•"/>
          </a:pPr>
          <a:r>
            <a:rPr lang="it-IT" sz="1400" kern="1200" dirty="0"/>
            <a:t>Articolo 12 comma 5</a:t>
          </a:r>
        </a:p>
      </dsp:txBody>
      <dsp:txXfrm>
        <a:off x="0" y="4144616"/>
        <a:ext cx="4608512" cy="603570"/>
      </dsp:txXfrm>
    </dsp:sp>
    <dsp:sp modelId="{3B106449-4C32-0542-9224-456EF0E2E9F9}">
      <dsp:nvSpPr>
        <dsp:cNvPr id="0" name=""/>
        <dsp:cNvSpPr/>
      </dsp:nvSpPr>
      <dsp:spPr>
        <a:xfrm>
          <a:off x="230425" y="4073912"/>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delle informazioni </a:t>
          </a:r>
        </a:p>
      </dsp:txBody>
      <dsp:txXfrm>
        <a:off x="237328" y="4080815"/>
        <a:ext cx="3212152" cy="127601"/>
      </dsp:txXfrm>
    </dsp:sp>
  </dsp:spTree>
</dsp:drawing>
</file>

<file path=ppt/diagrams/drawing9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395AC1-07FB-1E4E-A4DF-5D6508FD9A30}">
      <dsp:nvSpPr>
        <dsp:cNvPr id="0" name=""/>
        <dsp:cNvSpPr/>
      </dsp:nvSpPr>
      <dsp:spPr>
        <a:xfrm>
          <a:off x="0" y="75044"/>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3 comma 4</a:t>
          </a:r>
        </a:p>
      </dsp:txBody>
      <dsp:txXfrm>
        <a:off x="0" y="75044"/>
        <a:ext cx="4608512" cy="384775"/>
      </dsp:txXfrm>
    </dsp:sp>
    <dsp:sp modelId="{315DCB7D-89AD-EF4A-94EC-03830AA49C6D}">
      <dsp:nvSpPr>
        <dsp:cNvPr id="0" name=""/>
        <dsp:cNvSpPr/>
      </dsp:nvSpPr>
      <dsp:spPr>
        <a:xfrm>
          <a:off x="230425" y="4341"/>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delle risorse pubbliche</a:t>
          </a:r>
        </a:p>
      </dsp:txBody>
      <dsp:txXfrm>
        <a:off x="237328" y="11244"/>
        <a:ext cx="3212152" cy="127601"/>
      </dsp:txXfrm>
    </dsp:sp>
    <dsp:sp modelId="{C14A0273-9F7D-1446-8A98-F0EFDA56239F}">
      <dsp:nvSpPr>
        <dsp:cNvPr id="0" name=""/>
        <dsp:cNvSpPr/>
      </dsp:nvSpPr>
      <dsp:spPr>
        <a:xfrm>
          <a:off x="0" y="556392"/>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3</a:t>
          </a:r>
        </a:p>
      </dsp:txBody>
      <dsp:txXfrm>
        <a:off x="0" y="556392"/>
        <a:ext cx="4608512" cy="384775"/>
      </dsp:txXfrm>
    </dsp:sp>
    <dsp:sp modelId="{8637715E-BAC0-5846-BE51-067C6FA07FB9}">
      <dsp:nvSpPr>
        <dsp:cNvPr id="0" name=""/>
        <dsp:cNvSpPr/>
      </dsp:nvSpPr>
      <dsp:spPr>
        <a:xfrm>
          <a:off x="230425" y="485688"/>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711200">
            <a:lnSpc>
              <a:spcPct val="90000"/>
            </a:lnSpc>
            <a:spcBef>
              <a:spcPct val="0"/>
            </a:spcBef>
            <a:spcAft>
              <a:spcPct val="35000"/>
            </a:spcAft>
            <a:buNone/>
          </a:pPr>
          <a:r>
            <a:rPr lang="it-IT" sz="1600" b="1" kern="1200" dirty="0">
              <a:solidFill>
                <a:srgbClr val="FFFF00"/>
              </a:solidFill>
            </a:rPr>
            <a:t>Utilizzo di materiale e attrezzatura</a:t>
          </a:r>
        </a:p>
      </dsp:txBody>
      <dsp:txXfrm>
        <a:off x="237328" y="492591"/>
        <a:ext cx="3212152" cy="127601"/>
      </dsp:txXfrm>
    </dsp:sp>
    <dsp:sp modelId="{51A49FF6-50B4-BD48-81D3-B273A8846BEB}">
      <dsp:nvSpPr>
        <dsp:cNvPr id="0" name=""/>
        <dsp:cNvSpPr/>
      </dsp:nvSpPr>
      <dsp:spPr>
        <a:xfrm>
          <a:off x="0" y="1037739"/>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3</a:t>
          </a:r>
        </a:p>
      </dsp:txBody>
      <dsp:txXfrm>
        <a:off x="0" y="1037739"/>
        <a:ext cx="4608512" cy="384775"/>
      </dsp:txXfrm>
    </dsp:sp>
    <dsp:sp modelId="{7C155DD9-F749-9B4E-9FB5-F80E7F109D13}">
      <dsp:nvSpPr>
        <dsp:cNvPr id="0" name=""/>
        <dsp:cNvSpPr/>
      </dsp:nvSpPr>
      <dsp:spPr>
        <a:xfrm>
          <a:off x="230425" y="967035"/>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800100">
            <a:lnSpc>
              <a:spcPct val="90000"/>
            </a:lnSpc>
            <a:spcBef>
              <a:spcPct val="0"/>
            </a:spcBef>
            <a:spcAft>
              <a:spcPct val="35000"/>
            </a:spcAft>
            <a:buNone/>
          </a:pPr>
          <a:r>
            <a:rPr lang="it-IT" sz="1800" b="1" kern="1200" dirty="0">
              <a:solidFill>
                <a:srgbClr val="FFFF00"/>
              </a:solidFill>
            </a:rPr>
            <a:t>Utilizzo di servizi telematici</a:t>
          </a:r>
        </a:p>
      </dsp:txBody>
      <dsp:txXfrm>
        <a:off x="237328" y="973938"/>
        <a:ext cx="3212152" cy="127601"/>
      </dsp:txXfrm>
    </dsp:sp>
    <dsp:sp modelId="{89B25460-84A6-7B49-8E1D-04C9A6FF712A}">
      <dsp:nvSpPr>
        <dsp:cNvPr id="0" name=""/>
        <dsp:cNvSpPr/>
      </dsp:nvSpPr>
      <dsp:spPr>
        <a:xfrm>
          <a:off x="0" y="1519086"/>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3</a:t>
          </a:r>
        </a:p>
      </dsp:txBody>
      <dsp:txXfrm>
        <a:off x="0" y="1519086"/>
        <a:ext cx="4608512" cy="384775"/>
      </dsp:txXfrm>
    </dsp:sp>
    <dsp:sp modelId="{6ED97A61-026D-3248-A084-25E68EE22DB9}">
      <dsp:nvSpPr>
        <dsp:cNvPr id="0" name=""/>
        <dsp:cNvSpPr/>
      </dsp:nvSpPr>
      <dsp:spPr>
        <a:xfrm>
          <a:off x="230425" y="1448382"/>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800100">
            <a:lnSpc>
              <a:spcPct val="90000"/>
            </a:lnSpc>
            <a:spcBef>
              <a:spcPct val="0"/>
            </a:spcBef>
            <a:spcAft>
              <a:spcPct val="35000"/>
            </a:spcAft>
            <a:buNone/>
          </a:pPr>
          <a:r>
            <a:rPr lang="it-IT" sz="1800" b="1" kern="1200" dirty="0">
              <a:solidFill>
                <a:srgbClr val="FFFF00"/>
              </a:solidFill>
            </a:rPr>
            <a:t>Utilizzo di linee telefoniche</a:t>
          </a:r>
        </a:p>
      </dsp:txBody>
      <dsp:txXfrm>
        <a:off x="237328" y="1455285"/>
        <a:ext cx="3212152" cy="127601"/>
      </dsp:txXfrm>
    </dsp:sp>
    <dsp:sp modelId="{76E1093B-2744-EA45-A061-1CD310F7ADFE}">
      <dsp:nvSpPr>
        <dsp:cNvPr id="0" name=""/>
        <dsp:cNvSpPr/>
      </dsp:nvSpPr>
      <dsp:spPr>
        <a:xfrm>
          <a:off x="0" y="2000433"/>
          <a:ext cx="4608512" cy="60357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10</a:t>
          </a:r>
        </a:p>
        <a:p>
          <a:pPr marL="114300" lvl="1" indent="-114300" algn="l" defTabSz="622300">
            <a:lnSpc>
              <a:spcPct val="90000"/>
            </a:lnSpc>
            <a:spcBef>
              <a:spcPct val="0"/>
            </a:spcBef>
            <a:spcAft>
              <a:spcPct val="15000"/>
            </a:spcAft>
            <a:buChar char="•"/>
          </a:pPr>
          <a:r>
            <a:rPr lang="it-IT" sz="1400" kern="1200" dirty="0"/>
            <a:t>Articolo 5 comma 2</a:t>
          </a:r>
        </a:p>
      </dsp:txBody>
      <dsp:txXfrm>
        <a:off x="0" y="2000433"/>
        <a:ext cx="4608512" cy="603570"/>
      </dsp:txXfrm>
    </dsp:sp>
    <dsp:sp modelId="{5905D439-7C68-A741-88D0-5F3C57870CDA}">
      <dsp:nvSpPr>
        <dsp:cNvPr id="0" name=""/>
        <dsp:cNvSpPr/>
      </dsp:nvSpPr>
      <dsp:spPr>
        <a:xfrm>
          <a:off x="230425" y="1929729"/>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 titolo e della posizione</a:t>
          </a:r>
        </a:p>
      </dsp:txBody>
      <dsp:txXfrm>
        <a:off x="237328" y="1936632"/>
        <a:ext cx="3212152" cy="127601"/>
      </dsp:txXfrm>
    </dsp:sp>
    <dsp:sp modelId="{9DA07174-427C-CC49-B11F-E152B4D3F1C9}">
      <dsp:nvSpPr>
        <dsp:cNvPr id="0" name=""/>
        <dsp:cNvSpPr/>
      </dsp:nvSpPr>
      <dsp:spPr>
        <a:xfrm>
          <a:off x="0" y="2700575"/>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1</a:t>
          </a:r>
        </a:p>
      </dsp:txBody>
      <dsp:txXfrm>
        <a:off x="0" y="2700575"/>
        <a:ext cx="4608512" cy="384775"/>
      </dsp:txXfrm>
    </dsp:sp>
    <dsp:sp modelId="{F1140602-778D-F54B-BD98-687A0A9B3E80}">
      <dsp:nvSpPr>
        <dsp:cNvPr id="0" name=""/>
        <dsp:cNvSpPr/>
      </dsp:nvSpPr>
      <dsp:spPr>
        <a:xfrm>
          <a:off x="230425" y="2629871"/>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 tempo di lavoro</a:t>
          </a:r>
        </a:p>
      </dsp:txBody>
      <dsp:txXfrm>
        <a:off x="237328" y="2636774"/>
        <a:ext cx="3212152" cy="127601"/>
      </dsp:txXfrm>
    </dsp:sp>
    <dsp:sp modelId="{EB242656-C070-0341-85FE-C7CA5A92CEC1}">
      <dsp:nvSpPr>
        <dsp:cNvPr id="0" name=""/>
        <dsp:cNvSpPr/>
      </dsp:nvSpPr>
      <dsp:spPr>
        <a:xfrm>
          <a:off x="0" y="3181922"/>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1</a:t>
          </a:r>
        </a:p>
      </dsp:txBody>
      <dsp:txXfrm>
        <a:off x="0" y="3181922"/>
        <a:ext cx="4608512" cy="384775"/>
      </dsp:txXfrm>
    </dsp:sp>
    <dsp:sp modelId="{43476602-15DB-2B4E-BBA1-7D984B608711}">
      <dsp:nvSpPr>
        <dsp:cNvPr id="0" name=""/>
        <dsp:cNvSpPr/>
      </dsp:nvSpPr>
      <dsp:spPr>
        <a:xfrm>
          <a:off x="230425" y="3111218"/>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 tempo di lavoro altrui</a:t>
          </a:r>
        </a:p>
      </dsp:txBody>
      <dsp:txXfrm>
        <a:off x="237328" y="3118121"/>
        <a:ext cx="3212152" cy="127601"/>
      </dsp:txXfrm>
    </dsp:sp>
    <dsp:sp modelId="{A78FE3AC-C2BD-7341-88F1-08D549E80246}">
      <dsp:nvSpPr>
        <dsp:cNvPr id="0" name=""/>
        <dsp:cNvSpPr/>
      </dsp:nvSpPr>
      <dsp:spPr>
        <a:xfrm>
          <a:off x="0" y="3663269"/>
          <a:ext cx="4608512" cy="3847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11 comma 2</a:t>
          </a:r>
        </a:p>
      </dsp:txBody>
      <dsp:txXfrm>
        <a:off x="0" y="3663269"/>
        <a:ext cx="4608512" cy="384775"/>
      </dsp:txXfrm>
    </dsp:sp>
    <dsp:sp modelId="{258666EF-4C6B-5D42-AAEC-04B48C9B28A4}">
      <dsp:nvSpPr>
        <dsp:cNvPr id="0" name=""/>
        <dsp:cNvSpPr/>
      </dsp:nvSpPr>
      <dsp:spPr>
        <a:xfrm>
          <a:off x="230425" y="3592565"/>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dei permessi lavorativi</a:t>
          </a:r>
        </a:p>
      </dsp:txBody>
      <dsp:txXfrm>
        <a:off x="237328" y="3599468"/>
        <a:ext cx="3212152" cy="127601"/>
      </dsp:txXfrm>
    </dsp:sp>
    <dsp:sp modelId="{8A7758C0-1993-F94B-80FF-73CD93BDB43F}">
      <dsp:nvSpPr>
        <dsp:cNvPr id="0" name=""/>
        <dsp:cNvSpPr/>
      </dsp:nvSpPr>
      <dsp:spPr>
        <a:xfrm>
          <a:off x="0" y="4144616"/>
          <a:ext cx="4608512" cy="60357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63625" rIns="357672" bIns="99568" numCol="1" spcCol="1270" anchor="t" anchorCtr="0">
          <a:noAutofit/>
        </a:bodyPr>
        <a:lstStyle/>
        <a:p>
          <a:pPr marL="114300" lvl="1" indent="-114300" algn="l" defTabSz="622300">
            <a:lnSpc>
              <a:spcPct val="90000"/>
            </a:lnSpc>
            <a:spcBef>
              <a:spcPct val="0"/>
            </a:spcBef>
            <a:spcAft>
              <a:spcPct val="15000"/>
            </a:spcAft>
            <a:buChar char="•"/>
          </a:pPr>
          <a:r>
            <a:rPr lang="it-IT" sz="1400" kern="1200" dirty="0"/>
            <a:t>Articolo 3 comma 3</a:t>
          </a:r>
        </a:p>
        <a:p>
          <a:pPr marL="114300" lvl="1" indent="-114300" algn="l" defTabSz="622300">
            <a:lnSpc>
              <a:spcPct val="90000"/>
            </a:lnSpc>
            <a:spcBef>
              <a:spcPct val="0"/>
            </a:spcBef>
            <a:spcAft>
              <a:spcPct val="15000"/>
            </a:spcAft>
            <a:buChar char="•"/>
          </a:pPr>
          <a:r>
            <a:rPr lang="it-IT" sz="1400" kern="1200" dirty="0"/>
            <a:t>Articolo 12 comma 5</a:t>
          </a:r>
        </a:p>
      </dsp:txBody>
      <dsp:txXfrm>
        <a:off x="0" y="4144616"/>
        <a:ext cx="4608512" cy="603570"/>
      </dsp:txXfrm>
    </dsp:sp>
    <dsp:sp modelId="{3B106449-4C32-0542-9224-456EF0E2E9F9}">
      <dsp:nvSpPr>
        <dsp:cNvPr id="0" name=""/>
        <dsp:cNvSpPr/>
      </dsp:nvSpPr>
      <dsp:spPr>
        <a:xfrm>
          <a:off x="230425" y="4073912"/>
          <a:ext cx="3225958" cy="141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622300">
            <a:lnSpc>
              <a:spcPct val="90000"/>
            </a:lnSpc>
            <a:spcBef>
              <a:spcPct val="0"/>
            </a:spcBef>
            <a:spcAft>
              <a:spcPct val="35000"/>
            </a:spcAft>
            <a:buNone/>
          </a:pPr>
          <a:r>
            <a:rPr lang="it-IT" sz="1400" kern="1200" dirty="0"/>
            <a:t>Utilizzo delle informazioni </a:t>
          </a:r>
        </a:p>
      </dsp:txBody>
      <dsp:txXfrm>
        <a:off x="237328" y="4080815"/>
        <a:ext cx="3212152" cy="127601"/>
      </dsp:txXfrm>
    </dsp:sp>
  </dsp:spTree>
</dsp:drawing>
</file>

<file path=ppt/diagrams/drawing9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4A0273-9F7D-1446-8A98-F0EFDA56239F}">
      <dsp:nvSpPr>
        <dsp:cNvPr id="0" name=""/>
        <dsp:cNvSpPr/>
      </dsp:nvSpPr>
      <dsp:spPr>
        <a:xfrm>
          <a:off x="0" y="1750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3 comma 4</a:t>
          </a:r>
        </a:p>
      </dsp:txBody>
      <dsp:txXfrm>
        <a:off x="0" y="175089"/>
        <a:ext cx="4608512" cy="362250"/>
      </dsp:txXfrm>
    </dsp:sp>
    <dsp:sp modelId="{8637715E-BAC0-5846-BE51-067C6FA07FB9}">
      <dsp:nvSpPr>
        <dsp:cNvPr id="0" name=""/>
        <dsp:cNvSpPr/>
      </dsp:nvSpPr>
      <dsp:spPr>
        <a:xfrm>
          <a:off x="230425" y="1012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delle risorse pubbliche</a:t>
          </a:r>
        </a:p>
      </dsp:txBody>
      <dsp:txXfrm>
        <a:off x="237630" y="108494"/>
        <a:ext cx="3211548" cy="133190"/>
      </dsp:txXfrm>
    </dsp:sp>
    <dsp:sp modelId="{118F1AB3-89E5-9846-AE15-FE89CF38998D}">
      <dsp:nvSpPr>
        <dsp:cNvPr id="0" name=""/>
        <dsp:cNvSpPr/>
      </dsp:nvSpPr>
      <dsp:spPr>
        <a:xfrm>
          <a:off x="0" y="6381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638139"/>
        <a:ext cx="4608512" cy="362250"/>
      </dsp:txXfrm>
    </dsp:sp>
    <dsp:sp modelId="{AD8AA6A2-904C-2C43-A0BD-144722A586C7}">
      <dsp:nvSpPr>
        <dsp:cNvPr id="0" name=""/>
        <dsp:cNvSpPr/>
      </dsp:nvSpPr>
      <dsp:spPr>
        <a:xfrm>
          <a:off x="230425" y="5643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materiale e attrezzatura</a:t>
          </a:r>
        </a:p>
      </dsp:txBody>
      <dsp:txXfrm>
        <a:off x="237630" y="571544"/>
        <a:ext cx="3211548" cy="133190"/>
      </dsp:txXfrm>
    </dsp:sp>
    <dsp:sp modelId="{FCAE10BB-20CF-C444-A54E-60D78D0D509B}">
      <dsp:nvSpPr>
        <dsp:cNvPr id="0" name=""/>
        <dsp:cNvSpPr/>
      </dsp:nvSpPr>
      <dsp:spPr>
        <a:xfrm>
          <a:off x="0" y="11011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1101189"/>
        <a:ext cx="4608512" cy="362250"/>
      </dsp:txXfrm>
    </dsp:sp>
    <dsp:sp modelId="{5925E6C1-1D65-1440-A707-2C106B7F4190}">
      <dsp:nvSpPr>
        <dsp:cNvPr id="0" name=""/>
        <dsp:cNvSpPr/>
      </dsp:nvSpPr>
      <dsp:spPr>
        <a:xfrm>
          <a:off x="230425" y="10273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servizi telematici</a:t>
          </a:r>
        </a:p>
      </dsp:txBody>
      <dsp:txXfrm>
        <a:off x="237630" y="1034594"/>
        <a:ext cx="3211548" cy="133190"/>
      </dsp:txXfrm>
    </dsp:sp>
    <dsp:sp modelId="{D63F123C-4EF6-6742-B2F7-6E7B61B26F5A}">
      <dsp:nvSpPr>
        <dsp:cNvPr id="0" name=""/>
        <dsp:cNvSpPr/>
      </dsp:nvSpPr>
      <dsp:spPr>
        <a:xfrm>
          <a:off x="0" y="15642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1564239"/>
        <a:ext cx="4608512" cy="362250"/>
      </dsp:txXfrm>
    </dsp:sp>
    <dsp:sp modelId="{C62D9AE2-F193-CE4B-A8BC-8AC8F9B0DCFE}">
      <dsp:nvSpPr>
        <dsp:cNvPr id="0" name=""/>
        <dsp:cNvSpPr/>
      </dsp:nvSpPr>
      <dsp:spPr>
        <a:xfrm>
          <a:off x="230425" y="14904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linee telefoniche</a:t>
          </a:r>
        </a:p>
      </dsp:txBody>
      <dsp:txXfrm>
        <a:off x="237630" y="1497644"/>
        <a:ext cx="3211548" cy="133190"/>
      </dsp:txXfrm>
    </dsp:sp>
    <dsp:sp modelId="{4B1B2FC5-5D3D-F54C-8997-114FB6537D34}">
      <dsp:nvSpPr>
        <dsp:cNvPr id="0" name=""/>
        <dsp:cNvSpPr/>
      </dsp:nvSpPr>
      <dsp:spPr>
        <a:xfrm>
          <a:off x="0" y="2027289"/>
          <a:ext cx="4608512" cy="567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10</a:t>
          </a:r>
        </a:p>
        <a:p>
          <a:pPr marL="114300" lvl="1" indent="-114300" algn="l" defTabSz="533400">
            <a:lnSpc>
              <a:spcPct val="90000"/>
            </a:lnSpc>
            <a:spcBef>
              <a:spcPct val="0"/>
            </a:spcBef>
            <a:spcAft>
              <a:spcPct val="15000"/>
            </a:spcAft>
            <a:buChar char="•"/>
          </a:pPr>
          <a:r>
            <a:rPr lang="it-IT" sz="1200" kern="1200" dirty="0"/>
            <a:t>Articolo 5 comma 2</a:t>
          </a:r>
        </a:p>
      </dsp:txBody>
      <dsp:txXfrm>
        <a:off x="0" y="2027289"/>
        <a:ext cx="4608512" cy="567000"/>
      </dsp:txXfrm>
    </dsp:sp>
    <dsp:sp modelId="{6C04F84A-9597-B24A-B703-BB76022FBE17}">
      <dsp:nvSpPr>
        <dsp:cNvPr id="0" name=""/>
        <dsp:cNvSpPr/>
      </dsp:nvSpPr>
      <dsp:spPr>
        <a:xfrm>
          <a:off x="230425" y="19534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711200">
            <a:lnSpc>
              <a:spcPct val="90000"/>
            </a:lnSpc>
            <a:spcBef>
              <a:spcPct val="0"/>
            </a:spcBef>
            <a:spcAft>
              <a:spcPct val="35000"/>
            </a:spcAft>
            <a:buNone/>
          </a:pPr>
          <a:r>
            <a:rPr lang="it-IT" sz="1600" b="1" kern="1200" dirty="0">
              <a:solidFill>
                <a:srgbClr val="FFFF00"/>
              </a:solidFill>
            </a:rPr>
            <a:t>Utilizzo del titolo e della posizione</a:t>
          </a:r>
        </a:p>
      </dsp:txBody>
      <dsp:txXfrm>
        <a:off x="237630" y="1960694"/>
        <a:ext cx="3211548" cy="133190"/>
      </dsp:txXfrm>
    </dsp:sp>
    <dsp:sp modelId="{C95A331D-1E13-DE45-A2F4-8C33C766C0D1}">
      <dsp:nvSpPr>
        <dsp:cNvPr id="0" name=""/>
        <dsp:cNvSpPr/>
      </dsp:nvSpPr>
      <dsp:spPr>
        <a:xfrm>
          <a:off x="0" y="26950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1</a:t>
          </a:r>
        </a:p>
      </dsp:txBody>
      <dsp:txXfrm>
        <a:off x="0" y="2695089"/>
        <a:ext cx="4608512" cy="362250"/>
      </dsp:txXfrm>
    </dsp:sp>
    <dsp:sp modelId="{89C4391D-E870-7D4A-901D-3EE13F41BD87}">
      <dsp:nvSpPr>
        <dsp:cNvPr id="0" name=""/>
        <dsp:cNvSpPr/>
      </dsp:nvSpPr>
      <dsp:spPr>
        <a:xfrm>
          <a:off x="230425" y="26212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b="0" kern="1200" dirty="0">
              <a:solidFill>
                <a:schemeClr val="bg1"/>
              </a:solidFill>
            </a:rPr>
            <a:t>Utilizzo del tempo di lavoro</a:t>
          </a:r>
        </a:p>
      </dsp:txBody>
      <dsp:txXfrm>
        <a:off x="237630" y="2628494"/>
        <a:ext cx="3211548" cy="133190"/>
      </dsp:txXfrm>
    </dsp:sp>
    <dsp:sp modelId="{A67FFE2B-10F6-3E47-9816-ABD07C421E8A}">
      <dsp:nvSpPr>
        <dsp:cNvPr id="0" name=""/>
        <dsp:cNvSpPr/>
      </dsp:nvSpPr>
      <dsp:spPr>
        <a:xfrm>
          <a:off x="0" y="31581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1</a:t>
          </a:r>
        </a:p>
      </dsp:txBody>
      <dsp:txXfrm>
        <a:off x="0" y="3158139"/>
        <a:ext cx="4608512" cy="362250"/>
      </dsp:txXfrm>
    </dsp:sp>
    <dsp:sp modelId="{053865E1-DB32-3949-BB67-F3FF5C4F9BBB}">
      <dsp:nvSpPr>
        <dsp:cNvPr id="0" name=""/>
        <dsp:cNvSpPr/>
      </dsp:nvSpPr>
      <dsp:spPr>
        <a:xfrm>
          <a:off x="230425" y="30843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 tempo di lavoro altrui</a:t>
          </a:r>
        </a:p>
      </dsp:txBody>
      <dsp:txXfrm>
        <a:off x="237630" y="3091544"/>
        <a:ext cx="3211548" cy="133190"/>
      </dsp:txXfrm>
    </dsp:sp>
    <dsp:sp modelId="{66BC6AF6-5EE7-1847-A2D4-C5479EB3A037}">
      <dsp:nvSpPr>
        <dsp:cNvPr id="0" name=""/>
        <dsp:cNvSpPr/>
      </dsp:nvSpPr>
      <dsp:spPr>
        <a:xfrm>
          <a:off x="0" y="36211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2</a:t>
          </a:r>
        </a:p>
      </dsp:txBody>
      <dsp:txXfrm>
        <a:off x="0" y="3621189"/>
        <a:ext cx="4608512" cy="362250"/>
      </dsp:txXfrm>
    </dsp:sp>
    <dsp:sp modelId="{D9238B0E-5CC5-9245-98C5-1A1726985E90}">
      <dsp:nvSpPr>
        <dsp:cNvPr id="0" name=""/>
        <dsp:cNvSpPr/>
      </dsp:nvSpPr>
      <dsp:spPr>
        <a:xfrm>
          <a:off x="230425" y="35473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dei permessi lavorativi</a:t>
          </a:r>
        </a:p>
      </dsp:txBody>
      <dsp:txXfrm>
        <a:off x="237630" y="3554594"/>
        <a:ext cx="3211548" cy="133190"/>
      </dsp:txXfrm>
    </dsp:sp>
    <dsp:sp modelId="{493184FB-727A-6A44-B1E7-ACF13DA54846}">
      <dsp:nvSpPr>
        <dsp:cNvPr id="0" name=""/>
        <dsp:cNvSpPr/>
      </dsp:nvSpPr>
      <dsp:spPr>
        <a:xfrm>
          <a:off x="0" y="4084239"/>
          <a:ext cx="4608512" cy="567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3 comma 3</a:t>
          </a:r>
        </a:p>
        <a:p>
          <a:pPr marL="114300" lvl="1" indent="-114300" algn="l" defTabSz="533400">
            <a:lnSpc>
              <a:spcPct val="90000"/>
            </a:lnSpc>
            <a:spcBef>
              <a:spcPct val="0"/>
            </a:spcBef>
            <a:spcAft>
              <a:spcPct val="15000"/>
            </a:spcAft>
            <a:buChar char="•"/>
          </a:pPr>
          <a:r>
            <a:rPr lang="it-IT" sz="1200" kern="1200" dirty="0"/>
            <a:t>Articolo 12 comma 5</a:t>
          </a:r>
        </a:p>
      </dsp:txBody>
      <dsp:txXfrm>
        <a:off x="0" y="4084239"/>
        <a:ext cx="4608512" cy="567000"/>
      </dsp:txXfrm>
    </dsp:sp>
    <dsp:sp modelId="{2F588228-7D92-8044-B652-0309CD726ECB}">
      <dsp:nvSpPr>
        <dsp:cNvPr id="0" name=""/>
        <dsp:cNvSpPr/>
      </dsp:nvSpPr>
      <dsp:spPr>
        <a:xfrm>
          <a:off x="230425" y="40104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delle informazioni </a:t>
          </a:r>
        </a:p>
      </dsp:txBody>
      <dsp:txXfrm>
        <a:off x="237630" y="4017644"/>
        <a:ext cx="3211548" cy="133190"/>
      </dsp:txXfrm>
    </dsp:sp>
  </dsp:spTree>
</dsp:drawing>
</file>

<file path=ppt/diagrams/drawing9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4A0273-9F7D-1446-8A98-F0EFDA56239F}">
      <dsp:nvSpPr>
        <dsp:cNvPr id="0" name=""/>
        <dsp:cNvSpPr/>
      </dsp:nvSpPr>
      <dsp:spPr>
        <a:xfrm>
          <a:off x="0" y="1750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3 comma 4</a:t>
          </a:r>
        </a:p>
      </dsp:txBody>
      <dsp:txXfrm>
        <a:off x="0" y="175089"/>
        <a:ext cx="4608512" cy="362250"/>
      </dsp:txXfrm>
    </dsp:sp>
    <dsp:sp modelId="{8637715E-BAC0-5846-BE51-067C6FA07FB9}">
      <dsp:nvSpPr>
        <dsp:cNvPr id="0" name=""/>
        <dsp:cNvSpPr/>
      </dsp:nvSpPr>
      <dsp:spPr>
        <a:xfrm>
          <a:off x="230425" y="1012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delle risorse pubbliche</a:t>
          </a:r>
        </a:p>
      </dsp:txBody>
      <dsp:txXfrm>
        <a:off x="237630" y="108494"/>
        <a:ext cx="3211548" cy="133190"/>
      </dsp:txXfrm>
    </dsp:sp>
    <dsp:sp modelId="{118F1AB3-89E5-9846-AE15-FE89CF38998D}">
      <dsp:nvSpPr>
        <dsp:cNvPr id="0" name=""/>
        <dsp:cNvSpPr/>
      </dsp:nvSpPr>
      <dsp:spPr>
        <a:xfrm>
          <a:off x="0" y="6381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638139"/>
        <a:ext cx="4608512" cy="362250"/>
      </dsp:txXfrm>
    </dsp:sp>
    <dsp:sp modelId="{AD8AA6A2-904C-2C43-A0BD-144722A586C7}">
      <dsp:nvSpPr>
        <dsp:cNvPr id="0" name=""/>
        <dsp:cNvSpPr/>
      </dsp:nvSpPr>
      <dsp:spPr>
        <a:xfrm>
          <a:off x="230425" y="5643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materiale e attrezzatura</a:t>
          </a:r>
        </a:p>
      </dsp:txBody>
      <dsp:txXfrm>
        <a:off x="237630" y="571544"/>
        <a:ext cx="3211548" cy="133190"/>
      </dsp:txXfrm>
    </dsp:sp>
    <dsp:sp modelId="{FCAE10BB-20CF-C444-A54E-60D78D0D509B}">
      <dsp:nvSpPr>
        <dsp:cNvPr id="0" name=""/>
        <dsp:cNvSpPr/>
      </dsp:nvSpPr>
      <dsp:spPr>
        <a:xfrm>
          <a:off x="0" y="11011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1101189"/>
        <a:ext cx="4608512" cy="362250"/>
      </dsp:txXfrm>
    </dsp:sp>
    <dsp:sp modelId="{5925E6C1-1D65-1440-A707-2C106B7F4190}">
      <dsp:nvSpPr>
        <dsp:cNvPr id="0" name=""/>
        <dsp:cNvSpPr/>
      </dsp:nvSpPr>
      <dsp:spPr>
        <a:xfrm>
          <a:off x="230425" y="10273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servizi telematici</a:t>
          </a:r>
        </a:p>
      </dsp:txBody>
      <dsp:txXfrm>
        <a:off x="237630" y="1034594"/>
        <a:ext cx="3211548" cy="133190"/>
      </dsp:txXfrm>
    </dsp:sp>
    <dsp:sp modelId="{D63F123C-4EF6-6742-B2F7-6E7B61B26F5A}">
      <dsp:nvSpPr>
        <dsp:cNvPr id="0" name=""/>
        <dsp:cNvSpPr/>
      </dsp:nvSpPr>
      <dsp:spPr>
        <a:xfrm>
          <a:off x="0" y="15642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1564239"/>
        <a:ext cx="4608512" cy="362250"/>
      </dsp:txXfrm>
    </dsp:sp>
    <dsp:sp modelId="{C62D9AE2-F193-CE4B-A8BC-8AC8F9B0DCFE}">
      <dsp:nvSpPr>
        <dsp:cNvPr id="0" name=""/>
        <dsp:cNvSpPr/>
      </dsp:nvSpPr>
      <dsp:spPr>
        <a:xfrm>
          <a:off x="230425" y="14904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linee telefoniche</a:t>
          </a:r>
        </a:p>
      </dsp:txBody>
      <dsp:txXfrm>
        <a:off x="237630" y="1497644"/>
        <a:ext cx="3211548" cy="133190"/>
      </dsp:txXfrm>
    </dsp:sp>
    <dsp:sp modelId="{4B1B2FC5-5D3D-F54C-8997-114FB6537D34}">
      <dsp:nvSpPr>
        <dsp:cNvPr id="0" name=""/>
        <dsp:cNvSpPr/>
      </dsp:nvSpPr>
      <dsp:spPr>
        <a:xfrm>
          <a:off x="0" y="2027289"/>
          <a:ext cx="4608512" cy="567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10</a:t>
          </a:r>
        </a:p>
        <a:p>
          <a:pPr marL="114300" lvl="1" indent="-114300" algn="l" defTabSz="533400">
            <a:lnSpc>
              <a:spcPct val="90000"/>
            </a:lnSpc>
            <a:spcBef>
              <a:spcPct val="0"/>
            </a:spcBef>
            <a:spcAft>
              <a:spcPct val="15000"/>
            </a:spcAft>
            <a:buChar char="•"/>
          </a:pPr>
          <a:r>
            <a:rPr lang="it-IT" sz="1200" kern="1200" dirty="0"/>
            <a:t>Articolo 5 comma 2</a:t>
          </a:r>
        </a:p>
      </dsp:txBody>
      <dsp:txXfrm>
        <a:off x="0" y="2027289"/>
        <a:ext cx="4608512" cy="567000"/>
      </dsp:txXfrm>
    </dsp:sp>
    <dsp:sp modelId="{6C04F84A-9597-B24A-B703-BB76022FBE17}">
      <dsp:nvSpPr>
        <dsp:cNvPr id="0" name=""/>
        <dsp:cNvSpPr/>
      </dsp:nvSpPr>
      <dsp:spPr>
        <a:xfrm>
          <a:off x="230425" y="19534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 titolo e della posizione</a:t>
          </a:r>
        </a:p>
      </dsp:txBody>
      <dsp:txXfrm>
        <a:off x="237630" y="1960694"/>
        <a:ext cx="3211548" cy="133190"/>
      </dsp:txXfrm>
    </dsp:sp>
    <dsp:sp modelId="{C95A331D-1E13-DE45-A2F4-8C33C766C0D1}">
      <dsp:nvSpPr>
        <dsp:cNvPr id="0" name=""/>
        <dsp:cNvSpPr/>
      </dsp:nvSpPr>
      <dsp:spPr>
        <a:xfrm>
          <a:off x="0" y="26950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1</a:t>
          </a:r>
        </a:p>
      </dsp:txBody>
      <dsp:txXfrm>
        <a:off x="0" y="2695089"/>
        <a:ext cx="4608512" cy="362250"/>
      </dsp:txXfrm>
    </dsp:sp>
    <dsp:sp modelId="{89C4391D-E870-7D4A-901D-3EE13F41BD87}">
      <dsp:nvSpPr>
        <dsp:cNvPr id="0" name=""/>
        <dsp:cNvSpPr/>
      </dsp:nvSpPr>
      <dsp:spPr>
        <a:xfrm>
          <a:off x="230425" y="26212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800100">
            <a:lnSpc>
              <a:spcPct val="90000"/>
            </a:lnSpc>
            <a:spcBef>
              <a:spcPct val="0"/>
            </a:spcBef>
            <a:spcAft>
              <a:spcPct val="35000"/>
            </a:spcAft>
            <a:buNone/>
          </a:pPr>
          <a:r>
            <a:rPr lang="it-IT" sz="1800" b="1" kern="1200" dirty="0">
              <a:solidFill>
                <a:srgbClr val="FFFF00"/>
              </a:solidFill>
            </a:rPr>
            <a:t>Utilizzo del tempo di lavoro</a:t>
          </a:r>
        </a:p>
      </dsp:txBody>
      <dsp:txXfrm>
        <a:off x="237630" y="2628494"/>
        <a:ext cx="3211548" cy="133190"/>
      </dsp:txXfrm>
    </dsp:sp>
    <dsp:sp modelId="{A67FFE2B-10F6-3E47-9816-ABD07C421E8A}">
      <dsp:nvSpPr>
        <dsp:cNvPr id="0" name=""/>
        <dsp:cNvSpPr/>
      </dsp:nvSpPr>
      <dsp:spPr>
        <a:xfrm>
          <a:off x="0" y="31581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1</a:t>
          </a:r>
        </a:p>
      </dsp:txBody>
      <dsp:txXfrm>
        <a:off x="0" y="3158139"/>
        <a:ext cx="4608512" cy="362250"/>
      </dsp:txXfrm>
    </dsp:sp>
    <dsp:sp modelId="{053865E1-DB32-3949-BB67-F3FF5C4F9BBB}">
      <dsp:nvSpPr>
        <dsp:cNvPr id="0" name=""/>
        <dsp:cNvSpPr/>
      </dsp:nvSpPr>
      <dsp:spPr>
        <a:xfrm>
          <a:off x="230425" y="30843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711200">
            <a:lnSpc>
              <a:spcPct val="90000"/>
            </a:lnSpc>
            <a:spcBef>
              <a:spcPct val="0"/>
            </a:spcBef>
            <a:spcAft>
              <a:spcPct val="35000"/>
            </a:spcAft>
            <a:buNone/>
          </a:pPr>
          <a:r>
            <a:rPr lang="it-IT" sz="1600" b="1" kern="1200" dirty="0">
              <a:solidFill>
                <a:srgbClr val="FFFF00"/>
              </a:solidFill>
            </a:rPr>
            <a:t>Utilizzo del tempo di lavoro altrui</a:t>
          </a:r>
        </a:p>
      </dsp:txBody>
      <dsp:txXfrm>
        <a:off x="237630" y="3091544"/>
        <a:ext cx="3211548" cy="133190"/>
      </dsp:txXfrm>
    </dsp:sp>
    <dsp:sp modelId="{66BC6AF6-5EE7-1847-A2D4-C5479EB3A037}">
      <dsp:nvSpPr>
        <dsp:cNvPr id="0" name=""/>
        <dsp:cNvSpPr/>
      </dsp:nvSpPr>
      <dsp:spPr>
        <a:xfrm>
          <a:off x="0" y="36211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2</a:t>
          </a:r>
        </a:p>
      </dsp:txBody>
      <dsp:txXfrm>
        <a:off x="0" y="3621189"/>
        <a:ext cx="4608512" cy="362250"/>
      </dsp:txXfrm>
    </dsp:sp>
    <dsp:sp modelId="{D9238B0E-5CC5-9245-98C5-1A1726985E90}">
      <dsp:nvSpPr>
        <dsp:cNvPr id="0" name=""/>
        <dsp:cNvSpPr/>
      </dsp:nvSpPr>
      <dsp:spPr>
        <a:xfrm>
          <a:off x="230425" y="35473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dei permessi lavorativi</a:t>
          </a:r>
        </a:p>
      </dsp:txBody>
      <dsp:txXfrm>
        <a:off x="237630" y="3554594"/>
        <a:ext cx="3211548" cy="133190"/>
      </dsp:txXfrm>
    </dsp:sp>
    <dsp:sp modelId="{493184FB-727A-6A44-B1E7-ACF13DA54846}">
      <dsp:nvSpPr>
        <dsp:cNvPr id="0" name=""/>
        <dsp:cNvSpPr/>
      </dsp:nvSpPr>
      <dsp:spPr>
        <a:xfrm>
          <a:off x="0" y="4084239"/>
          <a:ext cx="4608512" cy="567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3 comma 3</a:t>
          </a:r>
        </a:p>
        <a:p>
          <a:pPr marL="114300" lvl="1" indent="-114300" algn="l" defTabSz="533400">
            <a:lnSpc>
              <a:spcPct val="90000"/>
            </a:lnSpc>
            <a:spcBef>
              <a:spcPct val="0"/>
            </a:spcBef>
            <a:spcAft>
              <a:spcPct val="15000"/>
            </a:spcAft>
            <a:buChar char="•"/>
          </a:pPr>
          <a:r>
            <a:rPr lang="it-IT" sz="1200" kern="1200" dirty="0"/>
            <a:t>Articolo 12 comma 5</a:t>
          </a:r>
        </a:p>
      </dsp:txBody>
      <dsp:txXfrm>
        <a:off x="0" y="4084239"/>
        <a:ext cx="4608512" cy="567000"/>
      </dsp:txXfrm>
    </dsp:sp>
    <dsp:sp modelId="{2F588228-7D92-8044-B652-0309CD726ECB}">
      <dsp:nvSpPr>
        <dsp:cNvPr id="0" name=""/>
        <dsp:cNvSpPr/>
      </dsp:nvSpPr>
      <dsp:spPr>
        <a:xfrm>
          <a:off x="230425" y="40104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delle informazioni </a:t>
          </a:r>
        </a:p>
      </dsp:txBody>
      <dsp:txXfrm>
        <a:off x="237630" y="4017644"/>
        <a:ext cx="3211548" cy="133190"/>
      </dsp:txXfrm>
    </dsp:sp>
  </dsp:spTree>
</dsp:drawing>
</file>

<file path=ppt/diagrams/drawing9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4A0273-9F7D-1446-8A98-F0EFDA56239F}">
      <dsp:nvSpPr>
        <dsp:cNvPr id="0" name=""/>
        <dsp:cNvSpPr/>
      </dsp:nvSpPr>
      <dsp:spPr>
        <a:xfrm>
          <a:off x="0" y="1750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3 comma 4</a:t>
          </a:r>
        </a:p>
      </dsp:txBody>
      <dsp:txXfrm>
        <a:off x="0" y="175089"/>
        <a:ext cx="4608512" cy="362250"/>
      </dsp:txXfrm>
    </dsp:sp>
    <dsp:sp modelId="{8637715E-BAC0-5846-BE51-067C6FA07FB9}">
      <dsp:nvSpPr>
        <dsp:cNvPr id="0" name=""/>
        <dsp:cNvSpPr/>
      </dsp:nvSpPr>
      <dsp:spPr>
        <a:xfrm>
          <a:off x="230425" y="1012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delle risorse pubbliche</a:t>
          </a:r>
        </a:p>
      </dsp:txBody>
      <dsp:txXfrm>
        <a:off x="237630" y="108494"/>
        <a:ext cx="3211548" cy="133190"/>
      </dsp:txXfrm>
    </dsp:sp>
    <dsp:sp modelId="{2E0937DF-2A2C-294D-A9DF-1D25F00F67FF}">
      <dsp:nvSpPr>
        <dsp:cNvPr id="0" name=""/>
        <dsp:cNvSpPr/>
      </dsp:nvSpPr>
      <dsp:spPr>
        <a:xfrm>
          <a:off x="0" y="6381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638139"/>
        <a:ext cx="4608512" cy="362250"/>
      </dsp:txXfrm>
    </dsp:sp>
    <dsp:sp modelId="{78A2F411-33B0-4346-93F2-A7E2DD4F9B6B}">
      <dsp:nvSpPr>
        <dsp:cNvPr id="0" name=""/>
        <dsp:cNvSpPr/>
      </dsp:nvSpPr>
      <dsp:spPr>
        <a:xfrm>
          <a:off x="230425" y="5643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materiale e attrezzatura</a:t>
          </a:r>
        </a:p>
      </dsp:txBody>
      <dsp:txXfrm>
        <a:off x="237630" y="571544"/>
        <a:ext cx="3211548" cy="133190"/>
      </dsp:txXfrm>
    </dsp:sp>
    <dsp:sp modelId="{6751CE34-00F3-4D4A-B997-AD404905B67F}">
      <dsp:nvSpPr>
        <dsp:cNvPr id="0" name=""/>
        <dsp:cNvSpPr/>
      </dsp:nvSpPr>
      <dsp:spPr>
        <a:xfrm>
          <a:off x="0" y="11011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1101189"/>
        <a:ext cx="4608512" cy="362250"/>
      </dsp:txXfrm>
    </dsp:sp>
    <dsp:sp modelId="{3ACAB2CF-E1D3-4C4B-A93C-CA6540A7C2FF}">
      <dsp:nvSpPr>
        <dsp:cNvPr id="0" name=""/>
        <dsp:cNvSpPr/>
      </dsp:nvSpPr>
      <dsp:spPr>
        <a:xfrm>
          <a:off x="230425" y="10273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servizi telematici</a:t>
          </a:r>
        </a:p>
      </dsp:txBody>
      <dsp:txXfrm>
        <a:off x="237630" y="1034594"/>
        <a:ext cx="3211548" cy="133190"/>
      </dsp:txXfrm>
    </dsp:sp>
    <dsp:sp modelId="{120DE8A6-9239-7246-A42D-D38EF0484DE3}">
      <dsp:nvSpPr>
        <dsp:cNvPr id="0" name=""/>
        <dsp:cNvSpPr/>
      </dsp:nvSpPr>
      <dsp:spPr>
        <a:xfrm>
          <a:off x="0" y="15642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3</a:t>
          </a:r>
        </a:p>
      </dsp:txBody>
      <dsp:txXfrm>
        <a:off x="0" y="1564239"/>
        <a:ext cx="4608512" cy="362250"/>
      </dsp:txXfrm>
    </dsp:sp>
    <dsp:sp modelId="{2C3AC86E-D085-0E43-9DA3-96024179D061}">
      <dsp:nvSpPr>
        <dsp:cNvPr id="0" name=""/>
        <dsp:cNvSpPr/>
      </dsp:nvSpPr>
      <dsp:spPr>
        <a:xfrm>
          <a:off x="230425" y="14904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di linee telefoniche</a:t>
          </a:r>
        </a:p>
      </dsp:txBody>
      <dsp:txXfrm>
        <a:off x="237630" y="1497644"/>
        <a:ext cx="3211548" cy="133190"/>
      </dsp:txXfrm>
    </dsp:sp>
    <dsp:sp modelId="{17072192-2560-7745-A66E-51818181FD98}">
      <dsp:nvSpPr>
        <dsp:cNvPr id="0" name=""/>
        <dsp:cNvSpPr/>
      </dsp:nvSpPr>
      <dsp:spPr>
        <a:xfrm>
          <a:off x="0" y="2027289"/>
          <a:ext cx="4608512" cy="567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10</a:t>
          </a:r>
        </a:p>
        <a:p>
          <a:pPr marL="114300" lvl="1" indent="-114300" algn="l" defTabSz="533400">
            <a:lnSpc>
              <a:spcPct val="90000"/>
            </a:lnSpc>
            <a:spcBef>
              <a:spcPct val="0"/>
            </a:spcBef>
            <a:spcAft>
              <a:spcPct val="15000"/>
            </a:spcAft>
            <a:buChar char="•"/>
          </a:pPr>
          <a:r>
            <a:rPr lang="it-IT" sz="1200" kern="1200" dirty="0"/>
            <a:t>Articolo 5 comma 2</a:t>
          </a:r>
        </a:p>
      </dsp:txBody>
      <dsp:txXfrm>
        <a:off x="0" y="2027289"/>
        <a:ext cx="4608512" cy="567000"/>
      </dsp:txXfrm>
    </dsp:sp>
    <dsp:sp modelId="{E57A57C1-0D90-6741-BDD1-4EEEC01F8985}">
      <dsp:nvSpPr>
        <dsp:cNvPr id="0" name=""/>
        <dsp:cNvSpPr/>
      </dsp:nvSpPr>
      <dsp:spPr>
        <a:xfrm>
          <a:off x="230425" y="19534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 titolo e della posizione</a:t>
          </a:r>
        </a:p>
      </dsp:txBody>
      <dsp:txXfrm>
        <a:off x="237630" y="1960694"/>
        <a:ext cx="3211548" cy="133190"/>
      </dsp:txXfrm>
    </dsp:sp>
    <dsp:sp modelId="{6C89E527-FCEE-0242-9E24-9B545071EF6F}">
      <dsp:nvSpPr>
        <dsp:cNvPr id="0" name=""/>
        <dsp:cNvSpPr/>
      </dsp:nvSpPr>
      <dsp:spPr>
        <a:xfrm>
          <a:off x="0" y="26950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1</a:t>
          </a:r>
        </a:p>
      </dsp:txBody>
      <dsp:txXfrm>
        <a:off x="0" y="2695089"/>
        <a:ext cx="4608512" cy="362250"/>
      </dsp:txXfrm>
    </dsp:sp>
    <dsp:sp modelId="{A4690B6C-87F5-A648-80E4-A7EF786C9451}">
      <dsp:nvSpPr>
        <dsp:cNvPr id="0" name=""/>
        <dsp:cNvSpPr/>
      </dsp:nvSpPr>
      <dsp:spPr>
        <a:xfrm>
          <a:off x="230425" y="26212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 tempo di lavoro</a:t>
          </a:r>
        </a:p>
      </dsp:txBody>
      <dsp:txXfrm>
        <a:off x="237630" y="2628494"/>
        <a:ext cx="3211548" cy="133190"/>
      </dsp:txXfrm>
    </dsp:sp>
    <dsp:sp modelId="{FCFDDB4D-D923-C24B-B587-3B3729BB7B1A}">
      <dsp:nvSpPr>
        <dsp:cNvPr id="0" name=""/>
        <dsp:cNvSpPr/>
      </dsp:nvSpPr>
      <dsp:spPr>
        <a:xfrm>
          <a:off x="0" y="315813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1</a:t>
          </a:r>
        </a:p>
      </dsp:txBody>
      <dsp:txXfrm>
        <a:off x="0" y="3158139"/>
        <a:ext cx="4608512" cy="362250"/>
      </dsp:txXfrm>
    </dsp:sp>
    <dsp:sp modelId="{2187C7E5-0E98-5649-96D6-07E96279C7CF}">
      <dsp:nvSpPr>
        <dsp:cNvPr id="0" name=""/>
        <dsp:cNvSpPr/>
      </dsp:nvSpPr>
      <dsp:spPr>
        <a:xfrm>
          <a:off x="230425" y="30843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 tempo di lavoro altrui</a:t>
          </a:r>
        </a:p>
      </dsp:txBody>
      <dsp:txXfrm>
        <a:off x="237630" y="3091544"/>
        <a:ext cx="3211548" cy="133190"/>
      </dsp:txXfrm>
    </dsp:sp>
    <dsp:sp modelId="{AD85CA87-F65C-E242-A3E7-A53F753EF5C5}">
      <dsp:nvSpPr>
        <dsp:cNvPr id="0" name=""/>
        <dsp:cNvSpPr/>
      </dsp:nvSpPr>
      <dsp:spPr>
        <a:xfrm>
          <a:off x="0" y="3621189"/>
          <a:ext cx="4608512" cy="3622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11 comma 2</a:t>
          </a:r>
        </a:p>
      </dsp:txBody>
      <dsp:txXfrm>
        <a:off x="0" y="3621189"/>
        <a:ext cx="4608512" cy="362250"/>
      </dsp:txXfrm>
    </dsp:sp>
    <dsp:sp modelId="{7CB84F7A-EDE4-1548-BBBE-679C681392E4}">
      <dsp:nvSpPr>
        <dsp:cNvPr id="0" name=""/>
        <dsp:cNvSpPr/>
      </dsp:nvSpPr>
      <dsp:spPr>
        <a:xfrm>
          <a:off x="230425" y="354738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800100">
            <a:lnSpc>
              <a:spcPct val="90000"/>
            </a:lnSpc>
            <a:spcBef>
              <a:spcPct val="0"/>
            </a:spcBef>
            <a:spcAft>
              <a:spcPct val="35000"/>
            </a:spcAft>
            <a:buNone/>
          </a:pPr>
          <a:r>
            <a:rPr lang="it-IT" sz="1800" b="1" kern="1200" dirty="0">
              <a:solidFill>
                <a:srgbClr val="FFFF00"/>
              </a:solidFill>
            </a:rPr>
            <a:t>Utilizzo dei permessi lavorativi</a:t>
          </a:r>
        </a:p>
      </dsp:txBody>
      <dsp:txXfrm>
        <a:off x="237630" y="3554594"/>
        <a:ext cx="3211548" cy="133190"/>
      </dsp:txXfrm>
    </dsp:sp>
    <dsp:sp modelId="{9C654AA4-5120-BB41-890A-8F24F95C42DE}">
      <dsp:nvSpPr>
        <dsp:cNvPr id="0" name=""/>
        <dsp:cNvSpPr/>
      </dsp:nvSpPr>
      <dsp:spPr>
        <a:xfrm>
          <a:off x="0" y="4084239"/>
          <a:ext cx="4608512" cy="567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57672" tIns="104140" rIns="357672" bIns="85344" numCol="1" spcCol="1270" anchor="t" anchorCtr="0">
          <a:noAutofit/>
        </a:bodyPr>
        <a:lstStyle/>
        <a:p>
          <a:pPr marL="114300" lvl="1" indent="-114300" algn="l" defTabSz="533400">
            <a:lnSpc>
              <a:spcPct val="90000"/>
            </a:lnSpc>
            <a:spcBef>
              <a:spcPct val="0"/>
            </a:spcBef>
            <a:spcAft>
              <a:spcPct val="15000"/>
            </a:spcAft>
            <a:buChar char="•"/>
          </a:pPr>
          <a:r>
            <a:rPr lang="it-IT" sz="1200" kern="1200" dirty="0"/>
            <a:t>Articolo 3 comma 3</a:t>
          </a:r>
        </a:p>
        <a:p>
          <a:pPr marL="114300" lvl="1" indent="-114300" algn="l" defTabSz="533400">
            <a:lnSpc>
              <a:spcPct val="90000"/>
            </a:lnSpc>
            <a:spcBef>
              <a:spcPct val="0"/>
            </a:spcBef>
            <a:spcAft>
              <a:spcPct val="15000"/>
            </a:spcAft>
            <a:buChar char="•"/>
          </a:pPr>
          <a:r>
            <a:rPr lang="it-IT" sz="1200" kern="1200" dirty="0"/>
            <a:t>Articolo 12 comma 5</a:t>
          </a:r>
        </a:p>
      </dsp:txBody>
      <dsp:txXfrm>
        <a:off x="0" y="4084239"/>
        <a:ext cx="4608512" cy="567000"/>
      </dsp:txXfrm>
    </dsp:sp>
    <dsp:sp modelId="{DCA2AC0A-C41A-1B46-ACEC-14D64D7E0BE2}">
      <dsp:nvSpPr>
        <dsp:cNvPr id="0" name=""/>
        <dsp:cNvSpPr/>
      </dsp:nvSpPr>
      <dsp:spPr>
        <a:xfrm>
          <a:off x="230425" y="4010439"/>
          <a:ext cx="3225958" cy="1476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34" tIns="0" rIns="121934" bIns="0" numCol="1" spcCol="1270" anchor="ctr" anchorCtr="0">
          <a:noAutofit/>
        </a:bodyPr>
        <a:lstStyle/>
        <a:p>
          <a:pPr marL="0" lvl="0" indent="0" algn="l" defTabSz="533400">
            <a:lnSpc>
              <a:spcPct val="90000"/>
            </a:lnSpc>
            <a:spcBef>
              <a:spcPct val="0"/>
            </a:spcBef>
            <a:spcAft>
              <a:spcPct val="35000"/>
            </a:spcAft>
            <a:buNone/>
          </a:pPr>
          <a:r>
            <a:rPr lang="it-IT" sz="1200" kern="1200" dirty="0"/>
            <a:t>Utilizzo delle informazioni </a:t>
          </a:r>
        </a:p>
      </dsp:txBody>
      <dsp:txXfrm>
        <a:off x="237630" y="4017644"/>
        <a:ext cx="3211548" cy="133190"/>
      </dsp:txXfrm>
    </dsp:sp>
  </dsp:spTree>
</dsp:drawing>
</file>

<file path=ppt/diagrams/layout1.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2.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3.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10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5.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6.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107.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108.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109.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0.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11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4.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5.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116.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117.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8.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9.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0.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6.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18.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5.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9/3/layout/PhasedProcess">
  <dgm:title val=""/>
  <dgm:desc val=""/>
  <dgm:catLst>
    <dgm:cat type="process" pri="12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30">
          <dgm:prSet phldr="1"/>
        </dgm:pt>
        <dgm:pt modelId="31">
          <dgm:prSet phldr="1"/>
        </dgm:pt>
      </dgm:ptLst>
      <dgm:cxnLst>
        <dgm:cxn modelId="40" srcId="0" destId="10" srcOrd="0" destOrd="0"/>
        <dgm:cxn modelId="16" srcId="10" destId="11" srcOrd="0" destOrd="0"/>
        <dgm:cxn modelId="17" srcId="10" destId="12" srcOrd="1" destOrd="0"/>
        <dgm:cxn modelId="18" srcId="10" destId="13" srcOrd="2" destOrd="0"/>
        <dgm:cxn modelId="50" srcId="0" destId="20" srcOrd="1" destOrd="0"/>
        <dgm:cxn modelId="60" srcId="0" destId="30" srcOrd="2" destOrd="0"/>
        <dgm:cxn modelId="32" srcId="30" destId="31" srcOrd="0" destOrd="0"/>
        <dgm:cxn modelId="26" srcId="20" destId="21" srcOrd="0" destOrd="0"/>
        <dgm:cxn modelId="27" srcId="20" destId="22" srcOrd="1"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30">
          <dgm:prSet phldr="1"/>
        </dgm:pt>
        <dgm:pt modelId="31">
          <dgm:prSet phldr="1"/>
        </dgm:pt>
      </dgm:ptLst>
      <dgm:cxnLst>
        <dgm:cxn modelId="40" srcId="0" destId="10" srcOrd="0" destOrd="0"/>
        <dgm:cxn modelId="16" srcId="10" destId="11" srcOrd="0" destOrd="0"/>
        <dgm:cxn modelId="17" srcId="10" destId="12" srcOrd="1" destOrd="0"/>
        <dgm:cxn modelId="18" srcId="10" destId="13" srcOrd="2" destOrd="0"/>
        <dgm:cxn modelId="50" srcId="0" destId="20" srcOrd="1" destOrd="0"/>
        <dgm:cxn modelId="60" srcId="0" destId="30" srcOrd="2" destOrd="0"/>
        <dgm:cxn modelId="32" srcId="30" destId="31" srcOrd="0" destOrd="0"/>
        <dgm:cxn modelId="26" srcId="20" destId="21" srcOrd="0" destOrd="0"/>
        <dgm:cxn modelId="27" srcId="20" destId="2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30">
          <dgm:prSet phldr="1"/>
        </dgm:pt>
        <dgm:pt modelId="31">
          <dgm:prSet phldr="1"/>
        </dgm:pt>
      </dgm:ptLst>
      <dgm:cxnLst>
        <dgm:cxn modelId="40" srcId="0" destId="10" srcOrd="0" destOrd="0"/>
        <dgm:cxn modelId="16" srcId="10" destId="11" srcOrd="0" destOrd="0"/>
        <dgm:cxn modelId="17" srcId="10" destId="12" srcOrd="1" destOrd="0"/>
        <dgm:cxn modelId="18" srcId="10" destId="13" srcOrd="2" destOrd="0"/>
        <dgm:cxn modelId="50" srcId="0" destId="20" srcOrd="1" destOrd="0"/>
        <dgm:cxn modelId="60" srcId="0" destId="30" srcOrd="2" destOrd="0"/>
        <dgm:cxn modelId="32" srcId="30" destId="31" srcOrd="0" destOrd="0"/>
        <dgm:cxn modelId="26" srcId="20" destId="21" srcOrd="0" destOrd="0"/>
        <dgm:cxn modelId="27" srcId="20" destId="22" srcOrd="1" destOrd="0"/>
      </dgm:cxnLst>
      <dgm:bg/>
      <dgm:whole/>
    </dgm:dataModel>
  </dgm:clrData>
  <dgm:layoutNode name="Name0">
    <dgm:varLst>
      <dgm:chMax val="3"/>
      <dgm:chPref val="3"/>
      <dgm:bulletEnabled val="1"/>
      <dgm:dir/>
      <dgm:animLvl val="lvl"/>
    </dgm:varLst>
    <dgm:shape xmlns:r="http://schemas.openxmlformats.org/officeDocument/2006/relationships" r:blip="">
      <dgm:adjLst/>
    </dgm:shape>
    <dgm:choose name="Name1">
      <dgm:if name="Name2" axis="ch" ptType="node" func="cnt" op="gte" val="3">
        <dgm:alg type="composite">
          <dgm:param type="ar" val="2.8316"/>
        </dgm:alg>
        <dgm:choose name="Name3">
          <dgm:if name="Name4" func="var" arg="dir" op="equ" val="norm">
            <dgm:constrLst>
              <dgm:constr type="primFontSz" for="des" forName="parentText1" val="65"/>
              <dgm:constr type="primFontSz" for="des" forName="childText1_1" val="65"/>
              <dgm:constr type="primFontSz" for="des" forName="circ1Tx" val="65"/>
              <dgm:constr type="primFontSz" for="des" forName="parentText2" refType="primFontSz" refFor="des" refForName="parentText1" op="equ"/>
              <dgm:constr type="primFontSz" for="des" forName="parentText3" refType="primFontSz" refFor="des" refForName="parentText1" op="equ"/>
              <dgm:constr type="primFontSz" for="des" forName="childText1_1" refType="primFontSz" refFor="des" refForName="parentText1" op="lte"/>
              <dgm:constr type="primFontSz" for="des" forName="childText1_2" refType="primFontSz" refFor="des" refForName="parentText1" op="lte"/>
              <dgm:constr type="primFontSz" for="des" forName="childText1_3" refType="primFontSz" refFor="des" refForName="parentText1" op="lte"/>
              <dgm:constr type="primFontSz" for="des" forName="childText1_4" refType="primFontSz" refFor="des" refForName="parentText1" op="lte"/>
              <dgm:constr type="primFontSz" for="des" forName="childText1_1" refType="primFontSz" refFor="des" refForName="parentText2" op="lte"/>
              <dgm:constr type="primFontSz" for="des" forName="childText1_2" refType="primFontSz" refFor="des" refForName="parentText2" op="lte"/>
              <dgm:constr type="primFontSz" for="des" forName="childText1_3" refType="primFontSz" refFor="des" refForName="parentText2" op="lte"/>
              <dgm:constr type="primFontSz" for="des" forName="childText1_4" refType="primFontSz" refFor="des" refForName="parentText2" op="lte"/>
              <dgm:constr type="primFontSz" for="des" forName="childText1_1" refType="primFontSz" refFor="des" refForName="parentText3" op="lte"/>
              <dgm:constr type="primFontSz" for="des" forName="childText1_2" refType="primFontSz" refFor="des" refForName="parentText3" op="lte"/>
              <dgm:constr type="primFontSz" for="des" forName="childText1_3" refType="primFontSz" refFor="des" refForName="parentText3" op="lte"/>
              <dgm:constr type="primFontSz" for="des" forName="childText1_4" refType="primFontSz" refFor="des" refForName="parentText3" op="lte"/>
              <dgm:constr type="primFontSz" for="des" forName="circ1Tx" refType="primFontSz" refFor="des" refForName="parentText1" op="lte"/>
              <dgm:constr type="primFontSz" for="des" forName="circ2Tx" refType="primFontSz" refFor="des" refForName="parentText1" op="lte"/>
              <dgm:constr type="primFontSz" for="des" forName="circ3Tx" refType="primFontSz" refFor="des" refForName="parentText1" op="lte"/>
              <dgm:constr type="primFontSz" for="des" forName="circ4Tx" refType="primFontSz" refFor="des" refForName="parentText1" op="lte"/>
              <dgm:constr type="primFontSz" for="des" forName="circ1Tx" refType="primFontSz" refFor="des" refForName="parentText2" op="lte"/>
              <dgm:constr type="primFontSz" for="des" forName="circ2Tx" refType="primFontSz" refFor="des" refForName="parentText2" op="lte"/>
              <dgm:constr type="primFontSz" for="des" forName="circ3Tx" refType="primFontSz" refFor="des" refForName="parentText2" op="lte"/>
              <dgm:constr type="primFontSz" for="des" forName="circ4Tx" refType="primFontSz" refFor="des" refForName="parentText2" op="lte"/>
              <dgm:constr type="primFontSz" for="des" forName="circ1Tx" refType="primFontSz" refFor="des" refForName="parentText3" op="lte"/>
              <dgm:constr type="primFontSz" for="des" forName="circ2Tx" refType="primFontSz" refFor="des" refForName="parentText3" op="lte"/>
              <dgm:constr type="primFontSz" for="des" forName="circ3Tx" refType="primFontSz" refFor="des" refForName="parentText3" op="lte"/>
              <dgm:constr type="primFontSz" for="des" forName="circ4Tx" refType="primFontSz" refFor="des" refForName="parentText3" op="lte"/>
              <dgm:constr type="primFontSz" for="des" forName="rightChild" refType="primFontSz" refFor="des" refForName="parentText1" op="lte"/>
              <dgm:constr type="primFontSz" for="des" forName="rightChild" refType="primFontSz" refFor="des" refForName="parentText2" op="lte"/>
              <dgm:constr type="primFontSz" for="des" forName="rightChild" refType="primFontSz" refFor="des" refForName="parentText3" op="lte"/>
              <dgm:constr type="primFontSz" for="des" forName="childText1_2" refType="primFontSz" refFor="des" refForName="childText1_1" op="equ"/>
              <dgm:constr type="primFontSz" for="des" forName="childText1_3" refType="primFontSz" refFor="des" refForName="childText1_1" op="equ"/>
              <dgm:constr type="primFontSz" for="des" forName="childText1_4" refType="primFontSz" refFor="des" refForName="childText1_1" op="equ"/>
              <dgm:constr type="primFontSz" for="des" forName="circ2Tx" refType="primFontSz" refFor="des" refForName="circ1Tx" op="equ"/>
              <dgm:constr type="primFontSz" for="des" forName="circ3Tx" refType="primFontSz" refFor="des" refForName="circ1Tx" op="equ"/>
              <dgm:constr type="primFontSz" for="des" forName="circ4Tx" refType="primFontSz" refFor="des" refForName="circ1Tx" op="equ"/>
              <dgm:constr type="l" for="ch" forName="leftComposite" refType="w" fact="0.0567"/>
              <dgm:constr type="t" for="ch" forName="leftComposite" refType="h" fact="0.1159"/>
              <dgm:constr type="w" for="ch" forName="leftComposite" refType="w" fact="0.2455"/>
              <dgm:constr type="h" for="ch" forName="leftComposite" refType="h" fact="0.6953"/>
              <dgm:constr type="l" for="ch" forName="middleComposite" refType="w" fact="0.365"/>
              <dgm:constr type="t" for="ch" forName="middleComposite" refType="h" fact="0.1545"/>
              <dgm:constr type="w" for="ch" forName="middleComposite" refType="w" fact="0.2728"/>
              <dgm:constr type="h" for="ch" forName="middleComposite" refType="h" fact="0.6567"/>
              <dgm:constr type="l" for="ch" forName="arc1" refType="w" fact="0"/>
              <dgm:constr type="t" for="ch" forName="arc1" refType="h" fact="0"/>
              <dgm:constr type="w" for="ch" forName="arc1" refType="w" fact="0.3305"/>
              <dgm:constr type="h" for="ch" forName="arc1" refType="h" fact="0.9357"/>
              <dgm:constr type="l" for="ch" forName="arc2" refType="w" fact="0.3295"/>
              <dgm:constr type="t" for="ch" forName="arc2" refType="h" fact="0"/>
              <dgm:constr type="w" for="ch" forName="arc2" refType="w" fact="0.3305"/>
              <dgm:constr type="h" for="ch" forName="arc2" refType="h" fact="0.9357"/>
              <dgm:constr type="l" for="ch" forName="arc3" refType="w" fact="0.3401"/>
              <dgm:constr type="t" for="ch" forName="arc3" refType="h" fact="0"/>
              <dgm:constr type="w" for="ch" forName="arc3" refType="w" fact="0.3305"/>
              <dgm:constr type="h" for="ch" forName="arc3" refType="h" fact="0.9357"/>
              <dgm:constr type="l" for="ch" forName="arc4" refType="w" fact="0.6695"/>
              <dgm:constr type="t" for="ch" forName="arc4" refType="h" fact="0"/>
              <dgm:constr type="w" for="ch" forName="arc4" refType="w" fact="0.3305"/>
              <dgm:constr type="h" for="ch" forName="arc4" refType="h" fact="0.9357"/>
              <dgm:constr type="l" for="ch" forName="rightChild" refType="w" fact="0.713"/>
              <dgm:constr type="t" for="ch" forName="rightChild" refType="h" fact="0.1934"/>
              <dgm:constr type="w" for="ch" forName="rightChild" refType="w" fact="0.193"/>
              <dgm:constr type="h" for="ch" forName="rightChild" refType="h" fact="0.5464"/>
              <dgm:constr type="l" for="ch" forName="parentText1" refType="w" fact="0.0621"/>
              <dgm:constr type="t" for="ch" forName="parentText1" refType="h" fact="0.8128"/>
              <dgm:constr type="w" for="ch" forName="parentText1" refType="w" fact="0.2509"/>
              <dgm:constr type="h" for="ch" forName="parentText1" refType="h" fact="0.1872"/>
              <dgm:constr type="l" for="ch" forName="parentText2" refType="w" fact="0.3792"/>
              <dgm:constr type="t" for="ch" forName="parentText2" refType="h" fact="0.8128"/>
              <dgm:constr type="w" for="ch" forName="parentText2" refType="w" fact="0.2509"/>
              <dgm:constr type="h" for="ch" forName="parentText2" refType="h" fact="0.1872"/>
              <dgm:constr type="l" for="ch" forName="parentText3" refType="w" fact="0.6845"/>
              <dgm:constr type="t" for="ch" forName="parentText3" refType="h" fact="0.8128"/>
              <dgm:constr type="w" for="ch" forName="parentText3" refType="w" fact="0.2509"/>
              <dgm:constr type="h" for="ch" forName="parentText3" refType="h" fact="0.1872"/>
            </dgm:constrLst>
          </dgm:if>
          <dgm:else name="Name5">
            <dgm:constrLst>
              <dgm:constr type="primFontSz" for="des" forName="parentText1" val="65"/>
              <dgm:constr type="primFontSz" for="des" forName="childText1_1" val="65"/>
              <dgm:constr type="primFontSz" for="des" forName="circ1Tx" val="65"/>
              <dgm:constr type="primFontSz" for="des" forName="parentText2" refType="primFontSz" refFor="des" refForName="parentText1" op="equ"/>
              <dgm:constr type="primFontSz" for="des" forName="parentText3" refType="primFontSz" refFor="des" refForName="parentText1" op="equ"/>
              <dgm:constr type="primFontSz" for="des" forName="childText1_1" refType="primFontSz" refFor="des" refForName="parentText1" op="lte"/>
              <dgm:constr type="primFontSz" for="des" forName="childText1_2" refType="primFontSz" refFor="des" refForName="parentText1" op="lte"/>
              <dgm:constr type="primFontSz" for="des" forName="childText1_3" refType="primFontSz" refFor="des" refForName="parentText1" op="lte"/>
              <dgm:constr type="primFontSz" for="des" forName="childText1_4" refType="primFontSz" refFor="des" refForName="parentText1" op="lte"/>
              <dgm:constr type="primFontSz" for="des" forName="childText1_1" refType="primFontSz" refFor="des" refForName="parentText2" op="lte"/>
              <dgm:constr type="primFontSz" for="des" forName="childText1_2" refType="primFontSz" refFor="des" refForName="parentText2" op="lte"/>
              <dgm:constr type="primFontSz" for="des" forName="childText1_3" refType="primFontSz" refFor="des" refForName="parentText2" op="lte"/>
              <dgm:constr type="primFontSz" for="des" forName="childText1_4" refType="primFontSz" refFor="des" refForName="parentText2" op="lte"/>
              <dgm:constr type="primFontSz" for="des" forName="childText1_1" refType="primFontSz" refFor="des" refForName="parentText3" op="lte"/>
              <dgm:constr type="primFontSz" for="des" forName="childText1_2" refType="primFontSz" refFor="des" refForName="parentText3" op="lte"/>
              <dgm:constr type="primFontSz" for="des" forName="childText1_3" refType="primFontSz" refFor="des" refForName="parentText3" op="lte"/>
              <dgm:constr type="primFontSz" for="des" forName="childText1_4" refType="primFontSz" refFor="des" refForName="parentText3" op="lte"/>
              <dgm:constr type="primFontSz" for="des" forName="circ1Tx" refType="primFontSz" refFor="des" refForName="parentText1" op="lte"/>
              <dgm:constr type="primFontSz" for="des" forName="circ2Tx" refType="primFontSz" refFor="des" refForName="parentText1" op="lte"/>
              <dgm:constr type="primFontSz" for="des" forName="circ3Tx" refType="primFontSz" refFor="des" refForName="parentText1" op="lte"/>
              <dgm:constr type="primFontSz" for="des" forName="circ4Tx" refType="primFontSz" refFor="des" refForName="parentText1" op="lte"/>
              <dgm:constr type="primFontSz" for="des" forName="circ1Tx" refType="primFontSz" refFor="des" refForName="parentText2" op="lte"/>
              <dgm:constr type="primFontSz" for="des" forName="circ2Tx" refType="primFontSz" refFor="des" refForName="parentText2" op="lte"/>
              <dgm:constr type="primFontSz" for="des" forName="circ3Tx" refType="primFontSz" refFor="des" refForName="parentText2" op="lte"/>
              <dgm:constr type="primFontSz" for="des" forName="circ4Tx" refType="primFontSz" refFor="des" refForName="parentText2" op="lte"/>
              <dgm:constr type="primFontSz" for="des" forName="circ1Tx" refType="primFontSz" refFor="des" refForName="parentText3" op="lte"/>
              <dgm:constr type="primFontSz" for="des" forName="circ2Tx" refType="primFontSz" refFor="des" refForName="parentText3" op="lte"/>
              <dgm:constr type="primFontSz" for="des" forName="circ3Tx" refType="primFontSz" refFor="des" refForName="parentText3" op="lte"/>
              <dgm:constr type="primFontSz" for="des" forName="circ4Tx" refType="primFontSz" refFor="des" refForName="parentText3" op="lte"/>
              <dgm:constr type="primFontSz" for="des" forName="rightChild" refType="primFontSz" refFor="des" refForName="parentText1" op="lte"/>
              <dgm:constr type="primFontSz" for="des" forName="rightChild" refType="primFontSz" refFor="des" refForName="parentText2" op="lte"/>
              <dgm:constr type="primFontSz" for="des" forName="rightChild" refType="primFontSz" refFor="des" refForName="parentText3" op="lte"/>
              <dgm:constr type="primFontSz" for="des" forName="childText1_2" refType="primFontSz" refFor="des" refForName="childText1_1" op="equ"/>
              <dgm:constr type="primFontSz" for="des" forName="childText1_3" refType="primFontSz" refFor="des" refForName="childText1_1" op="equ"/>
              <dgm:constr type="primFontSz" for="des" forName="childText1_4" refType="primFontSz" refFor="des" refForName="childText1_1" op="equ"/>
              <dgm:constr type="primFontSz" for="des" forName="circ2Tx" refType="primFontSz" refFor="des" refForName="circ1Tx" op="equ"/>
              <dgm:constr type="primFontSz" for="des" forName="circ3Tx" refType="primFontSz" refFor="des" refForName="circ1Tx" op="equ"/>
              <dgm:constr type="primFontSz" for="des" forName="circ4Tx" refType="primFontSz" refFor="des" refForName="circ1Tx" op="equ"/>
              <dgm:constr type="l" for="ch" forName="leftComposite" refType="w" fact="0.72"/>
              <dgm:constr type="t" for="ch" forName="leftComposite" refType="h" fact="0.1159"/>
              <dgm:constr type="w" for="ch" forName="leftComposite" refType="w" fact="0.2455"/>
              <dgm:constr type="h" for="ch" forName="leftComposite" refType="h" fact="0.6953"/>
              <dgm:constr type="l" for="ch" forName="middleComposite" refType="w" fact="0.365"/>
              <dgm:constr type="t" for="ch" forName="middleComposite" refType="h" fact="0.1545"/>
              <dgm:constr type="w" for="ch" forName="middleComposite" refType="w" fact="0.2728"/>
              <dgm:constr type="h" for="ch" forName="middleComposite" refType="h" fact="0.6567"/>
              <dgm:constr type="l" for="ch" forName="rightChild" refType="w" fact="0.09"/>
              <dgm:constr type="t" for="ch" forName="rightChild" refType="h" fact="0.1934"/>
              <dgm:constr type="w" for="ch" forName="rightChild" refType="w" fact="0.193"/>
              <dgm:constr type="h" for="ch" forName="rightChild" refType="h" fact="0.5464"/>
              <dgm:constr type="l" for="ch" forName="arc1" refType="w" fact="0"/>
              <dgm:constr type="t" for="ch" forName="arc1" refType="h" fact="0"/>
              <dgm:constr type="w" for="ch" forName="arc1" refType="w" fact="0.3305"/>
              <dgm:constr type="h" for="ch" forName="arc1" refType="h" fact="0.9357"/>
              <dgm:constr type="l" for="ch" forName="arc2" refType="w" fact="0.3295"/>
              <dgm:constr type="t" for="ch" forName="arc2" refType="h" fact="0"/>
              <dgm:constr type="w" for="ch" forName="arc2" refType="w" fact="0.3305"/>
              <dgm:constr type="h" for="ch" forName="arc2" refType="h" fact="0.9357"/>
              <dgm:constr type="l" for="ch" forName="arc3" refType="w" fact="0.3401"/>
              <dgm:constr type="t" for="ch" forName="arc3" refType="h" fact="0"/>
              <dgm:constr type="w" for="ch" forName="arc3" refType="w" fact="0.3305"/>
              <dgm:constr type="h" for="ch" forName="arc3" refType="h" fact="0.9357"/>
              <dgm:constr type="l" for="ch" forName="arc4" refType="w" fact="0.6695"/>
              <dgm:constr type="t" for="ch" forName="arc4" refType="h" fact="0"/>
              <dgm:constr type="w" for="ch" forName="arc4" refType="w" fact="0.3305"/>
              <dgm:constr type="h" for="ch" forName="arc4" refType="h" fact="0.9357"/>
              <dgm:constr type="l" for="ch" forName="parentText1" refType="w" fact="0.7"/>
              <dgm:constr type="t" for="ch" forName="parentText1" refType="h" fact="0.8128"/>
              <dgm:constr type="w" for="ch" forName="parentText1" refType="w" fact="0.2509"/>
              <dgm:constr type="h" for="ch" forName="parentText1" refType="h" fact="0.1872"/>
              <dgm:constr type="l" for="ch" forName="parentText2" refType="w" fact="0.3792"/>
              <dgm:constr type="t" for="ch" forName="parentText2" refType="h" fact="0.8128"/>
              <dgm:constr type="w" for="ch" forName="parentText2" refType="w" fact="0.2509"/>
              <dgm:constr type="h" for="ch" forName="parentText2" refType="h" fact="0.1872"/>
              <dgm:constr type="l" for="ch" forName="parentText3" refType="w" fact="0.062"/>
              <dgm:constr type="t" for="ch" forName="parentText3" refType="h" fact="0.8128"/>
              <dgm:constr type="w" for="ch" forName="parentText3" refType="w" fact="0.2509"/>
              <dgm:constr type="h" for="ch" forName="parentText3" refType="h" fact="0.1872"/>
            </dgm:constrLst>
          </dgm:else>
        </dgm:choose>
      </dgm:if>
      <dgm:if name="Name6" axis="ch" ptType="node" func="cnt" op="gte" val="2">
        <dgm:alg type="composite">
          <dgm:param type="ar" val="1.8986"/>
        </dgm:alg>
        <dgm:choose name="Name7">
          <dgm:if name="Name8" func="var" arg="dir" op="equ" val="norm">
            <dgm:constrLst>
              <dgm:constr type="primFontSz" for="des" forName="parentText1" val="65"/>
              <dgm:constr type="primFontSz" for="des" forName="childText1_1" val="65"/>
              <dgm:constr type="primFontSz" for="des" forName="circ1Tx" val="65"/>
              <dgm:constr type="primFontSz" for="des" forName="parentText2" refType="primFontSz" refFor="des" refForName="parentText1" op="equ"/>
              <dgm:constr type="primFontSz" for="des" forName="childText1_1" refType="primFontSz" refFor="des" refForName="parentText1" op="lte"/>
              <dgm:constr type="primFontSz" for="des" forName="childText1_2" refType="primFontSz" refFor="des" refForName="parentText1" op="lte"/>
              <dgm:constr type="primFontSz" for="des" forName="childText1_3" refType="primFontSz" refFor="des" refForName="parentText1" op="lte"/>
              <dgm:constr type="primFontSz" for="des" forName="childText1_4" refType="primFontSz" refFor="des" refForName="parentText1" op="lte"/>
              <dgm:constr type="primFontSz" for="des" forName="childText1_1" refType="primFontSz" refFor="des" refForName="parentText2" op="lte"/>
              <dgm:constr type="primFontSz" for="des" forName="childText1_2" refType="primFontSz" refFor="des" refForName="parentText2" op="lte"/>
              <dgm:constr type="primFontSz" for="des" forName="childText1_3" refType="primFontSz" refFor="des" refForName="parentText2" op="lte"/>
              <dgm:constr type="primFontSz" for="des" forName="childText1_4" refType="primFontSz" refFor="des" refForName="parentText2" op="lte"/>
              <dgm:constr type="primFontSz" for="des" forName="childText1_1" refType="primFontSz" refFor="des" refForName="parentText3" op="lte"/>
              <dgm:constr type="primFontSz" for="des" forName="childText1_2" refType="primFontSz" refFor="des" refForName="parentText3" op="lte"/>
              <dgm:constr type="primFontSz" for="des" forName="childText1_3" refType="primFontSz" refFor="des" refForName="parentText3" op="lte"/>
              <dgm:constr type="primFontSz" for="des" forName="childText1_4" refType="primFontSz" refFor="des" refForName="parentText3" op="lte"/>
              <dgm:constr type="primFontSz" for="des" forName="circ1Tx" refType="primFontSz" refFor="des" refForName="parentText1" op="lte"/>
              <dgm:constr type="primFontSz" for="des" forName="circ2Tx" refType="primFontSz" refFor="des" refForName="parentText1" op="lte"/>
              <dgm:constr type="primFontSz" for="des" forName="circ3Tx" refType="primFontSz" refFor="des" refForName="parentText1" op="lte"/>
              <dgm:constr type="primFontSz" for="des" forName="circ4Tx" refType="primFontSz" refFor="des" refForName="parentText1" op="lte"/>
              <dgm:constr type="primFontSz" for="des" forName="circ1Tx" refType="primFontSz" refFor="des" refForName="parentText2" op="lte"/>
              <dgm:constr type="primFontSz" for="des" forName="circ2Tx" refType="primFontSz" refFor="des" refForName="parentText2" op="lte"/>
              <dgm:constr type="primFontSz" for="des" forName="circ3Tx" refType="primFontSz" refFor="des" refForName="parentText2" op="lte"/>
              <dgm:constr type="primFontSz" for="des" forName="circ4Tx" refType="primFontSz" refFor="des" refForName="parentText2" op="lte"/>
              <dgm:constr type="primFontSz" for="des" forName="circ1Tx" refType="primFontSz" refFor="des" refForName="parentText3" op="lte"/>
              <dgm:constr type="primFontSz" for="des" forName="circ2Tx" refType="primFontSz" refFor="des" refForName="parentText3" op="lte"/>
              <dgm:constr type="primFontSz" for="des" forName="circ3Tx" refType="primFontSz" refFor="des" refForName="parentText3" op="lte"/>
              <dgm:constr type="primFontSz" for="des" forName="circ4Tx" refType="primFontSz" refFor="des" refForName="parentText3" op="lte"/>
              <dgm:constr type="primFontSz" for="des" forName="childText1_2" refType="primFontSz" refFor="des" refForName="childText1_1" op="equ"/>
              <dgm:constr type="primFontSz" for="des" forName="childText1_3" refType="primFontSz" refFor="des" refForName="childText1_1" op="equ"/>
              <dgm:constr type="primFontSz" for="des" forName="childText1_4" refType="primFontSz" refFor="des" refForName="childText1_1" op="equ"/>
              <dgm:constr type="primFontSz" for="des" forName="circ2Tx" refType="primFontSz" refFor="des" refForName="circ1Tx" op="equ"/>
              <dgm:constr type="primFontSz" for="des" forName="circ3Tx" refType="primFontSz" refFor="des" refForName="circ1Tx" op="equ"/>
              <dgm:constr type="primFontSz" for="des" forName="circ4Tx" refType="primFontSz" refFor="des" refForName="circ1Tx" op="equ"/>
              <dgm:constr type="l" for="ch" forName="leftComposite" refType="w" fact="0.0941"/>
              <dgm:constr type="t" for="ch" forName="leftComposite" refType="h" fact="0.1159"/>
              <dgm:constr type="w" for="ch" forName="leftComposite" refType="w" fact="0.3469"/>
              <dgm:constr type="h" for="ch" forName="leftComposite" refType="h" fact="0.6953"/>
              <dgm:constr type="l" for="ch" forName="middleComposite" refType="w" fact="0.5782"/>
              <dgm:constr type="t" for="ch" forName="middleComposite" refType="h" fact="0.1159"/>
              <dgm:constr type="w" for="ch" forName="middleComposite" refType="w" fact="0.3389"/>
              <dgm:constr type="h" for="ch" forName="middleComposite" refType="h" fact="0.6567"/>
              <dgm:constr type="l" for="ch" forName="arc1" refType="w" fact="0"/>
              <dgm:constr type="t" for="ch" forName="arc1" refType="h" fact="0"/>
              <dgm:constr type="w" for="ch" forName="arc1" refType="w" fact="0.4928"/>
              <dgm:constr type="h" for="ch" forName="arc1" refType="h" fact="0.9357"/>
              <dgm:constr type="l" for="ch" forName="arc3" refType="w" fact="0.5072"/>
              <dgm:constr type="t" for="ch" forName="arc3" refType="h" fact="0"/>
              <dgm:constr type="w" for="ch" forName="arc3" refType="w" fact="0.4928"/>
              <dgm:constr type="h" for="ch" forName="arc3" refType="h" fact="0.9357"/>
              <dgm:constr type="l" for="ch" forName="parentText1" refType="w" fact="0.0926"/>
              <dgm:constr type="t" for="ch" forName="parentText1" refType="h" fact="0.8128"/>
              <dgm:constr type="w" for="ch" forName="parentText1" refType="w" fact="0.3742"/>
              <dgm:constr type="h" for="ch" forName="parentText1" refType="h" fact="0.1872"/>
              <dgm:constr type="l" for="ch" forName="parentText2" refType="w" fact="0.5655"/>
              <dgm:constr type="t" for="ch" forName="parentText2" refType="h" fact="0.8128"/>
              <dgm:constr type="w" for="ch" forName="parentText2" refType="w" fact="0.3742"/>
              <dgm:constr type="h" for="ch" forName="parentText2" refType="h" fact="0.1872"/>
            </dgm:constrLst>
          </dgm:if>
          <dgm:else name="Name9">
            <dgm:constrLst>
              <dgm:constr type="primFontSz" for="des" forName="parentText1" val="65"/>
              <dgm:constr type="primFontSz" for="des" forName="childText1_1" val="65"/>
              <dgm:constr type="primFontSz" for="des" forName="circ1Tx" val="65"/>
              <dgm:constr type="primFontSz" for="des" forName="parentText2" refType="primFontSz" refFor="des" refForName="parentText1" op="equ"/>
              <dgm:constr type="primFontSz" for="des" forName="childText1_1" refType="primFontSz" refFor="des" refForName="parentText1" op="lte"/>
              <dgm:constr type="primFontSz" for="des" forName="childText1_2" refType="primFontSz" refFor="des" refForName="parentText1" op="lte"/>
              <dgm:constr type="primFontSz" for="des" forName="childText1_3" refType="primFontSz" refFor="des" refForName="parentText1" op="lte"/>
              <dgm:constr type="primFontSz" for="des" forName="childText1_4" refType="primFontSz" refFor="des" refForName="parentText1" op="lte"/>
              <dgm:constr type="primFontSz" for="des" forName="childText1_1" refType="primFontSz" refFor="des" refForName="parentText2" op="lte"/>
              <dgm:constr type="primFontSz" for="des" forName="childText1_2" refType="primFontSz" refFor="des" refForName="parentText2" op="lte"/>
              <dgm:constr type="primFontSz" for="des" forName="childText1_3" refType="primFontSz" refFor="des" refForName="parentText2" op="lte"/>
              <dgm:constr type="primFontSz" for="des" forName="childText1_4" refType="primFontSz" refFor="des" refForName="parentText2" op="lte"/>
              <dgm:constr type="primFontSz" for="des" forName="childText1_1" refType="primFontSz" refFor="des" refForName="parentText3" op="lte"/>
              <dgm:constr type="primFontSz" for="des" forName="childText1_2" refType="primFontSz" refFor="des" refForName="parentText3" op="lte"/>
              <dgm:constr type="primFontSz" for="des" forName="childText1_3" refType="primFontSz" refFor="des" refForName="parentText3" op="lte"/>
              <dgm:constr type="primFontSz" for="des" forName="childText1_4" refType="primFontSz" refFor="des" refForName="parentText3" op="lte"/>
              <dgm:constr type="primFontSz" for="des" forName="circ1Tx" refType="primFontSz" refFor="des" refForName="parentText1" op="lte"/>
              <dgm:constr type="primFontSz" for="des" forName="circ2Tx" refType="primFontSz" refFor="des" refForName="parentText1" op="lte"/>
              <dgm:constr type="primFontSz" for="des" forName="circ3Tx" refType="primFontSz" refFor="des" refForName="parentText1" op="lte"/>
              <dgm:constr type="primFontSz" for="des" forName="circ4Tx" refType="primFontSz" refFor="des" refForName="parentText1" op="lte"/>
              <dgm:constr type="primFontSz" for="des" forName="circ1Tx" refType="primFontSz" refFor="des" refForName="parentText2" op="lte"/>
              <dgm:constr type="primFontSz" for="des" forName="circ2Tx" refType="primFontSz" refFor="des" refForName="parentText2" op="lte"/>
              <dgm:constr type="primFontSz" for="des" forName="circ3Tx" refType="primFontSz" refFor="des" refForName="parentText2" op="lte"/>
              <dgm:constr type="primFontSz" for="des" forName="circ4Tx" refType="primFontSz" refFor="des" refForName="parentText2" op="lte"/>
              <dgm:constr type="primFontSz" for="des" forName="circ1Tx" refType="primFontSz" refFor="des" refForName="parentText3" op="lte"/>
              <dgm:constr type="primFontSz" for="des" forName="circ2Tx" refType="primFontSz" refFor="des" refForName="parentText3" op="lte"/>
              <dgm:constr type="primFontSz" for="des" forName="circ3Tx" refType="primFontSz" refFor="des" refForName="parentText3" op="lte"/>
              <dgm:constr type="primFontSz" for="des" forName="circ4Tx" refType="primFontSz" refFor="des" refForName="parentText3" op="lte"/>
              <dgm:constr type="primFontSz" for="des" forName="childText1_2" refType="primFontSz" refFor="des" refForName="childText1_1" op="equ"/>
              <dgm:constr type="primFontSz" for="des" forName="childText1_3" refType="primFontSz" refFor="des" refForName="childText1_1" op="equ"/>
              <dgm:constr type="primFontSz" for="des" forName="childText1_4" refType="primFontSz" refFor="des" refForName="childText1_1" op="equ"/>
              <dgm:constr type="primFontSz" for="des" forName="circ2Tx" refType="primFontSz" refFor="des" refForName="circ1Tx" op="equ"/>
              <dgm:constr type="primFontSz" for="des" forName="circ3Tx" refType="primFontSz" refFor="des" refForName="circ1Tx" op="equ"/>
              <dgm:constr type="primFontSz" for="des" forName="circ4Tx" refType="primFontSz" refFor="des" refForName="circ1Tx" op="equ"/>
              <dgm:constr type="l" for="ch" forName="leftComposite" refType="w" fact="0.592"/>
              <dgm:constr type="t" for="ch" forName="leftComposite" refType="h" fact="0.1159"/>
              <dgm:constr type="w" for="ch" forName="leftComposite" refType="w" fact="0.3469"/>
              <dgm:constr type="h" for="ch" forName="leftComposite" refType="h" fact="0.6953"/>
              <dgm:constr type="l" for="ch" forName="middleComposite" refType="w" fact="0.0941"/>
              <dgm:constr type="t" for="ch" forName="middleComposite" refType="h" fact="0.1159"/>
              <dgm:constr type="w" for="ch" forName="middleComposite" refType="w" fact="0.3389"/>
              <dgm:constr type="h" for="ch" forName="middleComposite" refType="h" fact="0.6567"/>
              <dgm:constr type="l" for="ch" forName="arc1" refType="w" fact="0"/>
              <dgm:constr type="t" for="ch" forName="arc1" refType="h" fact="0"/>
              <dgm:constr type="w" for="ch" forName="arc1" refType="w" fact="0.4928"/>
              <dgm:constr type="h" for="ch" forName="arc1" refType="h" fact="0.9357"/>
              <dgm:constr type="l" for="ch" forName="arc3" refType="w" fact="0.5072"/>
              <dgm:constr type="t" for="ch" forName="arc3" refType="h" fact="0"/>
              <dgm:constr type="w" for="ch" forName="arc3" refType="w" fact="0.4928"/>
              <dgm:constr type="h" for="ch" forName="arc3" refType="h" fact="0.9357"/>
              <dgm:constr type="l" for="ch" forName="parentText2" refType="w" fact="0.0926"/>
              <dgm:constr type="t" for="ch" forName="parentText2" refType="h" fact="0.8128"/>
              <dgm:constr type="w" for="ch" forName="parentText2" refType="w" fact="0.3742"/>
              <dgm:constr type="h" for="ch" forName="parentText2" refType="h" fact="0.1872"/>
              <dgm:constr type="l" for="ch" forName="parentText1" refType="w" fact="0.5655"/>
              <dgm:constr type="t" for="ch" forName="parentText1" refType="h" fact="0.8128"/>
              <dgm:constr type="w" for="ch" forName="parentText1" refType="w" fact="0.3742"/>
              <dgm:constr type="h" for="ch" forName="parentText1" refType="h" fact="0.1872"/>
            </dgm:constrLst>
          </dgm:else>
        </dgm:choose>
      </dgm:if>
      <dgm:else name="Name10">
        <dgm:alg type="composite">
          <dgm:param type="ar" val="0.8036"/>
        </dgm:alg>
        <dgm:constrLst>
          <dgm:constr type="primFontSz" for="des" forName="parentText1" val="65"/>
          <dgm:constr type="primFontSz" for="des" forName="childText1_1" val="65"/>
          <dgm:constr type="primFontSz" for="des" forName="childText1_1" refType="primFontSz" refFor="des" refForName="parentText1" op="lte"/>
          <dgm:constr type="primFontSz" for="des" forName="childText1_2" refType="primFontSz" refFor="des" refForName="parentText1" op="lte"/>
          <dgm:constr type="primFontSz" for="des" forName="childText1_3" refType="primFontSz" refFor="des" refForName="parentText1" op="lte"/>
          <dgm:constr type="primFontSz" for="des" forName="childText1_4" refType="primFontSz" refFor="des" refForName="parentText1" op="lte"/>
          <dgm:constr type="primFontSz" for="des" forName="childText1_1" refType="primFontSz" refFor="des" refForName="parentText2" op="lte"/>
          <dgm:constr type="primFontSz" for="des" forName="childText1_2" refType="primFontSz" refFor="des" refForName="parentText2" op="lte"/>
          <dgm:constr type="primFontSz" for="des" forName="childText1_3" refType="primFontSz" refFor="des" refForName="parentText2" op="lte"/>
          <dgm:constr type="primFontSz" for="des" forName="childText1_4" refType="primFontSz" refFor="des" refForName="parentText2" op="lte"/>
          <dgm:constr type="primFontSz" for="des" forName="childText1_1" refType="primFontSz" refFor="des" refForName="parentText3" op="lte"/>
          <dgm:constr type="primFontSz" for="des" forName="childText1_2" refType="primFontSz" refFor="des" refForName="parentText3" op="lte"/>
          <dgm:constr type="primFontSz" for="des" forName="childText1_3" refType="primFontSz" refFor="des" refForName="parentText3" op="lte"/>
          <dgm:constr type="primFontSz" for="des" forName="childText1_4" refType="primFontSz" refFor="des" refForName="parentText3" op="lte"/>
          <dgm:constr type="primFontSz" for="des" forName="childText1_2" refType="primFontSz" refFor="des" refForName="childText1_1" op="equ"/>
          <dgm:constr type="primFontSz" for="des" forName="childText1_3" refType="primFontSz" refFor="des" refForName="childText1_1" op="equ"/>
          <dgm:constr type="primFontSz" for="des" forName="childText1_4" refType="primFontSz" refFor="des" refForName="childText1_1" op="equ"/>
          <dgm:constr type="l" for="ch" forName="leftComposite" refType="w" fact="0"/>
          <dgm:constr type="t" for="ch" forName="leftComposite" refType="h" fact="0.1159"/>
          <dgm:constr type="w" for="ch" forName="leftComposite" refType="w"/>
          <dgm:constr type="h" for="ch" forName="leftComposite" refType="h" fact="0.6953"/>
          <dgm:constr type="l" for="ch" forName="parentText1" refType="w" fact="0"/>
          <dgm:constr type="t" for="ch" forName="parentText1" refType="h" fact="0.8128"/>
          <dgm:constr type="w" for="ch" forName="parentText1" refType="w"/>
          <dgm:constr type="h" for="ch" forName="parentText1" refType="h" fact="0.1872"/>
        </dgm:constrLst>
      </dgm:else>
    </dgm:choose>
    <dgm:choose name="Name11">
      <dgm:if name="Name12" axis="ch" ptType="node" func="cnt" op="gte" val="1">
        <dgm:choose name="Name13">
          <dgm:if name="Name14" axis="ch" ptType="node" func="cnt" op="gte" val="2">
            <dgm:layoutNode name="arc1">
              <dgm:alg type="sp"/>
              <dgm:shape xmlns:r="http://schemas.openxmlformats.org/officeDocument/2006/relationships" rot="90" type="blockArc" r:blip="">
                <dgm:adjLst>
                  <dgm:adj idx="1" val="-135"/>
                  <dgm:adj idx="2" val="-45"/>
                  <dgm:adj idx="3" val="0.0496"/>
                </dgm:adjLst>
              </dgm:shape>
              <dgm:presOf/>
            </dgm:layoutNode>
            <dgm:layoutNode name="arc3">
              <dgm:alg type="sp"/>
              <dgm:shape xmlns:r="http://schemas.openxmlformats.org/officeDocument/2006/relationships" rot="270" type="blockArc" r:blip="">
                <dgm:adjLst>
                  <dgm:adj idx="1" val="-135"/>
                  <dgm:adj idx="2" val="-45"/>
                  <dgm:adj idx="3" val="0.0496"/>
                </dgm:adjLst>
              </dgm:shape>
              <dgm:presOf/>
            </dgm:layoutNode>
            <dgm:layoutNode name="parentText2" styleLbl="revTx">
              <dgm:varLst>
                <dgm:chMax val="4"/>
                <dgm:chPref val="3"/>
                <dgm:bulletEnabled val="1"/>
              </dgm:varLst>
              <dgm:alg type="tx"/>
              <dgm:shape xmlns:r="http://schemas.openxmlformats.org/officeDocument/2006/relationships" type="rect" r:blip="">
                <dgm:adjLst/>
              </dgm:shap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5"/>
        </dgm:choose>
        <dgm:choose name="Name16">
          <dgm:if name="Name17" axis="ch" ptType="node" func="cnt" op="gte" val="3">
            <dgm:layoutNode name="arc2">
              <dgm:alg type="sp"/>
              <dgm:shape xmlns:r="http://schemas.openxmlformats.org/officeDocument/2006/relationships" rot="90" type="blockArc" r:blip="">
                <dgm:adjLst>
                  <dgm:adj idx="1" val="-135"/>
                  <dgm:adj idx="2" val="-45"/>
                  <dgm:adj idx="3" val="0.0496"/>
                </dgm:adjLst>
              </dgm:shape>
              <dgm:presOf/>
            </dgm:layoutNode>
            <dgm:layoutNode name="arc4">
              <dgm:alg type="sp"/>
              <dgm:shape xmlns:r="http://schemas.openxmlformats.org/officeDocument/2006/relationships" rot="270" type="blockArc" r:blip="">
                <dgm:adjLst>
                  <dgm:adj idx="1" val="-135"/>
                  <dgm:adj idx="2" val="-45"/>
                  <dgm:adj idx="3" val="0.0496"/>
                </dgm:adjLst>
              </dgm:shape>
              <dgm:presOf/>
            </dgm:layoutNode>
            <dgm:layoutNode name="parentText3" styleLbl="revTx">
              <dgm:varLst>
                <dgm:chMax val="1"/>
                <dgm:chPref val="1"/>
                <dgm:bulletEnabled val="1"/>
              </dgm:varLst>
              <dgm:alg type="tx"/>
              <dgm:shape xmlns:r="http://schemas.openxmlformats.org/officeDocument/2006/relationships" type="rect" r:blip="">
                <dgm:adjLst/>
              </dgm:shape>
              <dgm:presOf axis="ch 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8"/>
        </dgm:choose>
      </dgm:if>
      <dgm:else name="Name19"/>
    </dgm:choose>
    <dgm:layoutNode name="middleComposite">
      <dgm:choose name="Name20">
        <dgm:if name="Name21" axis="ch ch" ptType="node node" st="2 1" cnt="1 0" func="cnt" op="lte" val="1">
          <dgm:alg type="composite">
            <dgm:param type="ar" val="1"/>
          </dgm:alg>
        </dgm:if>
        <dgm:if name="Name22" axis="ch ch" ptType="node node" st="2 1" cnt="1 0" func="cnt" op="equ" val="2">
          <dgm:alg type="composite">
            <dgm:param type="ar" val="1.792"/>
          </dgm:alg>
        </dgm:if>
        <dgm:if name="Name23" axis="ch ch" ptType="node node" st="2 1" cnt="1 0" func="cnt" op="equ" val="3">
          <dgm:alg type="composite">
            <dgm:param type="ar" val="1"/>
          </dgm:alg>
        </dgm:if>
        <dgm:else name="Name24">
          <dgm:alg type="composite">
            <dgm:param type="ar" val="1"/>
          </dgm:alg>
        </dgm:else>
      </dgm:choose>
      <dgm:shape xmlns:r="http://schemas.openxmlformats.org/officeDocument/2006/relationships" r:blip="">
        <dgm:adjLst/>
      </dgm:shape>
      <dgm:presOf/>
      <dgm:choose name="Name25">
        <dgm:if name="Name26" axis="ch ch" ptType="node node" st="2 1" cnt="1 0" func="cnt" op="lte" val="1">
          <dgm:constrLst>
            <dgm:constr type="ctrX" for="ch" forName="circ1" refType="w" fact="0.5"/>
            <dgm:constr type="ctrY" for="ch" forName="circ1" refType="h" fact="0.5"/>
            <dgm:constr type="w" for="ch" forName="circ1" refType="w"/>
            <dgm:constr type="h" for="ch" forName="circ1" refType="h"/>
            <dgm:constr type="l" for="ch" forName="circ1Tx" refType="w" fact="0.2"/>
            <dgm:constr type="t" for="ch" forName="circ1Tx" refType="h" fact="0.1"/>
            <dgm:constr type="w" for="ch" forName="circ1Tx" refType="w" fact="0.6"/>
            <dgm:constr type="h" for="ch" forName="circ1Tx" refType="h" fact="0.8"/>
          </dgm:constrLst>
        </dgm:if>
        <dgm:if name="Name27" axis="ch ch" ptType="node node" st="2 1" cnt="1 0"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Lst>
        </dgm:if>
        <dgm:if name="Name28" axis="ch ch" ptType="node node" st="2 1" cnt="1 0"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Lst>
        </dgm:if>
        <dgm:else name="Name29">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Lst>
        </dgm:else>
      </dgm:choose>
      <dgm:ruleLst/>
      <dgm:forEach name="Name30" axis="ch ch" ptType="node node" st="2 1" cnt="1 1">
        <dgm:layoutNode name="circ1" styleLbl="vennNode1">
          <dgm:alg type="sp"/>
          <dgm:shape xmlns:r="http://schemas.openxmlformats.org/officeDocument/2006/relationships" type="ellipse" r:blip="">
            <dgm:adjLst/>
          </dgm:shape>
          <dgm:presOf axis="desOrSelf" ptType="node"/>
          <dgm:constrLst/>
          <dgm:ruleLst/>
        </dgm:layoutNode>
        <dgm:layoutNode name="circ1Tx" styleLbl="revTx">
          <dgm:varLst>
            <dgm:chMax val="0"/>
            <dgm:chPref val="0"/>
          </dgm:varLst>
          <dgm:alg type="tx">
            <dgm:param type="txAnchorHorzCh" val="ctr"/>
            <dgm:param type="txAnchorVertCh" val="mid"/>
          </dgm:alg>
          <dgm:shape xmlns:r="http://schemas.openxmlformats.org/officeDocument/2006/relationships" type="rect" r:blip="" hideGeom="1">
            <dgm:adjLst/>
          </dgm:shape>
          <dgm:presOf axis="desOrSelf" ptType="node"/>
          <dgm:constrLst>
            <dgm:constr type="tMarg"/>
            <dgm:constr type="bMarg"/>
            <dgm:constr type="lMarg"/>
            <dgm:constr type="rMarg"/>
            <dgm:constr type="primFontSz" val="20"/>
          </dgm:constrLst>
          <dgm:ruleLst>
            <dgm:rule type="primFontSz" val="5" fact="NaN" max="NaN"/>
          </dgm:ruleLst>
        </dgm:layoutNode>
      </dgm:forEach>
      <dgm:forEach name="Name31" axis="ch ch" ptType="node node" st="2 2" cnt="1 1">
        <dgm:layoutNode name="circ2" styleLbl="vennNode1">
          <dgm:alg type="sp"/>
          <dgm:shape xmlns:r="http://schemas.openxmlformats.org/officeDocument/2006/relationships" type="ellipse" r:blip="">
            <dgm:adjLst/>
          </dgm:shape>
          <dgm:presOf axis="desOrSelf" ptType="node"/>
          <dgm:constrLst/>
          <dgm:ruleLst/>
        </dgm:layoutNode>
        <dgm:layoutNode name="circ2Tx" styleLbl="revTx">
          <dgm:varLst>
            <dgm:chMax val="0"/>
            <dgm:chPref val="0"/>
          </dgm:varLst>
          <dgm:alg type="tx">
            <dgm:param type="txAnchorHorzCh" val="ctr"/>
            <dgm:param type="txAnchorVertCh" val="mid"/>
          </dgm:alg>
          <dgm:shape xmlns:r="http://schemas.openxmlformats.org/officeDocument/2006/relationships" type="rect" r:blip="" hideGeom="1">
            <dgm:adjLst/>
          </dgm:shape>
          <dgm:presOf axis="desOrSelf" ptType="node"/>
          <dgm:constrLst>
            <dgm:constr type="tMarg"/>
            <dgm:constr type="bMarg"/>
            <dgm:constr type="lMarg"/>
            <dgm:constr type="rMarg"/>
            <dgm:constr type="primFontSz" val="20"/>
          </dgm:constrLst>
          <dgm:ruleLst>
            <dgm:rule type="primFontSz" val="5" fact="NaN" max="NaN"/>
          </dgm:ruleLst>
        </dgm:layoutNode>
      </dgm:forEach>
      <dgm:forEach name="Name32" axis="ch ch" ptType="node node" st="2 3" cnt="1 1">
        <dgm:layoutNode name="circ3" styleLbl="vennNode1">
          <dgm:alg type="sp"/>
          <dgm:shape xmlns:r="http://schemas.openxmlformats.org/officeDocument/2006/relationships" type="ellipse" r:blip="">
            <dgm:adjLst/>
          </dgm:shape>
          <dgm:presOf axis="desOrSelf" ptType="node"/>
          <dgm:constrLst/>
          <dgm:ruleLst/>
        </dgm:layoutNode>
        <dgm:layoutNode name="circ3Tx" styleLbl="revTx">
          <dgm:varLst>
            <dgm:chMax val="0"/>
            <dgm:chPref val="0"/>
          </dgm:varLst>
          <dgm:alg type="tx">
            <dgm:param type="txAnchorHorzCh" val="ctr"/>
            <dgm:param type="txAnchorVertCh" val="mid"/>
          </dgm:alg>
          <dgm:shape xmlns:r="http://schemas.openxmlformats.org/officeDocument/2006/relationships" type="rect" r:blip="" hideGeom="1">
            <dgm:adjLst/>
          </dgm:shape>
          <dgm:presOf axis="desOrSelf" ptType="node"/>
          <dgm:constrLst>
            <dgm:constr type="tMarg"/>
            <dgm:constr type="bMarg"/>
            <dgm:constr type="lMarg"/>
            <dgm:constr type="rMarg"/>
            <dgm:constr type="primFontSz" val="20"/>
          </dgm:constrLst>
          <dgm:ruleLst>
            <dgm:rule type="primFontSz" val="5" fact="NaN" max="NaN"/>
          </dgm:ruleLst>
        </dgm:layoutNode>
      </dgm:forEach>
      <dgm:forEach name="Name33" axis="ch ch" ptType="node node" st="2 4" cnt="1 1">
        <dgm:layoutNode name="circ4" styleLbl="vennNode1">
          <dgm:alg type="sp"/>
          <dgm:shape xmlns:r="http://schemas.openxmlformats.org/officeDocument/2006/relationships" type="ellipse" r:blip="">
            <dgm:adjLst/>
          </dgm:shape>
          <dgm:presOf axis="desOrSelf" ptType="nod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presOf axis="desOrSelf" ptType="node"/>
          <dgm:constrLst>
            <dgm:constr type="tMarg"/>
            <dgm:constr type="bMarg"/>
            <dgm:constr type="lMarg"/>
            <dgm:constr type="rMarg"/>
            <dgm:constr type="primFontSz" val="20"/>
          </dgm:constrLst>
          <dgm:ruleLst>
            <dgm:rule type="primFontSz" val="5" fact="NaN" max="NaN"/>
          </dgm:ruleLst>
        </dgm:layoutNode>
      </dgm:forEach>
    </dgm:layoutNode>
    <dgm:layoutNode name="leftComposite">
      <dgm:choose name="Name34">
        <dgm:if name="Name35" axis="ch ch" ptType="node node" st="1 1" cnt="1 0" func="cnt" op="lte" val="1">
          <dgm:alg type="composite">
            <dgm:param type="ar" val="1.3085"/>
          </dgm:alg>
          <dgm:constrLst>
            <dgm:constr type="l" for="ch" forName="childText1_1" refType="w" fact="0.2124"/>
            <dgm:constr type="t" for="ch" forName="childText1_1" refType="h" fact="0"/>
            <dgm:constr type="w" for="ch" forName="childText1_1" refType="w" fact="0.5759"/>
            <dgm:constr type="h" for="ch" forName="childText1_1" refType="h" fact="0.7535"/>
            <dgm:constr type="l" for="ch" forName="ellipse1" refType="w" fact="0"/>
            <dgm:constr type="t" for="ch" forName="ellipse1" refType="h" fact="0.63"/>
            <dgm:constr type="w" for="ch" forName="ellipse1" refType="w" fact="0.2828"/>
            <dgm:constr type="h" for="ch" forName="ellipse1" refType="h" fact="0.37"/>
            <dgm:constr type="l" for="ch" forName="ellipse2" refType="w" fact="0.82"/>
            <dgm:constr type="t" for="ch" forName="ellipse2" refType="h" fact="0.17"/>
            <dgm:constr type="w" for="ch" forName="ellipse2" refType="w" fact="0.1645"/>
            <dgm:constr type="h" for="ch" forName="ellipse2" refType="h" fact="0.2153"/>
          </dgm:constrLst>
        </dgm:if>
        <dgm:if name="Name36" axis="ch ch" ptType="node node" st="1 1" cnt="1 0" func="cnt" op="equ" val="2">
          <dgm:alg type="composite">
            <dgm:param type="ar" val="0.8917"/>
          </dgm:alg>
          <dgm:constrLst>
            <dgm:constr type="l" for="ch" forName="childText1_1" refType="w" fact="0.1864"/>
            <dgm:constr type="t" for="ch" forName="childText1_1" refType="h" fact="0"/>
            <dgm:constr type="w" for="ch" forName="childText1_1" refType="w" fact="0.5055"/>
            <dgm:constr type="h" for="ch" forName="childText1_1" refType="h" fact="0.4507"/>
            <dgm:constr type="l" for="ch" forName="childText1_2" refType="w" fact="0.4945"/>
            <dgm:constr type="t" for="ch" forName="childText1_2" refType="h" fact="0.3929"/>
            <dgm:constr type="w" for="ch" forName="childText1_2" refType="w" fact="0.5055"/>
            <dgm:constr type="h" for="ch" forName="childText1_2" refType="h" fact="0.4507"/>
            <dgm:constr type="l" for="ch" forName="ellipse1" refType="w" fact="0"/>
            <dgm:constr type="t" for="ch" forName="ellipse1" refType="h" fact="0.3768"/>
            <dgm:constr type="w" for="ch" forName="ellipse1" refType="w" fact="0.2482"/>
            <dgm:constr type="h" for="ch" forName="ellipse1" refType="h" fact="0.2213"/>
            <dgm:constr type="l" for="ch" forName="ellipse3" refType="w" fact="0.5474"/>
            <dgm:constr type="t" for="ch" forName="ellipse3" refType="h" fact="0.8712"/>
            <dgm:constr type="w" for="ch" forName="ellipse3" refType="w" fact="0.1444"/>
            <dgm:constr type="h" for="ch" forName="ellipse3" refType="h" fact="0.1288"/>
            <dgm:constr type="l" for="ch" forName="ellipse2" refType="w" fact="0.7333"/>
            <dgm:constr type="t" for="ch" forName="ellipse2" refType="h" fact="0.0887"/>
            <dgm:constr type="w" for="ch" forName="ellipse2" refType="w" fact="0.1444"/>
            <dgm:constr type="h" for="ch" forName="ellipse2" refType="h" fact="0.1288"/>
          </dgm:constrLst>
        </dgm:if>
        <dgm:if name="Name37" axis="ch ch" ptType="node node" st="1 1" cnt="1 0" func="cnt" op="equ" val="3">
          <dgm:alg type="composite">
            <dgm:param type="ar" val="1.0811"/>
          </dgm:alg>
          <dgm:constrLst>
            <dgm:constr type="l" for="ch" forName="childText1_3" refType="w" fact="0.1649"/>
            <dgm:constr type="t" for="ch" forName="childText1_3" refType="h" fact="0.5389"/>
            <dgm:constr type="w" for="ch" forName="childText1_3" refType="w" fact="0.4265"/>
            <dgm:constr type="h" for="ch" forName="childText1_3" refType="h" fact="0.4611"/>
            <dgm:constr type="l" for="ch" forName="childText1_1" refType="w" fact="0.1573"/>
            <dgm:constr type="t" for="ch" forName="childText1_1" refType="h" fact="0"/>
            <dgm:constr type="w" for="ch" forName="childText1_1" refType="w" fact="0.4265"/>
            <dgm:constr type="h" for="ch" forName="childText1_1" refType="h" fact="0.4611"/>
            <dgm:constr type="l" for="ch" forName="childText1_2" refType="w" fact="0.5735"/>
            <dgm:constr type="t" for="ch" forName="childText1_2" refType="h" fact="0.2754"/>
            <dgm:constr type="w" for="ch" forName="childText1_2" refType="w" fact="0.4265"/>
            <dgm:constr type="h" for="ch" forName="childText1_2" refType="h" fact="0.4611"/>
            <dgm:constr type="l" for="ch" forName="ellipse1" refType="w" fact="0"/>
            <dgm:constr type="t" for="ch" forName="ellipse1" refType="h" fact="0.3855"/>
            <dgm:constr type="w" for="ch" forName="ellipse1" refType="w" fact="0.2095"/>
            <dgm:constr type="h" for="ch" forName="ellipse1" refType="h" fact="0.2264"/>
            <dgm:constr type="l" for="ch" forName="ellipse3" refType="w" fact="0.6181"/>
            <dgm:constr type="t" for="ch" forName="ellipse3" refType="h" fact="0.7647"/>
            <dgm:constr type="w" for="ch" forName="ellipse3" refType="w" fact="0.1219"/>
            <dgm:constr type="h" for="ch" forName="ellipse3" refType="h" fact="0.1317"/>
            <dgm:constr type="l" for="ch" forName="ellipse2" refType="w" fact="0.6188"/>
            <dgm:constr type="t" for="ch" forName="ellipse2" refType="h" fact="0.0907"/>
            <dgm:constr type="w" for="ch" forName="ellipse2" refType="w" fact="0.1219"/>
            <dgm:constr type="h" for="ch" forName="ellipse2" refType="h" fact="0.1317"/>
          </dgm:constrLst>
        </dgm:if>
        <dgm:else name="Name38">
          <dgm:alg type="composite">
            <dgm:param type="ar" val="0.9472"/>
          </dgm:alg>
          <dgm:constrLst>
            <dgm:constr type="l" for="ch" forName="childText1_3" refType="w" fact="0"/>
            <dgm:constr type="t" for="ch" forName="childText1_3" refType="h" fact="0.6035"/>
            <dgm:constr type="w" for="ch" forName="childText1_3" refType="w" fact="0.4186"/>
            <dgm:constr type="h" for="ch" forName="childText1_3" refType="h" fact="0.3965"/>
            <dgm:constr type="l" for="ch" forName="childText1_1" refType="w" fact="0.0981"/>
            <dgm:constr type="t" for="ch" forName="childText1_1" refType="h" fact="0"/>
            <dgm:constr type="w" for="ch" forName="childText1_1" refType="w" fact="0.4186"/>
            <dgm:constr type="h" for="ch" forName="childText1_1" refType="h" fact="0.3965"/>
            <dgm:constr type="l" for="ch" forName="childText1_2" refType="w" fact="0.5385"/>
            <dgm:constr type="t" for="ch" forName="childText1_2" refType="h" fact="0.1304"/>
            <dgm:constr type="w" for="ch" forName="childText1_2" refType="w" fact="0.4186"/>
            <dgm:constr type="h" for="ch" forName="childText1_2" refType="h" fact="0.3965"/>
            <dgm:constr type="l" for="ch" forName="ellipse4" refType="w" fact="0.3222"/>
            <dgm:constr type="t" for="ch" forName="ellipse4" refType="h" fact="0.4232"/>
            <dgm:constr type="w" for="ch" forName="ellipse4" refType="w" fact="0.2056"/>
            <dgm:constr type="h" for="ch" forName="ellipse4" refType="h" fact="0.1947"/>
            <dgm:constr type="l" for="ch" forName="ellipse1" refType="w" fact="0.1489"/>
            <dgm:constr type="t" for="ch" forName="ellipse1" refType="h" fact="0.4502"/>
            <dgm:constr type="w" for="ch" forName="ellipse1" refType="w" fact="0.1196"/>
            <dgm:constr type="h" for="ch" forName="ellipse1" refType="h" fact="0.1133"/>
            <dgm:constr type="l" for="ch" forName="ellipse2" refType="w" fact="0.5384"/>
            <dgm:constr type="t" for="ch" forName="ellipse2" refType="h" fact="0.0124"/>
            <dgm:constr type="w" for="ch" forName="ellipse2" refType="w" fact="0.1196"/>
            <dgm:constr type="h" for="ch" forName="ellipse2" refType="h" fact="0.1133"/>
            <dgm:constr type="l" for="ch" forName="childText1_4" refType="w" fact="0.4625"/>
            <dgm:constr type="t" for="ch" forName="childText1_4" refType="h" fact="0.5719"/>
            <dgm:constr type="w" for="ch" forName="childText1_4" refType="w" fact="0.4186"/>
            <dgm:constr type="h" for="ch" forName="childText1_4" refType="h" fact="0.3965"/>
            <dgm:constr type="l" for="ch" forName="ellipse3" refType="w" fact="0.8804"/>
            <dgm:constr type="t" for="ch" forName="ellipse3" refType="h" fact="0.5329"/>
            <dgm:constr type="w" for="ch" forName="ellipse3" refType="w" fact="0.1196"/>
            <dgm:constr type="h" for="ch" forName="ellipse3" refType="h" fact="0.1133"/>
            <dgm:constr type="l" for="ch" forName="ellipse5" refType="w" fact="0.0146"/>
            <dgm:constr type="t" for="ch" forName="ellipse5" refType="h" fact="0.5228"/>
            <dgm:constr type="w" for="ch" forName="ellipse5" refType="w" fact="0.0899"/>
            <dgm:constr type="h" for="ch" forName="ellipse5" refType="h" fact="0.0851"/>
          </dgm:constrLst>
        </dgm:else>
      </dgm:choose>
      <dgm:forEach name="Name39" axis="ch ch" ptType="node node" st="1 1" cnt="1 1">
        <dgm:layoutNode name="childText1_1" styleLbl="vennNode1">
          <dgm:varLst>
            <dgm:chMax val="0"/>
            <dgm:chPref val="0"/>
          </dgm:varLst>
          <dgm:alg type="tx"/>
          <dgm:shape xmlns:r="http://schemas.openxmlformats.org/officeDocument/2006/relationships" type="ellipse"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ellipse1" styleLbl="vennNode1">
          <dgm:alg type="sp"/>
          <dgm:shape xmlns:r="http://schemas.openxmlformats.org/officeDocument/2006/relationships" type="ellipse" r:blip="">
            <dgm:adjLst/>
          </dgm:shape>
          <dgm:presOf/>
        </dgm:layoutNode>
        <dgm:layoutNode name="ellipse2" styleLbl="vennNode1">
          <dgm:alg type="sp"/>
          <dgm:shape xmlns:r="http://schemas.openxmlformats.org/officeDocument/2006/relationships" type="ellipse" r:blip="">
            <dgm:adjLst/>
          </dgm:shape>
          <dgm:presOf/>
        </dgm:layoutNode>
      </dgm:forEach>
      <dgm:forEach name="Name40" axis="ch ch" ptType="node node" st="1 2" cnt="1 1">
        <dgm:layoutNode name="childText1_2" styleLbl="vennNode1">
          <dgm:varLst>
            <dgm:chMax val="0"/>
            <dgm:chPref val="0"/>
          </dgm:varLst>
          <dgm:alg type="tx"/>
          <dgm:shape xmlns:r="http://schemas.openxmlformats.org/officeDocument/2006/relationships" type="ellipse"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ellipse3" styleLbl="vennNode1">
          <dgm:alg type="sp"/>
          <dgm:shape xmlns:r="http://schemas.openxmlformats.org/officeDocument/2006/relationships" type="ellipse" r:blip="">
            <dgm:adjLst/>
          </dgm:shape>
          <dgm:presOf/>
        </dgm:layoutNode>
      </dgm:forEach>
      <dgm:forEach name="Name41" axis="ch ch" ptType="node node" st="1 3" cnt="1 1">
        <dgm:layoutNode name="childText1_3" styleLbl="vennNode1">
          <dgm:varLst>
            <dgm:chMax val="0"/>
            <dgm:chPref val="0"/>
          </dgm:varLst>
          <dgm:alg type="tx"/>
          <dgm:shape xmlns:r="http://schemas.openxmlformats.org/officeDocument/2006/relationships" type="ellipse"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forEach name="Name42" axis="ch ch" ptType="node node" st="1 4" cnt="1 1">
        <dgm:layoutNode name="childText1_4" styleLbl="vennNode1">
          <dgm:varLst>
            <dgm:chMax val="0"/>
            <dgm:chPref val="0"/>
          </dgm:varLst>
          <dgm:alg type="tx"/>
          <dgm:shape xmlns:r="http://schemas.openxmlformats.org/officeDocument/2006/relationships" type="ellipse"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ellipse4" styleLbl="vennNode1">
          <dgm:alg type="sp"/>
          <dgm:shape xmlns:r="http://schemas.openxmlformats.org/officeDocument/2006/relationships" type="ellipse" r:blip="">
            <dgm:adjLst/>
          </dgm:shape>
          <dgm:presOf/>
        </dgm:layoutNode>
        <dgm:layoutNode name="ellipse5" styleLbl="vennNode1">
          <dgm:alg type="sp"/>
          <dgm:shape xmlns:r="http://schemas.openxmlformats.org/officeDocument/2006/relationships" type="ellipse" r:blip="">
            <dgm:adjLst/>
          </dgm:shape>
          <dgm:presOf/>
        </dgm:layoutNode>
      </dgm:forEach>
    </dgm:layoutNode>
    <dgm:choose name="Name43">
      <dgm:if name="Name44" axis="ch ch" ptType="node node" st="3 1" cnt="1 0" func="cnt" op="gte" val="1">
        <dgm:layoutNode name="rightChild">
          <dgm:varLst>
            <dgm:chMax val="0"/>
            <dgm:chPref val="0"/>
          </dgm:varLst>
          <dgm:alg type="tx"/>
          <dgm:shape xmlns:r="http://schemas.openxmlformats.org/officeDocument/2006/relationships" type="ellipse" r:blip="">
            <dgm:adjLst/>
          </dgm:shape>
          <dgm:presOf axis="ch des"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5"/>
    </dgm:choose>
    <dgm:layoutNode name="parentText1" styleLbl="revTx">
      <dgm:varLst>
        <dgm:chMax val="4"/>
        <dgm:chPref val="3"/>
        <dgm:bulletEnabled val="1"/>
      </dgm:varLst>
      <dgm:alg type="tx"/>
      <dgm:shape xmlns:r="http://schemas.openxmlformats.org/officeDocument/2006/relationships" type="rect" r:blip="">
        <dgm:adjLst/>
      </dgm:shap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Def>
</file>

<file path=ppt/diagrams/layout2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8.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4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1.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6.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7.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8.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59.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0.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6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6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63.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6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65.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66.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67.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68.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69.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0.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7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7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73.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74.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75.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76.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77.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8.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9.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0.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8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82.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83.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84.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5.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6.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7.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8.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89.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0.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9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9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93.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9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cs typeface="Calibri"/>
              </a:defRPr>
            </a:lvl1pPr>
          </a:lstStyle>
          <a:p>
            <a:pPr>
              <a:defRPr/>
            </a:pPr>
            <a:fld id="{E3B57B7B-CD83-6440-A7F7-E8E1BE0BB044}" type="datetimeFigureOut">
              <a:rPr lang="en-US"/>
              <a:pPr>
                <a:defRPr/>
              </a:pPr>
              <a:t>1/9/2017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cs typeface="Calibri"/>
              </a:defRPr>
            </a:lvl1pPr>
          </a:lstStyle>
          <a:p>
            <a:pPr>
              <a:defRPr/>
            </a:pPr>
            <a:fld id="{3BACCAE1-9F90-804B-8541-A2F8B0CFC444}" type="slidenum">
              <a:rPr lang="en-US"/>
              <a:pPr>
                <a:defRPr/>
              </a:pPr>
              <a:t>‹N›</a:t>
            </a:fld>
            <a:endParaRPr lang="en-US" dirty="0"/>
          </a:p>
        </p:txBody>
      </p:sp>
    </p:spTree>
    <p:extLst>
      <p:ext uri="{BB962C8B-B14F-4D97-AF65-F5344CB8AC3E}">
        <p14:creationId xmlns:p14="http://schemas.microsoft.com/office/powerpoint/2010/main" val="6249635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cs typeface="Calibri"/>
              </a:defRPr>
            </a:lvl1pPr>
          </a:lstStyle>
          <a:p>
            <a:pPr>
              <a:defRPr/>
            </a:pPr>
            <a:fld id="{34188D37-5410-CA40-A12F-E70EACF9E769}" type="datetimeFigureOut">
              <a:rPr lang="en-US"/>
              <a:pPr>
                <a:defRPr/>
              </a:pPr>
              <a:t>1/9/2017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cs typeface="Calibri"/>
              </a:defRPr>
            </a:lvl1pPr>
          </a:lstStyle>
          <a:p>
            <a:pPr>
              <a:defRPr/>
            </a:pPr>
            <a:fld id="{664E32C0-E8A7-7542-9A41-BF282487CBAE}" type="slidenum">
              <a:rPr lang="en-US"/>
              <a:pPr>
                <a:defRPr/>
              </a:pPr>
              <a:t>‹N›</a:t>
            </a:fld>
            <a:endParaRPr lang="en-US" dirty="0"/>
          </a:p>
        </p:txBody>
      </p:sp>
    </p:spTree>
    <p:extLst>
      <p:ext uri="{BB962C8B-B14F-4D97-AF65-F5344CB8AC3E}">
        <p14:creationId xmlns:p14="http://schemas.microsoft.com/office/powerpoint/2010/main" val="150608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2"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de-DE">
              <a:latin typeface="Calibri" charset="0"/>
            </a:endParaRPr>
          </a:p>
        </p:txBody>
      </p:sp>
      <p:sp>
        <p:nvSpPr>
          <p:cNvPr id="15363"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91262C0-F95F-394F-AC5C-972EDE7FA57C}" type="slidenum">
              <a:rPr lang="en-US" sz="1200">
                <a:latin typeface="Calibri" charset="0"/>
              </a:rPr>
              <a:pPr eaLnBrk="1" hangingPunct="1"/>
              <a:t>1</a:t>
            </a:fld>
            <a:endParaRPr lang="en-US" sz="1200">
              <a:latin typeface="Calibri"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47458"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it-IT">
              <a:latin typeface="Calibri" charset="0"/>
            </a:endParaRPr>
          </a:p>
        </p:txBody>
      </p:sp>
      <p:sp>
        <p:nvSpPr>
          <p:cNvPr id="147459"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853" indent="-285713" eaLnBrk="0" hangingPunct="0">
              <a:defRPr sz="2400">
                <a:solidFill>
                  <a:schemeClr val="tx1"/>
                </a:solidFill>
                <a:latin typeface="Arial" charset="0"/>
                <a:ea typeface="ＭＳ Ｐゴシック" charset="0"/>
              </a:defRPr>
            </a:lvl2pPr>
            <a:lvl3pPr marL="1142851" indent="-228570" eaLnBrk="0" hangingPunct="0">
              <a:defRPr sz="2400">
                <a:solidFill>
                  <a:schemeClr val="tx1"/>
                </a:solidFill>
                <a:latin typeface="Arial" charset="0"/>
                <a:ea typeface="ＭＳ Ｐゴシック" charset="0"/>
              </a:defRPr>
            </a:lvl3pPr>
            <a:lvl4pPr marL="1599992" indent="-228570" eaLnBrk="0" hangingPunct="0">
              <a:defRPr sz="2400">
                <a:solidFill>
                  <a:schemeClr val="tx1"/>
                </a:solidFill>
                <a:latin typeface="Arial" charset="0"/>
                <a:ea typeface="ＭＳ Ｐゴシック" charset="0"/>
              </a:defRPr>
            </a:lvl4pPr>
            <a:lvl5pPr marL="2057132" indent="-228570" eaLnBrk="0" hangingPunct="0">
              <a:defRPr sz="2400">
                <a:solidFill>
                  <a:schemeClr val="tx1"/>
                </a:solidFill>
                <a:latin typeface="Arial" charset="0"/>
                <a:ea typeface="ＭＳ Ｐゴシック" charset="0"/>
              </a:defRPr>
            </a:lvl5pPr>
            <a:lvl6pPr marL="2514273" indent="-228570" eaLnBrk="0" fontAlgn="base" hangingPunct="0">
              <a:spcBef>
                <a:spcPct val="0"/>
              </a:spcBef>
              <a:spcAft>
                <a:spcPct val="0"/>
              </a:spcAft>
              <a:defRPr sz="2400">
                <a:solidFill>
                  <a:schemeClr val="tx1"/>
                </a:solidFill>
                <a:latin typeface="Arial" charset="0"/>
                <a:ea typeface="ＭＳ Ｐゴシック" charset="0"/>
              </a:defRPr>
            </a:lvl6pPr>
            <a:lvl7pPr marL="2971413" indent="-228570" eaLnBrk="0" fontAlgn="base" hangingPunct="0">
              <a:spcBef>
                <a:spcPct val="0"/>
              </a:spcBef>
              <a:spcAft>
                <a:spcPct val="0"/>
              </a:spcAft>
              <a:defRPr sz="2400">
                <a:solidFill>
                  <a:schemeClr val="tx1"/>
                </a:solidFill>
                <a:latin typeface="Arial" charset="0"/>
                <a:ea typeface="ＭＳ Ｐゴシック" charset="0"/>
              </a:defRPr>
            </a:lvl7pPr>
            <a:lvl8pPr marL="3428554" indent="-228570" eaLnBrk="0" fontAlgn="base" hangingPunct="0">
              <a:spcBef>
                <a:spcPct val="0"/>
              </a:spcBef>
              <a:spcAft>
                <a:spcPct val="0"/>
              </a:spcAft>
              <a:defRPr sz="2400">
                <a:solidFill>
                  <a:schemeClr val="tx1"/>
                </a:solidFill>
                <a:latin typeface="Arial" charset="0"/>
                <a:ea typeface="ＭＳ Ｐゴシック" charset="0"/>
              </a:defRPr>
            </a:lvl8pPr>
            <a:lvl9pPr marL="3885694" indent="-22857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DC5A259-FDD9-0048-B65D-4A18948100D2}" type="slidenum">
              <a:rPr lang="en-US" sz="1200">
                <a:latin typeface="Calibri" charset="0"/>
              </a:rPr>
              <a:pPr eaLnBrk="1" hangingPunct="1"/>
              <a:t>125</a:t>
            </a:fld>
            <a:endParaRPr lang="en-US" sz="1200">
              <a:latin typeface="Calibri" charset="0"/>
            </a:endParaRPr>
          </a:p>
        </p:txBody>
      </p:sp>
    </p:spTree>
    <p:extLst>
      <p:ext uri="{BB962C8B-B14F-4D97-AF65-F5344CB8AC3E}">
        <p14:creationId xmlns:p14="http://schemas.microsoft.com/office/powerpoint/2010/main" val="22388651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49506"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it-IT">
              <a:latin typeface="Calibri" charset="0"/>
            </a:endParaRPr>
          </a:p>
        </p:txBody>
      </p:sp>
      <p:sp>
        <p:nvSpPr>
          <p:cNvPr id="149507"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853" indent="-285713" eaLnBrk="0" hangingPunct="0">
              <a:defRPr sz="2400">
                <a:solidFill>
                  <a:schemeClr val="tx1"/>
                </a:solidFill>
                <a:latin typeface="Arial" charset="0"/>
                <a:ea typeface="ＭＳ Ｐゴシック" charset="0"/>
              </a:defRPr>
            </a:lvl2pPr>
            <a:lvl3pPr marL="1142851" indent="-228570" eaLnBrk="0" hangingPunct="0">
              <a:defRPr sz="2400">
                <a:solidFill>
                  <a:schemeClr val="tx1"/>
                </a:solidFill>
                <a:latin typeface="Arial" charset="0"/>
                <a:ea typeface="ＭＳ Ｐゴシック" charset="0"/>
              </a:defRPr>
            </a:lvl3pPr>
            <a:lvl4pPr marL="1599992" indent="-228570" eaLnBrk="0" hangingPunct="0">
              <a:defRPr sz="2400">
                <a:solidFill>
                  <a:schemeClr val="tx1"/>
                </a:solidFill>
                <a:latin typeface="Arial" charset="0"/>
                <a:ea typeface="ＭＳ Ｐゴシック" charset="0"/>
              </a:defRPr>
            </a:lvl4pPr>
            <a:lvl5pPr marL="2057132" indent="-228570" eaLnBrk="0" hangingPunct="0">
              <a:defRPr sz="2400">
                <a:solidFill>
                  <a:schemeClr val="tx1"/>
                </a:solidFill>
                <a:latin typeface="Arial" charset="0"/>
                <a:ea typeface="ＭＳ Ｐゴシック" charset="0"/>
              </a:defRPr>
            </a:lvl5pPr>
            <a:lvl6pPr marL="2514273" indent="-228570" eaLnBrk="0" fontAlgn="base" hangingPunct="0">
              <a:spcBef>
                <a:spcPct val="0"/>
              </a:spcBef>
              <a:spcAft>
                <a:spcPct val="0"/>
              </a:spcAft>
              <a:defRPr sz="2400">
                <a:solidFill>
                  <a:schemeClr val="tx1"/>
                </a:solidFill>
                <a:latin typeface="Arial" charset="0"/>
                <a:ea typeface="ＭＳ Ｐゴシック" charset="0"/>
              </a:defRPr>
            </a:lvl6pPr>
            <a:lvl7pPr marL="2971413" indent="-228570" eaLnBrk="0" fontAlgn="base" hangingPunct="0">
              <a:spcBef>
                <a:spcPct val="0"/>
              </a:spcBef>
              <a:spcAft>
                <a:spcPct val="0"/>
              </a:spcAft>
              <a:defRPr sz="2400">
                <a:solidFill>
                  <a:schemeClr val="tx1"/>
                </a:solidFill>
                <a:latin typeface="Arial" charset="0"/>
                <a:ea typeface="ＭＳ Ｐゴシック" charset="0"/>
              </a:defRPr>
            </a:lvl7pPr>
            <a:lvl8pPr marL="3428554" indent="-228570" eaLnBrk="0" fontAlgn="base" hangingPunct="0">
              <a:spcBef>
                <a:spcPct val="0"/>
              </a:spcBef>
              <a:spcAft>
                <a:spcPct val="0"/>
              </a:spcAft>
              <a:defRPr sz="2400">
                <a:solidFill>
                  <a:schemeClr val="tx1"/>
                </a:solidFill>
                <a:latin typeface="Arial" charset="0"/>
                <a:ea typeface="ＭＳ Ｐゴシック" charset="0"/>
              </a:defRPr>
            </a:lvl8pPr>
            <a:lvl9pPr marL="3885694" indent="-22857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453E463-69E6-0645-8D3D-40EC737B1F79}" type="slidenum">
              <a:rPr lang="en-US" sz="1200">
                <a:latin typeface="Calibri" charset="0"/>
              </a:rPr>
              <a:pPr eaLnBrk="1" hangingPunct="1"/>
              <a:t>126</a:t>
            </a:fld>
            <a:endParaRPr lang="en-US" sz="1200">
              <a:latin typeface="Calibri" charset="0"/>
            </a:endParaRPr>
          </a:p>
        </p:txBody>
      </p:sp>
    </p:spTree>
    <p:extLst>
      <p:ext uri="{BB962C8B-B14F-4D97-AF65-F5344CB8AC3E}">
        <p14:creationId xmlns:p14="http://schemas.microsoft.com/office/powerpoint/2010/main" val="9004426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51554"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it-IT">
              <a:latin typeface="Calibri" charset="0"/>
            </a:endParaRPr>
          </a:p>
        </p:txBody>
      </p:sp>
      <p:sp>
        <p:nvSpPr>
          <p:cNvPr id="151555"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853" indent="-285713" eaLnBrk="0" hangingPunct="0">
              <a:defRPr sz="2400">
                <a:solidFill>
                  <a:schemeClr val="tx1"/>
                </a:solidFill>
                <a:latin typeface="Arial" charset="0"/>
                <a:ea typeface="ＭＳ Ｐゴシック" charset="0"/>
              </a:defRPr>
            </a:lvl2pPr>
            <a:lvl3pPr marL="1142851" indent="-228570" eaLnBrk="0" hangingPunct="0">
              <a:defRPr sz="2400">
                <a:solidFill>
                  <a:schemeClr val="tx1"/>
                </a:solidFill>
                <a:latin typeface="Arial" charset="0"/>
                <a:ea typeface="ＭＳ Ｐゴシック" charset="0"/>
              </a:defRPr>
            </a:lvl3pPr>
            <a:lvl4pPr marL="1599992" indent="-228570" eaLnBrk="0" hangingPunct="0">
              <a:defRPr sz="2400">
                <a:solidFill>
                  <a:schemeClr val="tx1"/>
                </a:solidFill>
                <a:latin typeface="Arial" charset="0"/>
                <a:ea typeface="ＭＳ Ｐゴシック" charset="0"/>
              </a:defRPr>
            </a:lvl4pPr>
            <a:lvl5pPr marL="2057132" indent="-228570" eaLnBrk="0" hangingPunct="0">
              <a:defRPr sz="2400">
                <a:solidFill>
                  <a:schemeClr val="tx1"/>
                </a:solidFill>
                <a:latin typeface="Arial" charset="0"/>
                <a:ea typeface="ＭＳ Ｐゴシック" charset="0"/>
              </a:defRPr>
            </a:lvl5pPr>
            <a:lvl6pPr marL="2514273" indent="-228570" eaLnBrk="0" fontAlgn="base" hangingPunct="0">
              <a:spcBef>
                <a:spcPct val="0"/>
              </a:spcBef>
              <a:spcAft>
                <a:spcPct val="0"/>
              </a:spcAft>
              <a:defRPr sz="2400">
                <a:solidFill>
                  <a:schemeClr val="tx1"/>
                </a:solidFill>
                <a:latin typeface="Arial" charset="0"/>
                <a:ea typeface="ＭＳ Ｐゴシック" charset="0"/>
              </a:defRPr>
            </a:lvl6pPr>
            <a:lvl7pPr marL="2971413" indent="-228570" eaLnBrk="0" fontAlgn="base" hangingPunct="0">
              <a:spcBef>
                <a:spcPct val="0"/>
              </a:spcBef>
              <a:spcAft>
                <a:spcPct val="0"/>
              </a:spcAft>
              <a:defRPr sz="2400">
                <a:solidFill>
                  <a:schemeClr val="tx1"/>
                </a:solidFill>
                <a:latin typeface="Arial" charset="0"/>
                <a:ea typeface="ＭＳ Ｐゴシック" charset="0"/>
              </a:defRPr>
            </a:lvl7pPr>
            <a:lvl8pPr marL="3428554" indent="-228570" eaLnBrk="0" fontAlgn="base" hangingPunct="0">
              <a:spcBef>
                <a:spcPct val="0"/>
              </a:spcBef>
              <a:spcAft>
                <a:spcPct val="0"/>
              </a:spcAft>
              <a:defRPr sz="2400">
                <a:solidFill>
                  <a:schemeClr val="tx1"/>
                </a:solidFill>
                <a:latin typeface="Arial" charset="0"/>
                <a:ea typeface="ＭＳ Ｐゴシック" charset="0"/>
              </a:defRPr>
            </a:lvl8pPr>
            <a:lvl9pPr marL="3885694" indent="-22857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0286A13-CE50-A54E-8D15-7788851A9290}" type="slidenum">
              <a:rPr lang="en-US" sz="1200">
                <a:latin typeface="Calibri" charset="0"/>
              </a:rPr>
              <a:pPr eaLnBrk="1" hangingPunct="1"/>
              <a:t>127</a:t>
            </a:fld>
            <a:endParaRPr lang="en-US" sz="1200">
              <a:latin typeface="Calibri" charset="0"/>
            </a:endParaRPr>
          </a:p>
        </p:txBody>
      </p:sp>
    </p:spTree>
    <p:extLst>
      <p:ext uri="{BB962C8B-B14F-4D97-AF65-F5344CB8AC3E}">
        <p14:creationId xmlns:p14="http://schemas.microsoft.com/office/powerpoint/2010/main" val="39481161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53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it-IT">
              <a:latin typeface="Calibri" charset="0"/>
            </a:endParaRPr>
          </a:p>
        </p:txBody>
      </p:sp>
      <p:sp>
        <p:nvSpPr>
          <p:cNvPr id="153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853" indent="-285713" eaLnBrk="0" hangingPunct="0">
              <a:defRPr sz="2400">
                <a:solidFill>
                  <a:schemeClr val="tx1"/>
                </a:solidFill>
                <a:latin typeface="Arial" charset="0"/>
                <a:ea typeface="ＭＳ Ｐゴシック" charset="0"/>
              </a:defRPr>
            </a:lvl2pPr>
            <a:lvl3pPr marL="1142851" indent="-228570" eaLnBrk="0" hangingPunct="0">
              <a:defRPr sz="2400">
                <a:solidFill>
                  <a:schemeClr val="tx1"/>
                </a:solidFill>
                <a:latin typeface="Arial" charset="0"/>
                <a:ea typeface="ＭＳ Ｐゴシック" charset="0"/>
              </a:defRPr>
            </a:lvl3pPr>
            <a:lvl4pPr marL="1599992" indent="-228570" eaLnBrk="0" hangingPunct="0">
              <a:defRPr sz="2400">
                <a:solidFill>
                  <a:schemeClr val="tx1"/>
                </a:solidFill>
                <a:latin typeface="Arial" charset="0"/>
                <a:ea typeface="ＭＳ Ｐゴシック" charset="0"/>
              </a:defRPr>
            </a:lvl4pPr>
            <a:lvl5pPr marL="2057132" indent="-228570" eaLnBrk="0" hangingPunct="0">
              <a:defRPr sz="2400">
                <a:solidFill>
                  <a:schemeClr val="tx1"/>
                </a:solidFill>
                <a:latin typeface="Arial" charset="0"/>
                <a:ea typeface="ＭＳ Ｐゴシック" charset="0"/>
              </a:defRPr>
            </a:lvl5pPr>
            <a:lvl6pPr marL="2514273" indent="-228570" eaLnBrk="0" fontAlgn="base" hangingPunct="0">
              <a:spcBef>
                <a:spcPct val="0"/>
              </a:spcBef>
              <a:spcAft>
                <a:spcPct val="0"/>
              </a:spcAft>
              <a:defRPr sz="2400">
                <a:solidFill>
                  <a:schemeClr val="tx1"/>
                </a:solidFill>
                <a:latin typeface="Arial" charset="0"/>
                <a:ea typeface="ＭＳ Ｐゴシック" charset="0"/>
              </a:defRPr>
            </a:lvl6pPr>
            <a:lvl7pPr marL="2971413" indent="-228570" eaLnBrk="0" fontAlgn="base" hangingPunct="0">
              <a:spcBef>
                <a:spcPct val="0"/>
              </a:spcBef>
              <a:spcAft>
                <a:spcPct val="0"/>
              </a:spcAft>
              <a:defRPr sz="2400">
                <a:solidFill>
                  <a:schemeClr val="tx1"/>
                </a:solidFill>
                <a:latin typeface="Arial" charset="0"/>
                <a:ea typeface="ＭＳ Ｐゴシック" charset="0"/>
              </a:defRPr>
            </a:lvl7pPr>
            <a:lvl8pPr marL="3428554" indent="-228570" eaLnBrk="0" fontAlgn="base" hangingPunct="0">
              <a:spcBef>
                <a:spcPct val="0"/>
              </a:spcBef>
              <a:spcAft>
                <a:spcPct val="0"/>
              </a:spcAft>
              <a:defRPr sz="2400">
                <a:solidFill>
                  <a:schemeClr val="tx1"/>
                </a:solidFill>
                <a:latin typeface="Arial" charset="0"/>
                <a:ea typeface="ＭＳ Ｐゴシック" charset="0"/>
              </a:defRPr>
            </a:lvl8pPr>
            <a:lvl9pPr marL="3885694" indent="-22857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42F849F-8532-6A43-A07C-796A75C7DCBB}" type="slidenum">
              <a:rPr lang="en-US" sz="1200">
                <a:latin typeface="Calibri" charset="0"/>
              </a:rPr>
              <a:pPr eaLnBrk="1" hangingPunct="1"/>
              <a:t>128</a:t>
            </a:fld>
            <a:endParaRPr lang="en-US" sz="1200">
              <a:latin typeface="Calibri" charset="0"/>
            </a:endParaRPr>
          </a:p>
        </p:txBody>
      </p:sp>
    </p:spTree>
    <p:extLst>
      <p:ext uri="{BB962C8B-B14F-4D97-AF65-F5344CB8AC3E}">
        <p14:creationId xmlns:p14="http://schemas.microsoft.com/office/powerpoint/2010/main" val="3102475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8674"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it-IT">
              <a:latin typeface="Calibri" charset="0"/>
            </a:endParaRPr>
          </a:p>
        </p:txBody>
      </p:sp>
      <p:sp>
        <p:nvSpPr>
          <p:cNvPr id="2867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E1CAF02A-B931-6340-96C6-B4DFBE24153D}" type="slidenum">
              <a:rPr lang="en-US" sz="1200"/>
              <a:pPr eaLnBrk="1" fontAlgn="base" hangingPunct="1">
                <a:spcBef>
                  <a:spcPct val="0"/>
                </a:spcBef>
                <a:spcAft>
                  <a:spcPct val="0"/>
                </a:spcAft>
              </a:pPr>
              <a:t>129</a:t>
            </a:fld>
            <a:endParaRPr lang="en-US" sz="1200"/>
          </a:p>
        </p:txBody>
      </p:sp>
    </p:spTree>
    <p:extLst>
      <p:ext uri="{BB962C8B-B14F-4D97-AF65-F5344CB8AC3E}">
        <p14:creationId xmlns:p14="http://schemas.microsoft.com/office/powerpoint/2010/main" val="28931446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4754"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it-IT">
              <a:latin typeface="Calibri" charset="0"/>
            </a:endParaRPr>
          </a:p>
        </p:txBody>
      </p:sp>
      <p:sp>
        <p:nvSpPr>
          <p:cNvPr id="7475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A11CFB3C-82D1-7C42-B5E6-44702BF9CDBD}" type="slidenum">
              <a:rPr lang="en-US" sz="1200"/>
              <a:pPr eaLnBrk="1" fontAlgn="base" hangingPunct="1">
                <a:spcBef>
                  <a:spcPct val="0"/>
                </a:spcBef>
                <a:spcAft>
                  <a:spcPct val="0"/>
                </a:spcAft>
              </a:pPr>
              <a:t>153</a:t>
            </a:fld>
            <a:endParaRPr lang="en-US" sz="1200"/>
          </a:p>
        </p:txBody>
      </p:sp>
    </p:spTree>
    <p:extLst>
      <p:ext uri="{BB962C8B-B14F-4D97-AF65-F5344CB8AC3E}">
        <p14:creationId xmlns:p14="http://schemas.microsoft.com/office/powerpoint/2010/main" val="3255193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6802"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it-IT">
              <a:latin typeface="Calibri" charset="0"/>
            </a:endParaRPr>
          </a:p>
        </p:txBody>
      </p:sp>
      <p:sp>
        <p:nvSpPr>
          <p:cNvPr id="76803"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856442F1-3DE7-5546-BE1F-D3AFFC9A2EE3}" type="slidenum">
              <a:rPr lang="en-US" sz="1200"/>
              <a:pPr eaLnBrk="1" fontAlgn="base" hangingPunct="1">
                <a:spcBef>
                  <a:spcPct val="0"/>
                </a:spcBef>
                <a:spcAft>
                  <a:spcPct val="0"/>
                </a:spcAft>
              </a:pPr>
              <a:t>154</a:t>
            </a:fld>
            <a:endParaRPr lang="en-US" sz="1200"/>
          </a:p>
        </p:txBody>
      </p:sp>
    </p:spTree>
    <p:extLst>
      <p:ext uri="{BB962C8B-B14F-4D97-AF65-F5344CB8AC3E}">
        <p14:creationId xmlns:p14="http://schemas.microsoft.com/office/powerpoint/2010/main" val="31738572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31F5BF86-2D85-4A4F-9547-878C4EDBC5A8}" type="slidenum">
              <a:rPr lang="it-IT" smtClean="0"/>
              <a:pPr/>
              <a:t>174</a:t>
            </a:fld>
            <a:endParaRPr lang="it-IT"/>
          </a:p>
        </p:txBody>
      </p:sp>
    </p:spTree>
    <p:extLst>
      <p:ext uri="{BB962C8B-B14F-4D97-AF65-F5344CB8AC3E}">
        <p14:creationId xmlns:p14="http://schemas.microsoft.com/office/powerpoint/2010/main" val="1892756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piè di pagina 3"/>
          <p:cNvSpPr>
            <a:spLocks noGrp="1"/>
          </p:cNvSpPr>
          <p:nvPr>
            <p:ph type="ftr" sz="quarter" idx="10"/>
          </p:nvPr>
        </p:nvSpPr>
        <p:spPr/>
        <p:txBody>
          <a:bodyPr/>
          <a:lstStyle/>
          <a:p>
            <a:endParaRPr lang="it-IT"/>
          </a:p>
        </p:txBody>
      </p:sp>
      <p:sp>
        <p:nvSpPr>
          <p:cNvPr id="5" name="Segnaposto numero diapositiva 4"/>
          <p:cNvSpPr>
            <a:spLocks noGrp="1"/>
          </p:cNvSpPr>
          <p:nvPr>
            <p:ph type="sldNum" sz="quarter" idx="11"/>
          </p:nvPr>
        </p:nvSpPr>
        <p:spPr/>
        <p:txBody>
          <a:bodyPr/>
          <a:lstStyle/>
          <a:p>
            <a:fld id="{F6D1D960-EEF4-4764-83AF-378D81B6CC7F}" type="slidenum">
              <a:rPr lang="it-IT" smtClean="0"/>
              <a:pPr/>
              <a:t>325</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31F5BF86-2D85-4A4F-9547-878C4EDBC5A8}" type="slidenum">
              <a:rPr lang="it-IT" smtClean="0"/>
              <a:pPr/>
              <a:t>2</a:t>
            </a:fld>
            <a:endParaRPr lang="it-IT"/>
          </a:p>
        </p:txBody>
      </p:sp>
    </p:spTree>
    <p:extLst>
      <p:ext uri="{BB962C8B-B14F-4D97-AF65-F5344CB8AC3E}">
        <p14:creationId xmlns:p14="http://schemas.microsoft.com/office/powerpoint/2010/main" val="3156187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31F5BF86-2D85-4A4F-9547-878C4EDBC5A8}" type="slidenum">
              <a:rPr lang="it-IT" smtClean="0"/>
              <a:pPr/>
              <a:t>3</a:t>
            </a:fld>
            <a:endParaRPr lang="it-IT"/>
          </a:p>
        </p:txBody>
      </p:sp>
    </p:spTree>
    <p:extLst>
      <p:ext uri="{BB962C8B-B14F-4D97-AF65-F5344CB8AC3E}">
        <p14:creationId xmlns:p14="http://schemas.microsoft.com/office/powerpoint/2010/main" val="1175608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31F5BF86-2D85-4A4F-9547-878C4EDBC5A8}" type="slidenum">
              <a:rPr lang="it-IT" smtClean="0"/>
              <a:pPr/>
              <a:t>26</a:t>
            </a:fld>
            <a:endParaRPr lang="it-IT"/>
          </a:p>
        </p:txBody>
      </p:sp>
    </p:spTree>
    <p:extLst>
      <p:ext uri="{BB962C8B-B14F-4D97-AF65-F5344CB8AC3E}">
        <p14:creationId xmlns:p14="http://schemas.microsoft.com/office/powerpoint/2010/main" val="2497167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31F5BF86-2D85-4A4F-9547-878C4EDBC5A8}" type="slidenum">
              <a:rPr lang="it-IT" smtClean="0"/>
              <a:pPr/>
              <a:t>33</a:t>
            </a:fld>
            <a:endParaRPr lang="it-IT"/>
          </a:p>
        </p:txBody>
      </p:sp>
    </p:spTree>
    <p:extLst>
      <p:ext uri="{BB962C8B-B14F-4D97-AF65-F5344CB8AC3E}">
        <p14:creationId xmlns:p14="http://schemas.microsoft.com/office/powerpoint/2010/main" val="1429005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31F5BF86-2D85-4A4F-9547-878C4EDBC5A8}" type="slidenum">
              <a:rPr lang="it-IT" smtClean="0"/>
              <a:pPr/>
              <a:t>92</a:t>
            </a:fld>
            <a:endParaRPr lang="it-IT"/>
          </a:p>
        </p:txBody>
      </p:sp>
    </p:spTree>
    <p:extLst>
      <p:ext uri="{BB962C8B-B14F-4D97-AF65-F5344CB8AC3E}">
        <p14:creationId xmlns:p14="http://schemas.microsoft.com/office/powerpoint/2010/main" val="307735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31F5BF86-2D85-4A4F-9547-878C4EDBC5A8}" type="slidenum">
              <a:rPr lang="it-IT" smtClean="0"/>
              <a:pPr/>
              <a:t>120</a:t>
            </a:fld>
            <a:endParaRPr lang="it-IT"/>
          </a:p>
        </p:txBody>
      </p:sp>
    </p:spTree>
    <p:extLst>
      <p:ext uri="{BB962C8B-B14F-4D97-AF65-F5344CB8AC3E}">
        <p14:creationId xmlns:p14="http://schemas.microsoft.com/office/powerpoint/2010/main" val="1918822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4336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it-IT">
              <a:latin typeface="Calibri" charset="0"/>
            </a:endParaRPr>
          </a:p>
        </p:txBody>
      </p:sp>
      <p:sp>
        <p:nvSpPr>
          <p:cNvPr id="14336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853" indent="-285713" eaLnBrk="0" hangingPunct="0">
              <a:defRPr sz="2400">
                <a:solidFill>
                  <a:schemeClr val="tx1"/>
                </a:solidFill>
                <a:latin typeface="Arial" charset="0"/>
                <a:ea typeface="ＭＳ Ｐゴシック" charset="0"/>
              </a:defRPr>
            </a:lvl2pPr>
            <a:lvl3pPr marL="1142851" indent="-228570" eaLnBrk="0" hangingPunct="0">
              <a:defRPr sz="2400">
                <a:solidFill>
                  <a:schemeClr val="tx1"/>
                </a:solidFill>
                <a:latin typeface="Arial" charset="0"/>
                <a:ea typeface="ＭＳ Ｐゴシック" charset="0"/>
              </a:defRPr>
            </a:lvl3pPr>
            <a:lvl4pPr marL="1599992" indent="-228570" eaLnBrk="0" hangingPunct="0">
              <a:defRPr sz="2400">
                <a:solidFill>
                  <a:schemeClr val="tx1"/>
                </a:solidFill>
                <a:latin typeface="Arial" charset="0"/>
                <a:ea typeface="ＭＳ Ｐゴシック" charset="0"/>
              </a:defRPr>
            </a:lvl4pPr>
            <a:lvl5pPr marL="2057132" indent="-228570" eaLnBrk="0" hangingPunct="0">
              <a:defRPr sz="2400">
                <a:solidFill>
                  <a:schemeClr val="tx1"/>
                </a:solidFill>
                <a:latin typeface="Arial" charset="0"/>
                <a:ea typeface="ＭＳ Ｐゴシック" charset="0"/>
              </a:defRPr>
            </a:lvl5pPr>
            <a:lvl6pPr marL="2514273" indent="-228570" eaLnBrk="0" fontAlgn="base" hangingPunct="0">
              <a:spcBef>
                <a:spcPct val="0"/>
              </a:spcBef>
              <a:spcAft>
                <a:spcPct val="0"/>
              </a:spcAft>
              <a:defRPr sz="2400">
                <a:solidFill>
                  <a:schemeClr val="tx1"/>
                </a:solidFill>
                <a:latin typeface="Arial" charset="0"/>
                <a:ea typeface="ＭＳ Ｐゴシック" charset="0"/>
              </a:defRPr>
            </a:lvl6pPr>
            <a:lvl7pPr marL="2971413" indent="-228570" eaLnBrk="0" fontAlgn="base" hangingPunct="0">
              <a:spcBef>
                <a:spcPct val="0"/>
              </a:spcBef>
              <a:spcAft>
                <a:spcPct val="0"/>
              </a:spcAft>
              <a:defRPr sz="2400">
                <a:solidFill>
                  <a:schemeClr val="tx1"/>
                </a:solidFill>
                <a:latin typeface="Arial" charset="0"/>
                <a:ea typeface="ＭＳ Ｐゴシック" charset="0"/>
              </a:defRPr>
            </a:lvl7pPr>
            <a:lvl8pPr marL="3428554" indent="-228570" eaLnBrk="0" fontAlgn="base" hangingPunct="0">
              <a:spcBef>
                <a:spcPct val="0"/>
              </a:spcBef>
              <a:spcAft>
                <a:spcPct val="0"/>
              </a:spcAft>
              <a:defRPr sz="2400">
                <a:solidFill>
                  <a:schemeClr val="tx1"/>
                </a:solidFill>
                <a:latin typeface="Arial" charset="0"/>
                <a:ea typeface="ＭＳ Ｐゴシック" charset="0"/>
              </a:defRPr>
            </a:lvl8pPr>
            <a:lvl9pPr marL="3885694" indent="-22857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A8C7CF8-9324-B240-945E-366DE408B934}" type="slidenum">
              <a:rPr lang="en-US" sz="1200">
                <a:latin typeface="Calibri" charset="0"/>
              </a:rPr>
              <a:pPr eaLnBrk="1" hangingPunct="1"/>
              <a:t>123</a:t>
            </a:fld>
            <a:endParaRPr lang="en-US" sz="1200">
              <a:latin typeface="Calibri" charset="0"/>
            </a:endParaRPr>
          </a:p>
        </p:txBody>
      </p:sp>
    </p:spTree>
    <p:extLst>
      <p:ext uri="{BB962C8B-B14F-4D97-AF65-F5344CB8AC3E}">
        <p14:creationId xmlns:p14="http://schemas.microsoft.com/office/powerpoint/2010/main" val="2959645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4541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it-IT">
              <a:latin typeface="Calibri" charset="0"/>
            </a:endParaRPr>
          </a:p>
        </p:txBody>
      </p:sp>
      <p:sp>
        <p:nvSpPr>
          <p:cNvPr id="145411"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853" indent="-285713" eaLnBrk="0" hangingPunct="0">
              <a:defRPr sz="2400">
                <a:solidFill>
                  <a:schemeClr val="tx1"/>
                </a:solidFill>
                <a:latin typeface="Arial" charset="0"/>
                <a:ea typeface="ＭＳ Ｐゴシック" charset="0"/>
              </a:defRPr>
            </a:lvl2pPr>
            <a:lvl3pPr marL="1142851" indent="-228570" eaLnBrk="0" hangingPunct="0">
              <a:defRPr sz="2400">
                <a:solidFill>
                  <a:schemeClr val="tx1"/>
                </a:solidFill>
                <a:latin typeface="Arial" charset="0"/>
                <a:ea typeface="ＭＳ Ｐゴシック" charset="0"/>
              </a:defRPr>
            </a:lvl3pPr>
            <a:lvl4pPr marL="1599992" indent="-228570" eaLnBrk="0" hangingPunct="0">
              <a:defRPr sz="2400">
                <a:solidFill>
                  <a:schemeClr val="tx1"/>
                </a:solidFill>
                <a:latin typeface="Arial" charset="0"/>
                <a:ea typeface="ＭＳ Ｐゴシック" charset="0"/>
              </a:defRPr>
            </a:lvl4pPr>
            <a:lvl5pPr marL="2057132" indent="-228570" eaLnBrk="0" hangingPunct="0">
              <a:defRPr sz="2400">
                <a:solidFill>
                  <a:schemeClr val="tx1"/>
                </a:solidFill>
                <a:latin typeface="Arial" charset="0"/>
                <a:ea typeface="ＭＳ Ｐゴシック" charset="0"/>
              </a:defRPr>
            </a:lvl5pPr>
            <a:lvl6pPr marL="2514273" indent="-228570" eaLnBrk="0" fontAlgn="base" hangingPunct="0">
              <a:spcBef>
                <a:spcPct val="0"/>
              </a:spcBef>
              <a:spcAft>
                <a:spcPct val="0"/>
              </a:spcAft>
              <a:defRPr sz="2400">
                <a:solidFill>
                  <a:schemeClr val="tx1"/>
                </a:solidFill>
                <a:latin typeface="Arial" charset="0"/>
                <a:ea typeface="ＭＳ Ｐゴシック" charset="0"/>
              </a:defRPr>
            </a:lvl6pPr>
            <a:lvl7pPr marL="2971413" indent="-228570" eaLnBrk="0" fontAlgn="base" hangingPunct="0">
              <a:spcBef>
                <a:spcPct val="0"/>
              </a:spcBef>
              <a:spcAft>
                <a:spcPct val="0"/>
              </a:spcAft>
              <a:defRPr sz="2400">
                <a:solidFill>
                  <a:schemeClr val="tx1"/>
                </a:solidFill>
                <a:latin typeface="Arial" charset="0"/>
                <a:ea typeface="ＭＳ Ｐゴシック" charset="0"/>
              </a:defRPr>
            </a:lvl7pPr>
            <a:lvl8pPr marL="3428554" indent="-228570" eaLnBrk="0" fontAlgn="base" hangingPunct="0">
              <a:spcBef>
                <a:spcPct val="0"/>
              </a:spcBef>
              <a:spcAft>
                <a:spcPct val="0"/>
              </a:spcAft>
              <a:defRPr sz="2400">
                <a:solidFill>
                  <a:schemeClr val="tx1"/>
                </a:solidFill>
                <a:latin typeface="Arial" charset="0"/>
                <a:ea typeface="ＭＳ Ｐゴシック" charset="0"/>
              </a:defRPr>
            </a:lvl8pPr>
            <a:lvl9pPr marL="3885694" indent="-22857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5E158AF-A580-A14E-81DD-32C024F0BCE4}" type="slidenum">
              <a:rPr lang="en-US" sz="1200">
                <a:latin typeface="Calibri" charset="0"/>
              </a:rPr>
              <a:pPr eaLnBrk="1" hangingPunct="1"/>
              <a:t>124</a:t>
            </a:fld>
            <a:endParaRPr lang="en-US" sz="1200">
              <a:latin typeface="Calibri" charset="0"/>
            </a:endParaRPr>
          </a:p>
        </p:txBody>
      </p:sp>
    </p:spTree>
    <p:extLst>
      <p:ext uri="{BB962C8B-B14F-4D97-AF65-F5344CB8AC3E}">
        <p14:creationId xmlns:p14="http://schemas.microsoft.com/office/powerpoint/2010/main" val="1284908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4343400"/>
            <a:ext cx="4953000" cy="990600"/>
          </a:xfrm>
        </p:spPr>
        <p:txBody>
          <a:bodyPr/>
          <a:lstStyle>
            <a:lvl1pPr algn="l">
              <a:defRPr sz="3800" b="1">
                <a:solidFill>
                  <a:schemeClr val="tx1"/>
                </a:solidFill>
              </a:defRPr>
            </a:lvl1pPr>
          </a:lstStyle>
          <a:p>
            <a:r>
              <a:rPr lang="en-US" dirty="0"/>
              <a:t>Click to edit Master title style</a:t>
            </a:r>
          </a:p>
        </p:txBody>
      </p:sp>
      <p:sp>
        <p:nvSpPr>
          <p:cNvPr id="3075" name="Rectangle 3"/>
          <p:cNvSpPr>
            <a:spLocks noGrp="1" noChangeArrowheads="1"/>
          </p:cNvSpPr>
          <p:nvPr>
            <p:ph type="subTitle" idx="1"/>
          </p:nvPr>
        </p:nvSpPr>
        <p:spPr>
          <a:xfrm>
            <a:off x="0" y="5486400"/>
            <a:ext cx="4191000" cy="609600"/>
          </a:xfrm>
        </p:spPr>
        <p:txBody>
          <a:bodyPr/>
          <a:lstStyle>
            <a:lvl1pPr marL="0" indent="0" algn="l">
              <a:buFont typeface="Wingdings" pitchFamily="2" charset="2"/>
              <a:buNone/>
              <a:defRPr sz="2600" i="1">
                <a:solidFill>
                  <a:schemeClr val="tx1"/>
                </a:solidFill>
              </a:defRPr>
            </a:lvl1pPr>
          </a:lstStyle>
          <a:p>
            <a:r>
              <a:rPr lang="en-US" dirty="0"/>
              <a:t>Click to edit Master subtitle style</a:t>
            </a:r>
          </a:p>
        </p:txBody>
      </p:sp>
    </p:spTree>
    <p:extLst>
      <p:ext uri="{BB962C8B-B14F-4D97-AF65-F5344CB8AC3E}">
        <p14:creationId xmlns:p14="http://schemas.microsoft.com/office/powerpoint/2010/main" val="244360237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1E04E508-4674-6E41-8D8C-B54419ACF1F3}" type="datetime1">
              <a:rPr lang="en-US"/>
              <a:pPr>
                <a:defRPr/>
              </a:pPr>
              <a:t>1/9/2017</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www.readysetpresent.com</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Page </a:t>
            </a:r>
            <a:fld id="{F6208616-C79C-D340-84B8-A3E9D78498CC}" type="slidenum">
              <a:rPr lang="en-US"/>
              <a:pPr>
                <a:defRPr/>
              </a:pPr>
              <a:t>‹N›</a:t>
            </a:fld>
            <a:endParaRPr lang="en-US"/>
          </a:p>
        </p:txBody>
      </p:sp>
    </p:spTree>
    <p:extLst>
      <p:ext uri="{BB962C8B-B14F-4D97-AF65-F5344CB8AC3E}">
        <p14:creationId xmlns:p14="http://schemas.microsoft.com/office/powerpoint/2010/main" val="99217727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9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55346794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9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97832452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9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96940301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9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04869523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9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26264925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9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71144808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9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19375717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0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67383234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0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423223685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0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68252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138373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0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60077389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0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82108520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0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404028403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0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416818804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0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64831591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0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60530119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0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57061990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1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57308628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1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96367393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9_Titolo e contenuto">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927DB946-3675-C244-9062-8CC7571B473A}" type="datetimeFigureOut">
              <a:rPr lang="it-IT"/>
              <a:pPr>
                <a:defRPr/>
              </a:pPr>
              <a:t>09/01/2017</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a:xfrm>
            <a:off x="6553200" y="6356350"/>
            <a:ext cx="2133600" cy="365125"/>
          </a:xfrm>
          <a:prstGeom prst="rect">
            <a:avLst/>
          </a:prstGeom>
        </p:spPr>
        <p:txBody>
          <a:bodyPr/>
          <a:lstStyle>
            <a:lvl1pPr>
              <a:defRPr>
                <a:cs typeface="+mn-cs"/>
              </a:defRPr>
            </a:lvl1pPr>
          </a:lstStyle>
          <a:p>
            <a:pPr>
              <a:defRPr/>
            </a:pPr>
            <a:fld id="{5650A9E4-6B4E-9842-978C-3625AFAAD878}" type="slidenum">
              <a:rPr lang="it-IT"/>
              <a:pPr>
                <a:defRPr/>
              </a:pPr>
              <a:t>‹N›</a:t>
            </a:fld>
            <a:endParaRPr lang="it-IT"/>
          </a:p>
        </p:txBody>
      </p:sp>
    </p:spTree>
    <p:extLst>
      <p:ext uri="{BB962C8B-B14F-4D97-AF65-F5344CB8AC3E}">
        <p14:creationId xmlns:p14="http://schemas.microsoft.com/office/powerpoint/2010/main" val="33754359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Intestazione sezione">
    <p:spTree>
      <p:nvGrpSpPr>
        <p:cNvPr id="1" name=""/>
        <p:cNvGrpSpPr/>
        <p:nvPr/>
      </p:nvGrpSpPr>
      <p:grpSpPr>
        <a:xfrm>
          <a:off x="0" y="0"/>
          <a:ext cx="0" cy="0"/>
          <a:chOff x="0" y="0"/>
          <a:chExt cx="0" cy="0"/>
        </a:xfrm>
      </p:grpSpPr>
      <p:sp>
        <p:nvSpPr>
          <p:cNvPr id="4" name="Segnaposto titolo 1"/>
          <p:cNvSpPr txBox="1">
            <a:spLocks/>
          </p:cNvSpPr>
          <p:nvPr userDrawn="1"/>
        </p:nvSpPr>
        <p:spPr>
          <a:xfrm>
            <a:off x="457200" y="381000"/>
            <a:ext cx="7332663" cy="841375"/>
          </a:xfrm>
          <a:prstGeom prst="rect">
            <a:avLst/>
          </a:prstGeom>
        </p:spPr>
        <p:txBody>
          <a:bodyPr anchor="ctr">
            <a:normAutofit/>
          </a:bodyPr>
          <a:lstStyle>
            <a:lvl1pPr algn="r" defTabSz="914400" rtl="0" eaLnBrk="1" latinLnBrk="0" hangingPunct="1">
              <a:spcBef>
                <a:spcPct val="0"/>
              </a:spcBef>
              <a:buNone/>
              <a:defRPr sz="2800" kern="1200">
                <a:solidFill>
                  <a:schemeClr val="bg1">
                    <a:lumMod val="50000"/>
                  </a:schemeClr>
                </a:solidFill>
                <a:latin typeface="+mj-lt"/>
                <a:ea typeface="+mj-ea"/>
                <a:cs typeface="+mj-cs"/>
              </a:defRPr>
            </a:lvl1pPr>
          </a:lstStyle>
          <a:p>
            <a:pPr fontAlgn="auto">
              <a:spcAft>
                <a:spcPts val="0"/>
              </a:spcAft>
              <a:defRPr/>
            </a:pPr>
            <a:r>
              <a:rPr lang="it-IT"/>
              <a:t>TITOLO/CAPITOLO</a:t>
            </a:r>
            <a:endParaRPr lang="it-IT" dirty="0"/>
          </a:p>
        </p:txBody>
      </p:sp>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EBBB93C5-627E-2B4A-B18B-3E572EF4393C}" type="datetime1">
              <a:rPr lang="it-IT"/>
              <a:pPr>
                <a:defRPr/>
              </a:pPr>
              <a:t>09/01/2017</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cs typeface="+mn-cs"/>
              </a:defRPr>
            </a:lvl1pPr>
          </a:lstStyle>
          <a:p>
            <a:pPr>
              <a:defRPr/>
            </a:pPr>
            <a:fld id="{50218DCA-D3B0-7E49-BCE6-AE4808DA98D7}" type="slidenum">
              <a:rPr lang="it-IT"/>
              <a:pPr>
                <a:defRPr/>
              </a:pPr>
              <a:t>‹N›</a:t>
            </a:fld>
            <a:endParaRPr lang="it-IT"/>
          </a:p>
        </p:txBody>
      </p:sp>
    </p:spTree>
    <p:extLst>
      <p:ext uri="{BB962C8B-B14F-4D97-AF65-F5344CB8AC3E}">
        <p14:creationId xmlns:p14="http://schemas.microsoft.com/office/powerpoint/2010/main" val="283015249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it-IT"/>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Click to edit Master subtitle style</a:t>
            </a:r>
          </a:p>
        </p:txBody>
      </p:sp>
      <p:sp>
        <p:nvSpPr>
          <p:cNvPr id="4" name="Date Placeholder 3"/>
          <p:cNvSpPr>
            <a:spLocks noGrp="1"/>
          </p:cNvSpPr>
          <p:nvPr>
            <p:ph type="dt" sz="half" idx="10"/>
          </p:nvPr>
        </p:nvSpPr>
        <p:spPr/>
        <p:txBody>
          <a:bodyPr/>
          <a:lstStyle/>
          <a:p>
            <a:fld id="{9BBEF11C-EFCC-D64A-B019-46B7F76782BB}" type="datetimeFigureOut">
              <a:rPr lang="en-US" smtClean="0"/>
              <a:t>1/9/2017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54E4E62B-2652-6844-9810-F9E6FE6D93A1}" type="slidenum">
              <a:rPr lang="it-IT" smtClean="0"/>
              <a:t>‹N›</a:t>
            </a:fld>
            <a:endParaRPr lang="it-IT"/>
          </a:p>
        </p:txBody>
      </p:sp>
    </p:spTree>
    <p:extLst>
      <p:ext uri="{BB962C8B-B14F-4D97-AF65-F5344CB8AC3E}">
        <p14:creationId xmlns:p14="http://schemas.microsoft.com/office/powerpoint/2010/main" val="340876122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Click to edit Master title style</a:t>
            </a:r>
          </a:p>
        </p:txBody>
      </p:sp>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4" name="Date Placeholder 3"/>
          <p:cNvSpPr>
            <a:spLocks noGrp="1"/>
          </p:cNvSpPr>
          <p:nvPr>
            <p:ph type="dt" sz="half" idx="10"/>
          </p:nvPr>
        </p:nvSpPr>
        <p:spPr/>
        <p:txBody>
          <a:bodyPr/>
          <a:lstStyle/>
          <a:p>
            <a:fld id="{9BBEF11C-EFCC-D64A-B019-46B7F76782BB}" type="datetimeFigureOut">
              <a:rPr lang="en-US" smtClean="0"/>
              <a:t>1/9/2017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54E4E62B-2652-6844-9810-F9E6FE6D93A1}" type="slidenum">
              <a:rPr lang="it-IT" smtClean="0"/>
              <a:t>‹N›</a:t>
            </a:fld>
            <a:endParaRPr lang="it-IT"/>
          </a:p>
        </p:txBody>
      </p:sp>
    </p:spTree>
    <p:extLst>
      <p:ext uri="{BB962C8B-B14F-4D97-AF65-F5344CB8AC3E}">
        <p14:creationId xmlns:p14="http://schemas.microsoft.com/office/powerpoint/2010/main" val="316421403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it-IT"/>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Click to edit Master text styles</a:t>
            </a:r>
          </a:p>
        </p:txBody>
      </p:sp>
      <p:sp>
        <p:nvSpPr>
          <p:cNvPr id="4" name="Date Placeholder 3"/>
          <p:cNvSpPr>
            <a:spLocks noGrp="1"/>
          </p:cNvSpPr>
          <p:nvPr>
            <p:ph type="dt" sz="half" idx="10"/>
          </p:nvPr>
        </p:nvSpPr>
        <p:spPr/>
        <p:txBody>
          <a:bodyPr/>
          <a:lstStyle/>
          <a:p>
            <a:fld id="{9BBEF11C-EFCC-D64A-B019-46B7F76782BB}" type="datetimeFigureOut">
              <a:rPr lang="en-US" smtClean="0"/>
              <a:t>1/9/2017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54E4E62B-2652-6844-9810-F9E6FE6D93A1}" type="slidenum">
              <a:rPr lang="it-IT" smtClean="0"/>
              <a:t>‹N›</a:t>
            </a:fld>
            <a:endParaRPr lang="it-IT"/>
          </a:p>
        </p:txBody>
      </p:sp>
    </p:spTree>
    <p:extLst>
      <p:ext uri="{BB962C8B-B14F-4D97-AF65-F5344CB8AC3E}">
        <p14:creationId xmlns:p14="http://schemas.microsoft.com/office/powerpoint/2010/main" val="347471917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5" name="Date Placeholder 4"/>
          <p:cNvSpPr>
            <a:spLocks noGrp="1"/>
          </p:cNvSpPr>
          <p:nvPr>
            <p:ph type="dt" sz="half" idx="10"/>
          </p:nvPr>
        </p:nvSpPr>
        <p:spPr/>
        <p:txBody>
          <a:bodyPr/>
          <a:lstStyle/>
          <a:p>
            <a:fld id="{9BBEF11C-EFCC-D64A-B019-46B7F76782BB}" type="datetimeFigureOut">
              <a:rPr lang="en-US" smtClean="0"/>
              <a:t>1/9/2017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54E4E62B-2652-6844-9810-F9E6FE6D93A1}" type="slidenum">
              <a:rPr lang="it-IT" smtClean="0"/>
              <a:t>‹N›</a:t>
            </a:fld>
            <a:endParaRPr lang="it-IT"/>
          </a:p>
        </p:txBody>
      </p:sp>
    </p:spTree>
    <p:extLst>
      <p:ext uri="{BB962C8B-B14F-4D97-AF65-F5344CB8AC3E}">
        <p14:creationId xmlns:p14="http://schemas.microsoft.com/office/powerpoint/2010/main" val="159988712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7" name="Date Placeholder 6"/>
          <p:cNvSpPr>
            <a:spLocks noGrp="1"/>
          </p:cNvSpPr>
          <p:nvPr>
            <p:ph type="dt" sz="half" idx="10"/>
          </p:nvPr>
        </p:nvSpPr>
        <p:spPr/>
        <p:txBody>
          <a:bodyPr/>
          <a:lstStyle/>
          <a:p>
            <a:fld id="{9BBEF11C-EFCC-D64A-B019-46B7F76782BB}" type="datetimeFigureOut">
              <a:rPr lang="en-US" smtClean="0"/>
              <a:t>1/9/2017</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54E4E62B-2652-6844-9810-F9E6FE6D93A1}" type="slidenum">
              <a:rPr lang="it-IT" smtClean="0"/>
              <a:t>‹N›</a:t>
            </a:fld>
            <a:endParaRPr lang="it-IT"/>
          </a:p>
        </p:txBody>
      </p:sp>
    </p:spTree>
    <p:extLst>
      <p:ext uri="{BB962C8B-B14F-4D97-AF65-F5344CB8AC3E}">
        <p14:creationId xmlns:p14="http://schemas.microsoft.com/office/powerpoint/2010/main" val="260040904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Click to edit Master title style</a:t>
            </a:r>
          </a:p>
        </p:txBody>
      </p:sp>
      <p:sp>
        <p:nvSpPr>
          <p:cNvPr id="3" name="Date Placeholder 2"/>
          <p:cNvSpPr>
            <a:spLocks noGrp="1"/>
          </p:cNvSpPr>
          <p:nvPr>
            <p:ph type="dt" sz="half" idx="10"/>
          </p:nvPr>
        </p:nvSpPr>
        <p:spPr/>
        <p:txBody>
          <a:bodyPr/>
          <a:lstStyle/>
          <a:p>
            <a:fld id="{9BBEF11C-EFCC-D64A-B019-46B7F76782BB}" type="datetimeFigureOut">
              <a:rPr lang="en-US" smtClean="0"/>
              <a:t>1/9/2017</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54E4E62B-2652-6844-9810-F9E6FE6D93A1}" type="slidenum">
              <a:rPr lang="it-IT" smtClean="0"/>
              <a:t>‹N›</a:t>
            </a:fld>
            <a:endParaRPr lang="it-IT"/>
          </a:p>
        </p:txBody>
      </p:sp>
    </p:spTree>
    <p:extLst>
      <p:ext uri="{BB962C8B-B14F-4D97-AF65-F5344CB8AC3E}">
        <p14:creationId xmlns:p14="http://schemas.microsoft.com/office/powerpoint/2010/main" val="18285980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BEF11C-EFCC-D64A-B019-46B7F76782BB}" type="datetimeFigureOut">
              <a:rPr lang="en-US" smtClean="0"/>
              <a:t>1/9/2017</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54E4E62B-2652-6844-9810-F9E6FE6D93A1}" type="slidenum">
              <a:rPr lang="it-IT" smtClean="0"/>
              <a:t>‹N›</a:t>
            </a:fld>
            <a:endParaRPr lang="it-IT"/>
          </a:p>
        </p:txBody>
      </p:sp>
    </p:spTree>
    <p:extLst>
      <p:ext uri="{BB962C8B-B14F-4D97-AF65-F5344CB8AC3E}">
        <p14:creationId xmlns:p14="http://schemas.microsoft.com/office/powerpoint/2010/main" val="111792570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it-IT"/>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Click to edit Master text styles</a:t>
            </a:r>
          </a:p>
        </p:txBody>
      </p:sp>
      <p:sp>
        <p:nvSpPr>
          <p:cNvPr id="5" name="Date Placeholder 4"/>
          <p:cNvSpPr>
            <a:spLocks noGrp="1"/>
          </p:cNvSpPr>
          <p:nvPr>
            <p:ph type="dt" sz="half" idx="10"/>
          </p:nvPr>
        </p:nvSpPr>
        <p:spPr/>
        <p:txBody>
          <a:bodyPr/>
          <a:lstStyle/>
          <a:p>
            <a:fld id="{9BBEF11C-EFCC-D64A-B019-46B7F76782BB}" type="datetimeFigureOut">
              <a:rPr lang="en-US" smtClean="0"/>
              <a:t>1/9/2017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54E4E62B-2652-6844-9810-F9E6FE6D93A1}" type="slidenum">
              <a:rPr lang="it-IT" smtClean="0"/>
              <a:t>‹N›</a:t>
            </a:fld>
            <a:endParaRPr lang="it-IT"/>
          </a:p>
        </p:txBody>
      </p:sp>
    </p:spTree>
    <p:extLst>
      <p:ext uri="{BB962C8B-B14F-4D97-AF65-F5344CB8AC3E}">
        <p14:creationId xmlns:p14="http://schemas.microsoft.com/office/powerpoint/2010/main" val="28721800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it-IT"/>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Click to edit Master text styles</a:t>
            </a:r>
          </a:p>
        </p:txBody>
      </p:sp>
      <p:sp>
        <p:nvSpPr>
          <p:cNvPr id="5" name="Date Placeholder 4"/>
          <p:cNvSpPr>
            <a:spLocks noGrp="1"/>
          </p:cNvSpPr>
          <p:nvPr>
            <p:ph type="dt" sz="half" idx="10"/>
          </p:nvPr>
        </p:nvSpPr>
        <p:spPr/>
        <p:txBody>
          <a:bodyPr/>
          <a:lstStyle/>
          <a:p>
            <a:fld id="{9BBEF11C-EFCC-D64A-B019-46B7F76782BB}" type="datetimeFigureOut">
              <a:rPr lang="en-US" smtClean="0"/>
              <a:t>1/9/2017</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54E4E62B-2652-6844-9810-F9E6FE6D93A1}" type="slidenum">
              <a:rPr lang="it-IT" smtClean="0"/>
              <a:t>‹N›</a:t>
            </a:fld>
            <a:endParaRPr lang="it-IT"/>
          </a:p>
        </p:txBody>
      </p:sp>
    </p:spTree>
    <p:extLst>
      <p:ext uri="{BB962C8B-B14F-4D97-AF65-F5344CB8AC3E}">
        <p14:creationId xmlns:p14="http://schemas.microsoft.com/office/powerpoint/2010/main" val="40199944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Click to edit Master title style</a:t>
            </a:r>
          </a:p>
        </p:txBody>
      </p:sp>
      <p:sp>
        <p:nvSpPr>
          <p:cNvPr id="3" name="Vertical Text Placeholder 2"/>
          <p:cNvSpPr>
            <a:spLocks noGrp="1"/>
          </p:cNvSpPr>
          <p:nvPr>
            <p:ph type="body" orient="vert" idx="1"/>
          </p:nvPr>
        </p:nvSpPr>
        <p:spPr/>
        <p:txBody>
          <a:bodyPr vert="eaVert"/>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4" name="Date Placeholder 3"/>
          <p:cNvSpPr>
            <a:spLocks noGrp="1"/>
          </p:cNvSpPr>
          <p:nvPr>
            <p:ph type="dt" sz="half" idx="10"/>
          </p:nvPr>
        </p:nvSpPr>
        <p:spPr/>
        <p:txBody>
          <a:bodyPr/>
          <a:lstStyle/>
          <a:p>
            <a:fld id="{9BBEF11C-EFCC-D64A-B019-46B7F76782BB}" type="datetimeFigureOut">
              <a:rPr lang="en-US" smtClean="0"/>
              <a:t>1/9/2017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54E4E62B-2652-6844-9810-F9E6FE6D93A1}" type="slidenum">
              <a:rPr lang="it-IT" smtClean="0"/>
              <a:t>‹N›</a:t>
            </a:fld>
            <a:endParaRPr lang="it-IT"/>
          </a:p>
        </p:txBody>
      </p:sp>
    </p:spTree>
    <p:extLst>
      <p:ext uri="{BB962C8B-B14F-4D97-AF65-F5344CB8AC3E}">
        <p14:creationId xmlns:p14="http://schemas.microsoft.com/office/powerpoint/2010/main" val="721276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it-IT"/>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Click to edit Master text styles</a:t>
            </a:r>
          </a:p>
        </p:txBody>
      </p:sp>
      <p:sp>
        <p:nvSpPr>
          <p:cNvPr id="5" name="Date Placeholder 3"/>
          <p:cNvSpPr>
            <a:spLocks noGrp="1"/>
          </p:cNvSpPr>
          <p:nvPr>
            <p:ph type="dt" sz="half" idx="10"/>
          </p:nvPr>
        </p:nvSpPr>
        <p:spPr/>
        <p:txBody>
          <a:bodyPr/>
          <a:lstStyle>
            <a:lvl1pPr>
              <a:defRPr/>
            </a:lvl1pPr>
          </a:lstStyle>
          <a:p>
            <a:pPr>
              <a:defRPr/>
            </a:pPr>
            <a:fld id="{E0C5EB13-6413-9C49-9936-16F682E18D2F}" type="datetimeFigureOut">
              <a:rPr lang="en-US"/>
              <a:pPr>
                <a:defRPr/>
              </a:pPr>
              <a:t>1/9/2017</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p:txBody>
          <a:bodyPr/>
          <a:lstStyle>
            <a:lvl1pPr>
              <a:defRPr/>
            </a:lvl1pPr>
          </a:lstStyle>
          <a:p>
            <a:pPr>
              <a:defRPr/>
            </a:pPr>
            <a:fld id="{DF02CE3B-CD82-0841-8997-D8971D5A6930}" type="slidenum">
              <a:rPr lang="it-IT"/>
              <a:pPr>
                <a:defRPr/>
              </a:pPr>
              <a:t>‹N›</a:t>
            </a:fld>
            <a:endParaRPr lang="it-IT"/>
          </a:p>
        </p:txBody>
      </p:sp>
    </p:spTree>
    <p:extLst>
      <p:ext uri="{BB962C8B-B14F-4D97-AF65-F5344CB8AC3E}">
        <p14:creationId xmlns:p14="http://schemas.microsoft.com/office/powerpoint/2010/main" val="38739875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it-IT"/>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4" name="Date Placeholder 3"/>
          <p:cNvSpPr>
            <a:spLocks noGrp="1"/>
          </p:cNvSpPr>
          <p:nvPr>
            <p:ph type="dt" sz="half" idx="10"/>
          </p:nvPr>
        </p:nvSpPr>
        <p:spPr/>
        <p:txBody>
          <a:bodyPr/>
          <a:lstStyle/>
          <a:p>
            <a:fld id="{9BBEF11C-EFCC-D64A-B019-46B7F76782BB}" type="datetimeFigureOut">
              <a:rPr lang="en-US" smtClean="0"/>
              <a:t>1/9/2017</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54E4E62B-2652-6844-9810-F9E6FE6D93A1}" type="slidenum">
              <a:rPr lang="it-IT" smtClean="0"/>
              <a:t>‹N›</a:t>
            </a:fld>
            <a:endParaRPr lang="it-IT"/>
          </a:p>
        </p:txBody>
      </p:sp>
    </p:spTree>
    <p:extLst>
      <p:ext uri="{BB962C8B-B14F-4D97-AF65-F5344CB8AC3E}">
        <p14:creationId xmlns:p14="http://schemas.microsoft.com/office/powerpoint/2010/main" val="1106154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Vuota">
    <p:spTree>
      <p:nvGrpSpPr>
        <p:cNvPr id="1" name=""/>
        <p:cNvGrpSpPr/>
        <p:nvPr/>
      </p:nvGrpSpPr>
      <p:grpSpPr>
        <a:xfrm>
          <a:off x="0" y="0"/>
          <a:ext cx="0" cy="0"/>
          <a:chOff x="0" y="0"/>
          <a:chExt cx="0" cy="0"/>
        </a:xfrm>
      </p:grpSpPr>
      <p:sp>
        <p:nvSpPr>
          <p:cNvPr id="8" name="Titolo 7"/>
          <p:cNvSpPr>
            <a:spLocks noGrp="1"/>
          </p:cNvSpPr>
          <p:nvPr>
            <p:ph type="title"/>
          </p:nvPr>
        </p:nvSpPr>
        <p:spPr>
          <a:xfrm>
            <a:off x="357708" y="941189"/>
            <a:ext cx="8329092" cy="543595"/>
          </a:xfrm>
          <a:prstGeom prst="rect">
            <a:avLst/>
          </a:prstGeom>
        </p:spPr>
        <p:txBody>
          <a:bodyPr/>
          <a:lstStyle>
            <a:lvl1pPr algn="l">
              <a:defRPr sz="2800" b="1">
                <a:solidFill>
                  <a:srgbClr val="333399"/>
                </a:solidFill>
                <a:latin typeface="Candara" panose="020E0502030303020204" pitchFamily="34" charset="0"/>
              </a:defRPr>
            </a:lvl1pPr>
          </a:lstStyle>
          <a:p>
            <a:r>
              <a:rPr lang="it-IT"/>
              <a:t>Fare clic per modificare lo stile del titolo</a:t>
            </a:r>
          </a:p>
        </p:txBody>
      </p:sp>
      <p:sp>
        <p:nvSpPr>
          <p:cNvPr id="3" name="Segnaposto numero diapositiva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lgn="r">
              <a:defRPr sz="1400" b="1">
                <a:solidFill>
                  <a:srgbClr val="333399"/>
                </a:solidFill>
                <a:latin typeface="Candara" charset="0"/>
                <a:cs typeface="Arial" charset="0"/>
              </a:defRPr>
            </a:lvl1pPr>
          </a:lstStyle>
          <a:p>
            <a:pPr>
              <a:defRPr/>
            </a:pPr>
            <a:fld id="{800D51C3-0E53-5244-97CD-814DE4F77475}" type="slidenum">
              <a:rPr lang="it-IT"/>
              <a:pPr>
                <a:defRPr/>
              </a:pPr>
              <a:t>‹N›</a:t>
            </a:fld>
            <a:endParaRPr lang="it-IT"/>
          </a:p>
        </p:txBody>
      </p:sp>
    </p:spTree>
    <p:extLst>
      <p:ext uri="{BB962C8B-B14F-4D97-AF65-F5344CB8AC3E}">
        <p14:creationId xmlns:p14="http://schemas.microsoft.com/office/powerpoint/2010/main" val="23673629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196843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4163811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0125861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565570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282602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C2BE4A26-938A-1D4F-BA3E-A65B4FFE068D}" type="datetime1">
              <a:rPr lang="en-US"/>
              <a:pPr>
                <a:defRPr/>
              </a:pPr>
              <a:t>1/9/2017</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www.readysetpresent.com</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Page </a:t>
            </a:r>
            <a:fld id="{7858E99D-E412-D947-85AD-EA7E36364530}" type="slidenum">
              <a:rPr lang="en-US"/>
              <a:pPr>
                <a:defRPr/>
              </a:pPr>
              <a:t>‹N›</a:t>
            </a:fld>
            <a:endParaRPr lang="en-US"/>
          </a:p>
        </p:txBody>
      </p:sp>
    </p:spTree>
    <p:extLst>
      <p:ext uri="{BB962C8B-B14F-4D97-AF65-F5344CB8AC3E}">
        <p14:creationId xmlns:p14="http://schemas.microsoft.com/office/powerpoint/2010/main" val="6440091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572118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626919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399788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804805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1990392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9065350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41872426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5904710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5132914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5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786103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Print Master">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543800" cy="1143000"/>
          </a:xfrm>
        </p:spPr>
        <p:txBody>
          <a:bodyPr/>
          <a:lstStyle/>
          <a:p>
            <a:r>
              <a:rPr lang="en-US"/>
              <a:t>Click to edit Master title style</a:t>
            </a:r>
            <a:endParaRPr lang="en-US" dirty="0"/>
          </a:p>
        </p:txBody>
      </p:sp>
      <p:sp>
        <p:nvSpPr>
          <p:cNvPr id="3" name="Content Placeholder 2"/>
          <p:cNvSpPr>
            <a:spLocks noGrp="1"/>
          </p:cNvSpPr>
          <p:nvPr>
            <p:ph idx="1"/>
          </p:nvPr>
        </p:nvSpPr>
        <p:spPr>
          <a:xfrm>
            <a:off x="838200" y="1524000"/>
            <a:ext cx="63246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p:cNvSpPr>
            <a:spLocks noGrp="1" noChangeArrowheads="1"/>
          </p:cNvSpPr>
          <p:nvPr>
            <p:ph type="dt" sz="half" idx="10"/>
          </p:nvPr>
        </p:nvSpPr>
        <p:spPr/>
        <p:txBody>
          <a:bodyPr/>
          <a:lstStyle>
            <a:lvl1pPr>
              <a:defRPr/>
            </a:lvl1pPr>
          </a:lstStyle>
          <a:p>
            <a:pPr>
              <a:defRPr/>
            </a:pPr>
            <a:fld id="{8DF81A6E-7F1B-BB4A-B712-082C0A04B456}" type="datetime1">
              <a:rPr lang="en-US"/>
              <a:pPr>
                <a:defRPr/>
              </a:pPr>
              <a:t>1/9/2017</a:t>
            </a:fld>
            <a:endParaRPr lang="en-US"/>
          </a:p>
        </p:txBody>
      </p:sp>
      <p:sp>
        <p:nvSpPr>
          <p:cNvPr id="5" name="Rectangle 5"/>
          <p:cNvSpPr>
            <a:spLocks noGrp="1" noChangeArrowheads="1"/>
          </p:cNvSpPr>
          <p:nvPr>
            <p:ph type="ftr" sz="quarter" idx="11"/>
          </p:nvPr>
        </p:nvSpPr>
        <p:spPr>
          <a:xfrm>
            <a:off x="3048000" y="6553200"/>
            <a:ext cx="2895600" cy="304800"/>
          </a:xfrm>
        </p:spPr>
        <p:txBody>
          <a:bodyPr/>
          <a:lstStyle>
            <a:lvl1pPr>
              <a:defRPr/>
            </a:lvl1pPr>
          </a:lstStyle>
          <a:p>
            <a:pPr>
              <a:defRPr/>
            </a:pPr>
            <a:r>
              <a:rPr lang="en-US"/>
              <a:t>www.readysetpresent.com</a:t>
            </a:r>
          </a:p>
        </p:txBody>
      </p:sp>
      <p:sp>
        <p:nvSpPr>
          <p:cNvPr id="6" name="Rectangle 6"/>
          <p:cNvSpPr>
            <a:spLocks noGrp="1" noChangeArrowheads="1"/>
          </p:cNvSpPr>
          <p:nvPr>
            <p:ph type="sldNum" sz="quarter" idx="12"/>
          </p:nvPr>
        </p:nvSpPr>
        <p:spPr>
          <a:xfrm>
            <a:off x="7543800" y="6473825"/>
            <a:ext cx="1371600" cy="384175"/>
          </a:xfrm>
        </p:spPr>
        <p:txBody>
          <a:bodyPr/>
          <a:lstStyle>
            <a:lvl1pPr>
              <a:defRPr/>
            </a:lvl1pPr>
          </a:lstStyle>
          <a:p>
            <a:pPr>
              <a:defRPr/>
            </a:pPr>
            <a:r>
              <a:rPr lang="en-US"/>
              <a:t>Page </a:t>
            </a:r>
            <a:fld id="{181DD9AA-27AF-F044-8D5C-92B3E41677AA}" type="slidenum">
              <a:rPr lang="en-US"/>
              <a:pPr>
                <a:defRPr/>
              </a:pPr>
              <a:t>‹N›</a:t>
            </a:fld>
            <a:endParaRPr lang="en-US"/>
          </a:p>
        </p:txBody>
      </p:sp>
    </p:spTree>
    <p:extLst>
      <p:ext uri="{BB962C8B-B14F-4D97-AF65-F5344CB8AC3E}">
        <p14:creationId xmlns:p14="http://schemas.microsoft.com/office/powerpoint/2010/main" val="20178671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5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1972168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6033574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4693432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1143608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52780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6371443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6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9174532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6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40479973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6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6943837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4197010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9BBE04A0-B261-C34A-90B8-BDF277C50CCD}" type="datetime1">
              <a:rPr lang="en-US"/>
              <a:pPr>
                <a:defRPr/>
              </a:pPr>
              <a:t>1/9/2017</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www.readysetpresent.com</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Page </a:t>
            </a:r>
            <a:fld id="{A2508310-DFD0-D74F-A834-331A62950D0A}" type="slidenum">
              <a:rPr lang="en-US"/>
              <a:pPr>
                <a:defRPr/>
              </a:pPr>
              <a:t>‹N›</a:t>
            </a:fld>
            <a:endParaRPr lang="en-US"/>
          </a:p>
        </p:txBody>
      </p:sp>
    </p:spTree>
    <p:extLst>
      <p:ext uri="{BB962C8B-B14F-4D97-AF65-F5344CB8AC3E}">
        <p14:creationId xmlns:p14="http://schemas.microsoft.com/office/powerpoint/2010/main" val="1578828376"/>
      </p:ext>
    </p:extLst>
  </p:cSld>
  <p:clrMapOvr>
    <a:masterClrMapping/>
  </p:clrMapOvr>
  <p:transition>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0603310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7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5234337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7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7469955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933715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7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4295563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7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1391053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7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42521944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7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2982448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7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3470477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7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129966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44E8C420-33D9-744A-A0FE-6DDB6170F841}" type="datetime1">
              <a:rPr lang="en-US"/>
              <a:pPr>
                <a:defRPr/>
              </a:pPr>
              <a:t>1/9/2017</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a:t>www.readysetpresent.com</a:t>
            </a:r>
          </a:p>
        </p:txBody>
      </p:sp>
      <p:sp>
        <p:nvSpPr>
          <p:cNvPr id="9" name="Rectangle 6"/>
          <p:cNvSpPr>
            <a:spLocks noGrp="1" noChangeArrowheads="1"/>
          </p:cNvSpPr>
          <p:nvPr>
            <p:ph type="sldNum" sz="quarter" idx="12"/>
          </p:nvPr>
        </p:nvSpPr>
        <p:spPr>
          <a:ln/>
        </p:spPr>
        <p:txBody>
          <a:bodyPr/>
          <a:lstStyle>
            <a:lvl1pPr>
              <a:defRPr/>
            </a:lvl1pPr>
          </a:lstStyle>
          <a:p>
            <a:pPr>
              <a:defRPr/>
            </a:pPr>
            <a:r>
              <a:rPr lang="en-US"/>
              <a:t>Page </a:t>
            </a:r>
            <a:fld id="{AD430E47-5804-8A48-86E6-A0D3532DF4FB}" type="slidenum">
              <a:rPr lang="en-US"/>
              <a:pPr>
                <a:defRPr/>
              </a:pPr>
              <a:t>‹N›</a:t>
            </a:fld>
            <a:endParaRPr lang="en-US"/>
          </a:p>
        </p:txBody>
      </p:sp>
    </p:spTree>
    <p:extLst>
      <p:ext uri="{BB962C8B-B14F-4D97-AF65-F5344CB8AC3E}">
        <p14:creationId xmlns:p14="http://schemas.microsoft.com/office/powerpoint/2010/main" val="265977918"/>
      </p:ext>
    </p:extLst>
  </p:cSld>
  <p:clrMapOvr>
    <a:masterClrMapping/>
  </p:clrMapOvr>
  <p:transition>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6664688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6868713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6243404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40032492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7505466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9601820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99057233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7174576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47161839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277283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fld id="{4BBB7438-C768-E448-90AC-3CC6E7540DB7}" type="datetime1">
              <a:rPr lang="en-US"/>
              <a:pPr>
                <a:defRPr/>
              </a:pPr>
              <a:t>1/9/2017</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a:t>www.readysetpresent.com</a:t>
            </a:r>
          </a:p>
        </p:txBody>
      </p:sp>
      <p:sp>
        <p:nvSpPr>
          <p:cNvPr id="5" name="Rectangle 6"/>
          <p:cNvSpPr>
            <a:spLocks noGrp="1" noChangeArrowheads="1"/>
          </p:cNvSpPr>
          <p:nvPr>
            <p:ph type="sldNum" sz="quarter" idx="12"/>
          </p:nvPr>
        </p:nvSpPr>
        <p:spPr>
          <a:ln/>
        </p:spPr>
        <p:txBody>
          <a:bodyPr/>
          <a:lstStyle>
            <a:lvl1pPr>
              <a:defRPr/>
            </a:lvl1pPr>
          </a:lstStyle>
          <a:p>
            <a:pPr>
              <a:defRPr/>
            </a:pPr>
            <a:r>
              <a:rPr lang="en-US"/>
              <a:t>Page </a:t>
            </a:r>
            <a:fld id="{CBD0121C-7AC0-614A-BB61-03ADDA7BCF07}" type="slidenum">
              <a:rPr lang="en-US"/>
              <a:pPr>
                <a:defRPr/>
              </a:pPr>
              <a:t>‹N›</a:t>
            </a:fld>
            <a:endParaRPr lang="en-US"/>
          </a:p>
        </p:txBody>
      </p:sp>
    </p:spTree>
    <p:extLst>
      <p:ext uri="{BB962C8B-B14F-4D97-AF65-F5344CB8AC3E}">
        <p14:creationId xmlns:p14="http://schemas.microsoft.com/office/powerpoint/2010/main" val="2826521284"/>
      </p:ext>
    </p:extLst>
  </p:cSld>
  <p:clrMapOvr>
    <a:masterClrMapping/>
  </p:clrMapOvr>
  <p:transition>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6579286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2777898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35977261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57270828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4084583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5204024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6974226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2701663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328104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517919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90168EE-4867-804F-A7C4-488B53A8DCF2}" type="datetime1">
              <a:rPr lang="en-US"/>
              <a:pPr>
                <a:defRPr/>
              </a:pPr>
              <a:t>1/9/2017</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www.readysetpresent.com</a:t>
            </a:r>
          </a:p>
        </p:txBody>
      </p:sp>
      <p:sp>
        <p:nvSpPr>
          <p:cNvPr id="4" name="Rectangle 6"/>
          <p:cNvSpPr>
            <a:spLocks noGrp="1" noChangeArrowheads="1"/>
          </p:cNvSpPr>
          <p:nvPr>
            <p:ph type="sldNum" sz="quarter" idx="12"/>
          </p:nvPr>
        </p:nvSpPr>
        <p:spPr>
          <a:ln/>
        </p:spPr>
        <p:txBody>
          <a:bodyPr/>
          <a:lstStyle>
            <a:lvl1pPr>
              <a:defRPr/>
            </a:lvl1pPr>
          </a:lstStyle>
          <a:p>
            <a:pPr>
              <a:defRPr/>
            </a:pPr>
            <a:r>
              <a:rPr lang="en-US"/>
              <a:t>Page </a:t>
            </a:r>
            <a:fld id="{381DBAEF-029C-CB41-9065-971D3C063E93}" type="slidenum">
              <a:rPr lang="en-US"/>
              <a:pPr>
                <a:defRPr/>
              </a:pPr>
              <a:t>‹N›</a:t>
            </a:fld>
            <a:endParaRPr lang="en-US"/>
          </a:p>
        </p:txBody>
      </p:sp>
    </p:spTree>
    <p:extLst>
      <p:ext uri="{BB962C8B-B14F-4D97-AF65-F5344CB8AC3E}">
        <p14:creationId xmlns:p14="http://schemas.microsoft.com/office/powerpoint/2010/main" val="1204434616"/>
      </p:ext>
    </p:extLst>
  </p:cSld>
  <p:clrMapOvr>
    <a:masterClrMapping/>
  </p:clrMapOvr>
  <p:transition>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2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3892373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3781401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9785833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20051950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7002508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76131688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428517684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5566012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89101607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3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963136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00096CA7-69A0-944D-B327-95AC473A252B}" type="datetime1">
              <a:rPr lang="en-US"/>
              <a:pPr>
                <a:defRPr/>
              </a:pPr>
              <a:t>1/9/2017</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www.readysetpresent.com</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Page </a:t>
            </a:r>
            <a:fld id="{0FE46730-969B-6949-A9A7-EFD40FD2549C}" type="slidenum">
              <a:rPr lang="en-US"/>
              <a:pPr>
                <a:defRPr/>
              </a:pPr>
              <a:t>‹N›</a:t>
            </a:fld>
            <a:endParaRPr lang="en-US"/>
          </a:p>
        </p:txBody>
      </p:sp>
    </p:spTree>
    <p:extLst>
      <p:ext uri="{BB962C8B-B14F-4D97-AF65-F5344CB8AC3E}">
        <p14:creationId xmlns:p14="http://schemas.microsoft.com/office/powerpoint/2010/main" val="2714710377"/>
      </p:ext>
    </p:extLst>
  </p:cSld>
  <p:clrMapOvr>
    <a:masterClrMapping/>
  </p:clrMapOvr>
  <p:transition>
    <p:wipe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3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29523650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3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85377595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3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88637476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3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8260864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3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66848911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3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74741522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3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67343119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4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36201284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7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225797577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8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930721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4A220368-2599-BB4C-A9B6-B515A2F705FF}" type="datetime1">
              <a:rPr lang="en-US"/>
              <a:pPr>
                <a:defRPr/>
              </a:pPr>
              <a:t>1/9/2017</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www.readysetpresent.com</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Page </a:t>
            </a:r>
            <a:fld id="{BBBC581A-B41F-5547-AE98-31ABB2B15B9A}" type="slidenum">
              <a:rPr lang="en-US"/>
              <a:pPr>
                <a:defRPr/>
              </a:pPr>
              <a:t>‹N›</a:t>
            </a:fld>
            <a:endParaRPr lang="en-US"/>
          </a:p>
        </p:txBody>
      </p:sp>
    </p:spTree>
    <p:extLst>
      <p:ext uri="{BB962C8B-B14F-4D97-AF65-F5344CB8AC3E}">
        <p14:creationId xmlns:p14="http://schemas.microsoft.com/office/powerpoint/2010/main" val="3803773241"/>
      </p:ext>
    </p:extLst>
  </p:cSld>
  <p:clrMapOvr>
    <a:masterClrMapping/>
  </p:clrMapOvr>
  <p:transition>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8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5642088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8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8246802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8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286865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8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401550608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8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06299063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8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25176508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8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99360785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9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348554714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9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169405146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9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10" name="Segnaposto data 9"/>
          <p:cNvSpPr>
            <a:spLocks noGrp="1"/>
          </p:cNvSpPr>
          <p:nvPr>
            <p:ph type="dt" sz="half" idx="10"/>
          </p:nvPr>
        </p:nvSpPr>
        <p:spPr/>
        <p:txBody>
          <a:bodyPr/>
          <a:lstStyle/>
          <a:p>
            <a:fld id="{84FC0EB7-691E-7048-AC54-84A12B7E9DEA}" type="datetimeFigureOut">
              <a:rPr lang="en-US" smtClean="0"/>
              <a:t>1/9/2017</a:t>
            </a:fld>
            <a:endParaRPr lang="it-IT"/>
          </a:p>
        </p:txBody>
      </p:sp>
      <p:sp>
        <p:nvSpPr>
          <p:cNvPr id="11" name="Segnaposto piè di pagina 10"/>
          <p:cNvSpPr>
            <a:spLocks noGrp="1"/>
          </p:cNvSpPr>
          <p:nvPr>
            <p:ph type="ftr" sz="quarter" idx="11"/>
          </p:nvPr>
        </p:nvSpPr>
        <p:spPr/>
        <p:txBody>
          <a:bodyPr/>
          <a:lstStyle/>
          <a:p>
            <a:endParaRPr lang="it-IT"/>
          </a:p>
        </p:txBody>
      </p:sp>
      <p:sp>
        <p:nvSpPr>
          <p:cNvPr id="12" name="Segnaposto numero diapositiva 11"/>
          <p:cNvSpPr>
            <a:spLocks noGrp="1"/>
          </p:cNvSpPr>
          <p:nvPr>
            <p:ph type="sldNum" sz="quarter" idx="12"/>
          </p:nvPr>
        </p:nvSpPr>
        <p:spPr/>
        <p:txBody>
          <a:bodyPr/>
          <a:lstStyle>
            <a:lvl1pPr>
              <a:defRPr>
                <a:latin typeface="Calibri" panose="020F0502020204030204" pitchFamily="34" charset="0"/>
              </a:defRPr>
            </a:lvl1pPr>
          </a:lstStyle>
          <a:p>
            <a:fld id="{D3DCAA3D-2DEF-1048-9C91-22802E9278C6}" type="slidenum">
              <a:rPr lang="it-IT" smtClean="0"/>
              <a:pPr/>
              <a:t>‹N›</a:t>
            </a:fld>
            <a:endParaRPr lang="it-IT"/>
          </a:p>
        </p:txBody>
      </p:sp>
    </p:spTree>
    <p:extLst>
      <p:ext uri="{BB962C8B-B14F-4D97-AF65-F5344CB8AC3E}">
        <p14:creationId xmlns:p14="http://schemas.microsoft.com/office/powerpoint/2010/main" val="99804363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image" Target="../media/image1.jpeg"/><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hyperlink" Target="http://spazioetico.com" TargetMode="Externa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16" Type="http://schemas.openxmlformats.org/officeDocument/2006/relationships/slideLayout" Target="../slideLayouts/slideLayout11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11" Type="http://schemas.openxmlformats.org/officeDocument/2006/relationships/slideLayout" Target="../slideLayouts/slideLayout1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hyperlink" Target="http://spazioetico.com/" TargetMode="Externa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7.xml"/><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theme" Target="../theme/theme2.xml"/><Relationship Id="rId2" Type="http://schemas.openxmlformats.org/officeDocument/2006/relationships/slideLayout" Target="../slideLayouts/slideLayout121.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0" Type="http://schemas.openxmlformats.org/officeDocument/2006/relationships/slideLayout" Target="../slideLayouts/slideLayout129.xml"/><Relationship Id="rId4" Type="http://schemas.openxmlformats.org/officeDocument/2006/relationships/slideLayout" Target="../slideLayouts/slideLayout123.xml"/><Relationship Id="rId9" Type="http://schemas.openxmlformats.org/officeDocument/2006/relationships/slideLayout" Target="../slideLayouts/slideLayout1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457200"/>
            <a:ext cx="7391400" cy="685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a:t>
            </a:r>
          </a:p>
        </p:txBody>
      </p:sp>
      <p:sp>
        <p:nvSpPr>
          <p:cNvPr id="1027" name="Rectangle 3"/>
          <p:cNvSpPr>
            <a:spLocks noGrp="1" noChangeArrowheads="1"/>
          </p:cNvSpPr>
          <p:nvPr>
            <p:ph type="body" idx="1"/>
          </p:nvPr>
        </p:nvSpPr>
        <p:spPr bwMode="auto">
          <a:xfrm>
            <a:off x="838200" y="1447800"/>
            <a:ext cx="5943600" cy="434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52400" y="6397625"/>
            <a:ext cx="2133600" cy="384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Calibri"/>
                <a:cs typeface="Calibri"/>
              </a:defRPr>
            </a:lvl1pPr>
          </a:lstStyle>
          <a:p>
            <a:pPr>
              <a:defRPr/>
            </a:pPr>
            <a:fld id="{2DC2E16A-1718-EC46-BD09-073E2FC4AC58}" type="datetime1">
              <a:rPr lang="en-US"/>
              <a:pPr>
                <a:defRPr/>
              </a:pPr>
              <a:t>1/9/2017</a:t>
            </a:fld>
            <a:endParaRPr lang="en-US" dirty="0"/>
          </a:p>
        </p:txBody>
      </p:sp>
      <p:sp>
        <p:nvSpPr>
          <p:cNvPr id="1029" name="Rectangle 5"/>
          <p:cNvSpPr>
            <a:spLocks noGrp="1" noChangeArrowheads="1"/>
          </p:cNvSpPr>
          <p:nvPr>
            <p:ph type="ftr" sz="quarter" idx="3"/>
          </p:nvPr>
        </p:nvSpPr>
        <p:spPr bwMode="auto">
          <a:xfrm>
            <a:off x="3352800" y="6553200"/>
            <a:ext cx="2895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lumMod val="65000"/>
                    <a:lumOff val="35000"/>
                  </a:schemeClr>
                </a:solidFill>
                <a:latin typeface="Calibri"/>
                <a:ea typeface="+mn-ea"/>
                <a:cs typeface="Calibri"/>
              </a:defRPr>
            </a:lvl1pPr>
          </a:lstStyle>
          <a:p>
            <a:pPr>
              <a:defRPr/>
            </a:pPr>
            <a:r>
              <a:rPr lang="en-US"/>
              <a:t>www.readysetpresent.com</a:t>
            </a:r>
          </a:p>
        </p:txBody>
      </p:sp>
      <p:sp>
        <p:nvSpPr>
          <p:cNvPr id="1030" name="Rectangle 6"/>
          <p:cNvSpPr>
            <a:spLocks noGrp="1" noChangeArrowheads="1"/>
          </p:cNvSpPr>
          <p:nvPr>
            <p:ph type="sldNum" sz="quarter" idx="4"/>
          </p:nvPr>
        </p:nvSpPr>
        <p:spPr bwMode="auto">
          <a:xfrm>
            <a:off x="7772400" y="6473825"/>
            <a:ext cx="1371600" cy="384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1">
                <a:latin typeface="Calibri"/>
                <a:cs typeface="Calibri"/>
              </a:defRPr>
            </a:lvl1pPr>
          </a:lstStyle>
          <a:p>
            <a:pPr>
              <a:defRPr/>
            </a:pPr>
            <a:r>
              <a:rPr lang="en-US"/>
              <a:t>Page </a:t>
            </a:r>
            <a:fld id="{A4C88059-7E7C-AA46-B3D4-832D3CAB94FD}" type="slidenum">
              <a:rPr lang="en-US"/>
              <a:pPr>
                <a:defRPr/>
              </a:pPr>
              <a:t>‹N›</a:t>
            </a:fld>
            <a:endParaRPr lang="en-US"/>
          </a:p>
        </p:txBody>
      </p:sp>
      <p:sp>
        <p:nvSpPr>
          <p:cNvPr id="7" name="Rectangle 6"/>
          <p:cNvSpPr/>
          <p:nvPr userDrawn="1"/>
        </p:nvSpPr>
        <p:spPr>
          <a:xfrm>
            <a:off x="5943600" y="76200"/>
            <a:ext cx="2709174" cy="769441"/>
          </a:xfrm>
          <a:prstGeom prst="rect">
            <a:avLst/>
          </a:prstGeom>
        </p:spPr>
        <p:txBody>
          <a:bodyPr wrap="square">
            <a:spAutoFit/>
          </a:bodyPr>
          <a:lstStyle/>
          <a:p>
            <a:r>
              <a:rPr lang="it-IT" sz="2000" b="1" kern="1200" dirty="0">
                <a:solidFill>
                  <a:schemeClr val="tx1"/>
                </a:solidFill>
                <a:latin typeface="Calibri"/>
                <a:ea typeface="ＭＳ Ｐゴシック" charset="0"/>
                <a:cs typeface="Calibri"/>
                <a:hlinkClick r:id="rId121"/>
              </a:rPr>
              <a:t>@spazioetico</a:t>
            </a:r>
            <a:endParaRPr lang="it-IT" sz="2000" b="1" kern="1200" dirty="0">
              <a:solidFill>
                <a:schemeClr val="tx1"/>
              </a:solidFill>
              <a:latin typeface="Calibri"/>
              <a:ea typeface="ＭＳ Ｐゴシック" charset="0"/>
              <a:cs typeface="Calibri"/>
              <a:hlinkClick r:id="rId122"/>
            </a:endParaRPr>
          </a:p>
          <a:p>
            <a:r>
              <a:rPr lang="it-IT" sz="1200" b="1" kern="1200" dirty="0">
                <a:solidFill>
                  <a:schemeClr val="tx1"/>
                </a:solidFill>
                <a:latin typeface="Calibri"/>
                <a:ea typeface="ＭＳ Ｐゴシック" charset="0"/>
                <a:cs typeface="Calibri"/>
              </a:rPr>
              <a:t>lo spazio dei comportamenti </a:t>
            </a:r>
          </a:p>
          <a:p>
            <a:r>
              <a:rPr lang="it-IT" sz="1200" b="1" kern="1200" dirty="0">
                <a:solidFill>
                  <a:schemeClr val="tx1"/>
                </a:solidFill>
                <a:latin typeface="Calibri"/>
                <a:ea typeface="ＭＳ Ｐゴシック" charset="0"/>
                <a:cs typeface="Calibri"/>
              </a:rPr>
              <a:t>non esigibili per legge (Lord </a:t>
            </a:r>
            <a:r>
              <a:rPr lang="it-IT" sz="1200" b="1" kern="1200" dirty="0" err="1">
                <a:solidFill>
                  <a:schemeClr val="tx1"/>
                </a:solidFill>
                <a:latin typeface="Calibri"/>
                <a:ea typeface="ＭＳ Ｐゴシック" charset="0"/>
                <a:cs typeface="Calibri"/>
              </a:rPr>
              <a:t>Moulton</a:t>
            </a:r>
            <a:r>
              <a:rPr lang="it-IT" sz="1200" b="1" kern="1200" dirty="0">
                <a:solidFill>
                  <a:schemeClr val="tx1"/>
                </a:solidFill>
                <a:latin typeface="Calibri"/>
                <a:ea typeface="ＭＳ Ｐゴシック" charset="0"/>
                <a:cs typeface="Calibri"/>
              </a:rPr>
              <a:t>)</a:t>
            </a:r>
            <a:endParaRPr lang="it-IT" sz="1200" b="1" dirty="0">
              <a:latin typeface="Calibri"/>
              <a:cs typeface="Calibri"/>
            </a:endParaRPr>
          </a:p>
        </p:txBody>
      </p:sp>
      <p:pic>
        <p:nvPicPr>
          <p:cNvPr id="8" name="Picture 7" descr="1a.jpg"/>
          <p:cNvPicPr>
            <a:picLocks noChangeAspect="1"/>
          </p:cNvPicPr>
          <p:nvPr userDrawn="1"/>
        </p:nvPicPr>
        <p:blipFill>
          <a:blip r:embed="rId123" cstate="email">
            <a:extLst>
              <a:ext uri="{28A0092B-C50C-407E-A947-70E740481C1C}">
                <a14:useLocalDpi xmlns:a14="http://schemas.microsoft.com/office/drawing/2010/main" val="0"/>
              </a:ext>
            </a:extLst>
          </a:blip>
          <a:stretch>
            <a:fillRect/>
          </a:stretch>
        </p:blipFill>
        <p:spPr>
          <a:xfrm>
            <a:off x="8441918" y="0"/>
            <a:ext cx="702082" cy="853728"/>
          </a:xfrm>
          <a:prstGeom prst="rect">
            <a:avLst/>
          </a:prstGeom>
        </p:spPr>
      </p:pic>
      <p:cxnSp>
        <p:nvCxnSpPr>
          <p:cNvPr id="9" name="Straight Connector 8"/>
          <p:cNvCxnSpPr/>
          <p:nvPr userDrawn="1"/>
        </p:nvCxnSpPr>
        <p:spPr>
          <a:xfrm>
            <a:off x="0" y="969473"/>
            <a:ext cx="9144000" cy="13655"/>
          </a:xfrm>
          <a:prstGeom prst="line">
            <a:avLst/>
          </a:prstGeom>
          <a:ln w="9525" cmpd="sng"/>
        </p:spPr>
        <p:style>
          <a:lnRef idx="2">
            <a:schemeClr val="accent1"/>
          </a:lnRef>
          <a:fillRef idx="0">
            <a:schemeClr val="accent1"/>
          </a:fillRef>
          <a:effectRef idx="1">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161" r:id="rId1"/>
    <p:sldLayoutId id="2147484153" r:id="rId2"/>
    <p:sldLayoutId id="2147484162" r:id="rId3"/>
    <p:sldLayoutId id="2147484154" r:id="rId4"/>
    <p:sldLayoutId id="2147484155" r:id="rId5"/>
    <p:sldLayoutId id="2147484156" r:id="rId6"/>
    <p:sldLayoutId id="2147484157" r:id="rId7"/>
    <p:sldLayoutId id="2147484158" r:id="rId8"/>
    <p:sldLayoutId id="2147484159" r:id="rId9"/>
    <p:sldLayoutId id="2147484160" r:id="rId10"/>
    <p:sldLayoutId id="2147484179" r:id="rId11"/>
    <p:sldLayoutId id="2147484180" r:id="rId12"/>
    <p:sldLayoutId id="2147484181" r:id="rId13"/>
    <p:sldLayoutId id="2147484182" r:id="rId14"/>
    <p:sldLayoutId id="2147484183" r:id="rId15"/>
    <p:sldLayoutId id="2147484184" r:id="rId16"/>
    <p:sldLayoutId id="2147484185" r:id="rId17"/>
    <p:sldLayoutId id="2147484186" r:id="rId18"/>
    <p:sldLayoutId id="2147484187" r:id="rId19"/>
    <p:sldLayoutId id="2147484188" r:id="rId20"/>
    <p:sldLayoutId id="2147484189" r:id="rId21"/>
    <p:sldLayoutId id="2147484190" r:id="rId22"/>
    <p:sldLayoutId id="2147484191" r:id="rId23"/>
    <p:sldLayoutId id="2147484192" r:id="rId24"/>
    <p:sldLayoutId id="2147484193" r:id="rId25"/>
    <p:sldLayoutId id="2147484194" r:id="rId26"/>
    <p:sldLayoutId id="2147484195" r:id="rId27"/>
    <p:sldLayoutId id="2147484196" r:id="rId28"/>
    <p:sldLayoutId id="2147484197" r:id="rId29"/>
    <p:sldLayoutId id="2147484198" r:id="rId30"/>
    <p:sldLayoutId id="2147484199" r:id="rId31"/>
    <p:sldLayoutId id="2147484200" r:id="rId32"/>
    <p:sldLayoutId id="2147484201" r:id="rId33"/>
    <p:sldLayoutId id="2147484202" r:id="rId34"/>
    <p:sldLayoutId id="2147484203" r:id="rId35"/>
    <p:sldLayoutId id="2147484207" r:id="rId36"/>
    <p:sldLayoutId id="2147484208" r:id="rId37"/>
    <p:sldLayoutId id="2147484209" r:id="rId38"/>
    <p:sldLayoutId id="2147484210" r:id="rId39"/>
    <p:sldLayoutId id="2147484211" r:id="rId40"/>
    <p:sldLayoutId id="2147484213" r:id="rId41"/>
    <p:sldLayoutId id="2147484214" r:id="rId42"/>
    <p:sldLayoutId id="2147484215" r:id="rId43"/>
    <p:sldLayoutId id="2147484216" r:id="rId44"/>
    <p:sldLayoutId id="2147484217" r:id="rId45"/>
    <p:sldLayoutId id="2147484218" r:id="rId46"/>
    <p:sldLayoutId id="2147484219" r:id="rId47"/>
    <p:sldLayoutId id="2147484220" r:id="rId48"/>
    <p:sldLayoutId id="2147484221" r:id="rId49"/>
    <p:sldLayoutId id="2147484222" r:id="rId50"/>
    <p:sldLayoutId id="2147484223" r:id="rId51"/>
    <p:sldLayoutId id="2147484224" r:id="rId52"/>
    <p:sldLayoutId id="2147484225" r:id="rId53"/>
    <p:sldLayoutId id="2147484226" r:id="rId54"/>
    <p:sldLayoutId id="2147484227" r:id="rId55"/>
    <p:sldLayoutId id="2147484228" r:id="rId56"/>
    <p:sldLayoutId id="2147484229" r:id="rId57"/>
    <p:sldLayoutId id="2147484230" r:id="rId58"/>
    <p:sldLayoutId id="2147484231" r:id="rId59"/>
    <p:sldLayoutId id="2147484232" r:id="rId60"/>
    <p:sldLayoutId id="2147484233" r:id="rId61"/>
    <p:sldLayoutId id="2147484234" r:id="rId62"/>
    <p:sldLayoutId id="2147484235" r:id="rId63"/>
    <p:sldLayoutId id="2147484236" r:id="rId64"/>
    <p:sldLayoutId id="2147484237" r:id="rId65"/>
    <p:sldLayoutId id="2147484238" r:id="rId66"/>
    <p:sldLayoutId id="2147484239" r:id="rId67"/>
    <p:sldLayoutId id="2147484240" r:id="rId68"/>
    <p:sldLayoutId id="2147484241" r:id="rId69"/>
    <p:sldLayoutId id="2147484242" r:id="rId70"/>
    <p:sldLayoutId id="2147484243" r:id="rId71"/>
    <p:sldLayoutId id="2147484244" r:id="rId72"/>
    <p:sldLayoutId id="2147484245" r:id="rId73"/>
    <p:sldLayoutId id="2147484246" r:id="rId74"/>
    <p:sldLayoutId id="2147484247" r:id="rId75"/>
    <p:sldLayoutId id="2147484248" r:id="rId76"/>
    <p:sldLayoutId id="2147484249" r:id="rId77"/>
    <p:sldLayoutId id="2147484250" r:id="rId78"/>
    <p:sldLayoutId id="2147484251" r:id="rId79"/>
    <p:sldLayoutId id="2147484252" r:id="rId80"/>
    <p:sldLayoutId id="2147484253" r:id="rId81"/>
    <p:sldLayoutId id="2147484254" r:id="rId82"/>
    <p:sldLayoutId id="2147484255" r:id="rId83"/>
    <p:sldLayoutId id="2147484256" r:id="rId84"/>
    <p:sldLayoutId id="2147484257" r:id="rId85"/>
    <p:sldLayoutId id="2147484258" r:id="rId86"/>
    <p:sldLayoutId id="2147484259" r:id="rId87"/>
    <p:sldLayoutId id="2147484260" r:id="rId88"/>
    <p:sldLayoutId id="2147484261" r:id="rId89"/>
    <p:sldLayoutId id="2147484262" r:id="rId90"/>
    <p:sldLayoutId id="2147484263" r:id="rId91"/>
    <p:sldLayoutId id="2147484264" r:id="rId92"/>
    <p:sldLayoutId id="2147484265" r:id="rId93"/>
    <p:sldLayoutId id="2147484266" r:id="rId94"/>
    <p:sldLayoutId id="2147484267" r:id="rId95"/>
    <p:sldLayoutId id="2147484268" r:id="rId96"/>
    <p:sldLayoutId id="2147484271" r:id="rId97"/>
    <p:sldLayoutId id="2147484272" r:id="rId98"/>
    <p:sldLayoutId id="2147484273" r:id="rId99"/>
    <p:sldLayoutId id="2147484274" r:id="rId100"/>
    <p:sldLayoutId id="2147484275" r:id="rId101"/>
    <p:sldLayoutId id="2147484276" r:id="rId102"/>
    <p:sldLayoutId id="2147484277" r:id="rId103"/>
    <p:sldLayoutId id="2147484278" r:id="rId104"/>
    <p:sldLayoutId id="2147484279" r:id="rId105"/>
    <p:sldLayoutId id="2147484280" r:id="rId106"/>
    <p:sldLayoutId id="2147484281" r:id="rId107"/>
    <p:sldLayoutId id="2147484282" r:id="rId108"/>
    <p:sldLayoutId id="2147484283" r:id="rId109"/>
    <p:sldLayoutId id="2147484284" r:id="rId110"/>
    <p:sldLayoutId id="2147484285" r:id="rId111"/>
    <p:sldLayoutId id="2147484286" r:id="rId112"/>
    <p:sldLayoutId id="2147484287" r:id="rId113"/>
    <p:sldLayoutId id="2147484288" r:id="rId114"/>
    <p:sldLayoutId id="2147484289" r:id="rId115"/>
    <p:sldLayoutId id="2147484290" r:id="rId116"/>
    <p:sldLayoutId id="2147484291" r:id="rId117"/>
    <p:sldLayoutId id="2147484292" r:id="rId118"/>
    <p:sldLayoutId id="2147484293" r:id="rId119"/>
  </p:sldLayoutIdLst>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Effect transition="in" filter="slide(fromLeft)">
                                      <p:cBhvr>
                                        <p:cTn id="7" dur="1000"/>
                                        <p:tgtEl>
                                          <p:spTgt spid="10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027">
                                            <p:txEl>
                                              <p:pRg st="1" end="1"/>
                                            </p:txEl>
                                          </p:spTgt>
                                        </p:tgtEl>
                                        <p:attrNameLst>
                                          <p:attrName>style.visibility</p:attrName>
                                        </p:attrNameLst>
                                      </p:cBhvr>
                                      <p:to>
                                        <p:strVal val="visible"/>
                                      </p:to>
                                    </p:set>
                                    <p:animEffect transition="in" filter="slide(fromLeft)">
                                      <p:cBhvr>
                                        <p:cTn id="12" dur="1000"/>
                                        <p:tgtEl>
                                          <p:spTgt spid="10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027">
                                            <p:txEl>
                                              <p:pRg st="2" end="2"/>
                                            </p:txEl>
                                          </p:spTgt>
                                        </p:tgtEl>
                                        <p:attrNameLst>
                                          <p:attrName>style.visibility</p:attrName>
                                        </p:attrNameLst>
                                      </p:cBhvr>
                                      <p:to>
                                        <p:strVal val="visible"/>
                                      </p:to>
                                    </p:set>
                                    <p:animEffect transition="in" filter="slide(fromLeft)">
                                      <p:cBhvr>
                                        <p:cTn id="17" dur="1000"/>
                                        <p:tgtEl>
                                          <p:spTgt spid="10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027">
                                            <p:txEl>
                                              <p:pRg st="3" end="3"/>
                                            </p:txEl>
                                          </p:spTgt>
                                        </p:tgtEl>
                                        <p:attrNameLst>
                                          <p:attrName>style.visibility</p:attrName>
                                        </p:attrNameLst>
                                      </p:cBhvr>
                                      <p:to>
                                        <p:strVal val="visible"/>
                                      </p:to>
                                    </p:set>
                                    <p:animEffect transition="in" filter="slide(fromLeft)">
                                      <p:cBhvr>
                                        <p:cTn id="22" dur="1000"/>
                                        <p:tgtEl>
                                          <p:spTgt spid="10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1027">
                                            <p:txEl>
                                              <p:pRg st="4" end="4"/>
                                            </p:txEl>
                                          </p:spTgt>
                                        </p:tgtEl>
                                        <p:attrNameLst>
                                          <p:attrName>style.visibility</p:attrName>
                                        </p:attrNameLst>
                                      </p:cBhvr>
                                      <p:to>
                                        <p:strVal val="visible"/>
                                      </p:to>
                                    </p:set>
                                    <p:animEffect transition="in" filter="slide(fromLeft)">
                                      <p:cBhvr>
                                        <p:cTn id="27" dur="1000"/>
                                        <p:tgtEl>
                                          <p:spTgt spid="10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build="p">
        <p:tmplLst>
          <p:tmpl lvl="1">
            <p:tnLst>
              <p:par>
                <p:cTn presetID="12" presetClass="entr" presetSubtype="8"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slide(fromLeft)">
                      <p:cBhvr>
                        <p:cTn dur="1000"/>
                        <p:tgtEl>
                          <p:spTgt spid="1027"/>
                        </p:tgtEl>
                      </p:cBhvr>
                    </p:animEffect>
                  </p:childTnLst>
                </p:cTn>
              </p:par>
            </p:tnLst>
          </p:tmpl>
          <p:tmpl lvl="2">
            <p:tnLst>
              <p:par>
                <p:cTn presetID="12" presetClass="entr" presetSubtype="8"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slide(fromLeft)">
                      <p:cBhvr>
                        <p:cTn dur="1000"/>
                        <p:tgtEl>
                          <p:spTgt spid="1027"/>
                        </p:tgtEl>
                      </p:cBhvr>
                    </p:animEffect>
                  </p:childTnLst>
                </p:cTn>
              </p:par>
            </p:tnLst>
          </p:tmpl>
          <p:tmpl lvl="3">
            <p:tnLst>
              <p:par>
                <p:cTn presetID="12" presetClass="entr" presetSubtype="8"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slide(fromLeft)">
                      <p:cBhvr>
                        <p:cTn dur="1000"/>
                        <p:tgtEl>
                          <p:spTgt spid="1027"/>
                        </p:tgtEl>
                      </p:cBhvr>
                    </p:animEffect>
                  </p:childTnLst>
                </p:cTn>
              </p:par>
            </p:tnLst>
          </p:tmpl>
          <p:tmpl lvl="4">
            <p:tnLst>
              <p:par>
                <p:cTn presetID="12" presetClass="entr" presetSubtype="8"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slide(fromLeft)">
                      <p:cBhvr>
                        <p:cTn dur="1000"/>
                        <p:tgtEl>
                          <p:spTgt spid="1027"/>
                        </p:tgtEl>
                      </p:cBhvr>
                    </p:animEffect>
                  </p:childTnLst>
                </p:cTn>
              </p:par>
            </p:tnLst>
          </p:tmpl>
          <p:tmpl lvl="5">
            <p:tnLst>
              <p:par>
                <p:cTn presetID="12" presetClass="entr" presetSubtype="8"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slide(fromLeft)">
                      <p:cBhvr>
                        <p:cTn dur="1000"/>
                        <p:tgtEl>
                          <p:spTgt spid="1027"/>
                        </p:tgtEl>
                      </p:cBhvr>
                    </p:animEffect>
                  </p:childTnLst>
                </p:cTn>
              </p:par>
            </p:tnLst>
          </p:tmpl>
        </p:tmplLst>
      </p:bldP>
    </p:bldLst>
  </p:timing>
  <p:hf hdr="0" dt="0"/>
  <p:txStyles>
    <p:titleStyle>
      <a:lvl1pPr algn="l" rtl="0" eaLnBrk="0" fontAlgn="base" hangingPunct="0">
        <a:spcBef>
          <a:spcPct val="0"/>
        </a:spcBef>
        <a:spcAft>
          <a:spcPct val="0"/>
        </a:spcAft>
        <a:defRPr sz="3200">
          <a:solidFill>
            <a:schemeClr val="tx2"/>
          </a:solidFill>
          <a:latin typeface="Calibri"/>
          <a:ea typeface="ＭＳ Ｐゴシック" charset="0"/>
          <a:cs typeface="ＭＳ Ｐゴシック" charset="0"/>
        </a:defRPr>
      </a:lvl1pPr>
      <a:lvl2pPr algn="l" rtl="0" eaLnBrk="0" fontAlgn="base" hangingPunct="0">
        <a:spcBef>
          <a:spcPct val="0"/>
        </a:spcBef>
        <a:spcAft>
          <a:spcPct val="0"/>
        </a:spcAft>
        <a:defRPr sz="3200">
          <a:solidFill>
            <a:schemeClr val="tx2"/>
          </a:solidFill>
          <a:latin typeface="Calibri" charset="0"/>
          <a:ea typeface="ＭＳ Ｐゴシック" charset="0"/>
          <a:cs typeface="ＭＳ Ｐゴシック" charset="0"/>
        </a:defRPr>
      </a:lvl2pPr>
      <a:lvl3pPr algn="l" rtl="0" eaLnBrk="0" fontAlgn="base" hangingPunct="0">
        <a:spcBef>
          <a:spcPct val="0"/>
        </a:spcBef>
        <a:spcAft>
          <a:spcPct val="0"/>
        </a:spcAft>
        <a:defRPr sz="3200">
          <a:solidFill>
            <a:schemeClr val="tx2"/>
          </a:solidFill>
          <a:latin typeface="Calibri" charset="0"/>
          <a:ea typeface="ＭＳ Ｐゴシック" charset="0"/>
          <a:cs typeface="ＭＳ Ｐゴシック" charset="0"/>
        </a:defRPr>
      </a:lvl3pPr>
      <a:lvl4pPr algn="l" rtl="0" eaLnBrk="0" fontAlgn="base" hangingPunct="0">
        <a:spcBef>
          <a:spcPct val="0"/>
        </a:spcBef>
        <a:spcAft>
          <a:spcPct val="0"/>
        </a:spcAft>
        <a:defRPr sz="3200">
          <a:solidFill>
            <a:schemeClr val="tx2"/>
          </a:solidFill>
          <a:latin typeface="Calibri" charset="0"/>
          <a:ea typeface="ＭＳ Ｐゴシック" charset="0"/>
          <a:cs typeface="ＭＳ Ｐゴシック" charset="0"/>
        </a:defRPr>
      </a:lvl4pPr>
      <a:lvl5pPr algn="l" rtl="0" eaLnBrk="0" fontAlgn="base" hangingPunct="0">
        <a:spcBef>
          <a:spcPct val="0"/>
        </a:spcBef>
        <a:spcAft>
          <a:spcPct val="0"/>
        </a:spcAft>
        <a:defRPr sz="3200">
          <a:solidFill>
            <a:schemeClr val="tx2"/>
          </a:solidFill>
          <a:latin typeface="Calibri" charset="0"/>
          <a:ea typeface="ＭＳ Ｐゴシック" charset="0"/>
          <a:cs typeface="ＭＳ Ｐゴシック" charset="0"/>
        </a:defRPr>
      </a:lvl5pPr>
      <a:lvl6pPr marL="457200" algn="ctr" rtl="0" eaLnBrk="1" fontAlgn="base" hangingPunct="1">
        <a:spcBef>
          <a:spcPct val="0"/>
        </a:spcBef>
        <a:spcAft>
          <a:spcPct val="0"/>
        </a:spcAft>
        <a:defRPr sz="4400">
          <a:solidFill>
            <a:schemeClr val="tx2"/>
          </a:solidFill>
          <a:latin typeface="Verdana" pitchFamily="34" charset="0"/>
        </a:defRPr>
      </a:lvl6pPr>
      <a:lvl7pPr marL="914400" algn="ctr" rtl="0" eaLnBrk="1" fontAlgn="base" hangingPunct="1">
        <a:spcBef>
          <a:spcPct val="0"/>
        </a:spcBef>
        <a:spcAft>
          <a:spcPct val="0"/>
        </a:spcAft>
        <a:defRPr sz="4400">
          <a:solidFill>
            <a:schemeClr val="tx2"/>
          </a:solidFill>
          <a:latin typeface="Verdana" pitchFamily="34" charset="0"/>
        </a:defRPr>
      </a:lvl7pPr>
      <a:lvl8pPr marL="1371600" algn="ctr" rtl="0" eaLnBrk="1" fontAlgn="base" hangingPunct="1">
        <a:spcBef>
          <a:spcPct val="0"/>
        </a:spcBef>
        <a:spcAft>
          <a:spcPct val="0"/>
        </a:spcAft>
        <a:defRPr sz="4400">
          <a:solidFill>
            <a:schemeClr val="tx2"/>
          </a:solidFill>
          <a:latin typeface="Verdana" pitchFamily="34" charset="0"/>
        </a:defRPr>
      </a:lvl8pPr>
      <a:lvl9pPr marL="1828800" algn="ctr" rtl="0" eaLnBrk="1" fontAlgn="base" hangingPunct="1">
        <a:spcBef>
          <a:spcPct val="0"/>
        </a:spcBef>
        <a:spcAft>
          <a:spcPct val="0"/>
        </a:spcAft>
        <a:defRPr sz="4400">
          <a:solidFill>
            <a:schemeClr val="tx2"/>
          </a:solidFill>
          <a:latin typeface="Verdana" pitchFamily="34" charset="0"/>
        </a:defRPr>
      </a:lvl9pPr>
    </p:titleStyle>
    <p:bodyStyle>
      <a:lvl1pPr marL="338138" indent="-338138" algn="l" rtl="0" eaLnBrk="0" fontAlgn="base" hangingPunct="0">
        <a:spcBef>
          <a:spcPct val="20000"/>
        </a:spcBef>
        <a:spcAft>
          <a:spcPct val="0"/>
        </a:spcAft>
        <a:buClr>
          <a:srgbClr val="CC9900"/>
        </a:buClr>
        <a:buSzPct val="80000"/>
        <a:buFont typeface="Wingdings" charset="0"/>
        <a:buChar char=""/>
        <a:defRPr sz="2500">
          <a:solidFill>
            <a:srgbClr val="0D0D0D"/>
          </a:solidFill>
          <a:latin typeface="Calibri"/>
          <a:ea typeface="ＭＳ Ｐゴシック" charset="0"/>
          <a:cs typeface="ＭＳ Ｐゴシック" charset="0"/>
        </a:defRPr>
      </a:lvl1pPr>
      <a:lvl2pPr marL="1087438" indent="-341313" algn="l" rtl="0" eaLnBrk="0" fontAlgn="base" hangingPunct="0">
        <a:spcBef>
          <a:spcPct val="20000"/>
        </a:spcBef>
        <a:spcAft>
          <a:spcPct val="0"/>
        </a:spcAft>
        <a:buChar char="–"/>
        <a:tabLst>
          <a:tab pos="1087438" algn="l"/>
        </a:tabLst>
        <a:defRPr sz="2000">
          <a:solidFill>
            <a:srgbClr val="404040"/>
          </a:solidFill>
          <a:latin typeface="Calibri"/>
          <a:ea typeface="ＭＳ Ｐゴシック" charset="0"/>
        </a:defRPr>
      </a:lvl2pPr>
      <a:lvl3pPr marL="1490663" indent="-228600" algn="l" rtl="0" eaLnBrk="0" fontAlgn="base" hangingPunct="0">
        <a:spcBef>
          <a:spcPct val="20000"/>
        </a:spcBef>
        <a:spcAft>
          <a:spcPct val="0"/>
        </a:spcAft>
        <a:buChar char="•"/>
        <a:defRPr sz="2000">
          <a:solidFill>
            <a:srgbClr val="404040"/>
          </a:solidFill>
          <a:latin typeface="Calibri"/>
          <a:ea typeface="ＭＳ Ｐゴシック" charset="0"/>
        </a:defRPr>
      </a:lvl3pPr>
      <a:lvl4pPr marL="1833563" indent="-228600" algn="l" rtl="0" eaLnBrk="0" fontAlgn="base" hangingPunct="0">
        <a:spcBef>
          <a:spcPct val="20000"/>
        </a:spcBef>
        <a:spcAft>
          <a:spcPct val="0"/>
        </a:spcAft>
        <a:buChar char="–"/>
        <a:defRPr sz="2000">
          <a:solidFill>
            <a:srgbClr val="404040"/>
          </a:solidFill>
          <a:latin typeface="Calibri"/>
          <a:ea typeface="ＭＳ Ｐゴシック" charset="0"/>
        </a:defRPr>
      </a:lvl4pPr>
      <a:lvl5pPr marL="2176463" indent="-228600" algn="l" rtl="0" eaLnBrk="0" fontAlgn="base" hangingPunct="0">
        <a:spcBef>
          <a:spcPct val="20000"/>
        </a:spcBef>
        <a:spcAft>
          <a:spcPct val="0"/>
        </a:spcAft>
        <a:buChar char="»"/>
        <a:defRPr sz="2000">
          <a:solidFill>
            <a:srgbClr val="404040"/>
          </a:solidFill>
          <a:latin typeface="Calibri"/>
          <a:ea typeface="ＭＳ Ｐゴシック" charset="0"/>
        </a:defRPr>
      </a:lvl5pPr>
      <a:lvl6pPr marL="2633663" indent="-228600" algn="l" rtl="0" eaLnBrk="1" fontAlgn="base" hangingPunct="1">
        <a:spcBef>
          <a:spcPct val="20000"/>
        </a:spcBef>
        <a:spcAft>
          <a:spcPct val="0"/>
        </a:spcAft>
        <a:buChar char="»"/>
        <a:defRPr sz="2000">
          <a:solidFill>
            <a:schemeClr val="bg2"/>
          </a:solidFill>
          <a:latin typeface="Arial" charset="0"/>
        </a:defRPr>
      </a:lvl6pPr>
      <a:lvl7pPr marL="3090863" indent="-228600" algn="l" rtl="0" eaLnBrk="1" fontAlgn="base" hangingPunct="1">
        <a:spcBef>
          <a:spcPct val="20000"/>
        </a:spcBef>
        <a:spcAft>
          <a:spcPct val="0"/>
        </a:spcAft>
        <a:buChar char="»"/>
        <a:defRPr sz="2000">
          <a:solidFill>
            <a:schemeClr val="bg2"/>
          </a:solidFill>
          <a:latin typeface="Arial" charset="0"/>
        </a:defRPr>
      </a:lvl7pPr>
      <a:lvl8pPr marL="3548063" indent="-228600" algn="l" rtl="0" eaLnBrk="1" fontAlgn="base" hangingPunct="1">
        <a:spcBef>
          <a:spcPct val="20000"/>
        </a:spcBef>
        <a:spcAft>
          <a:spcPct val="0"/>
        </a:spcAft>
        <a:buChar char="»"/>
        <a:defRPr sz="2000">
          <a:solidFill>
            <a:schemeClr val="bg2"/>
          </a:solidFill>
          <a:latin typeface="Arial" charset="0"/>
        </a:defRPr>
      </a:lvl8pPr>
      <a:lvl9pPr marL="4005263" indent="-228600" algn="l" rtl="0" eaLnBrk="1" fontAlgn="base" hangingPunct="1">
        <a:spcBef>
          <a:spcPct val="20000"/>
        </a:spcBef>
        <a:spcAft>
          <a:spcPct val="0"/>
        </a:spcAft>
        <a:buChar char="»"/>
        <a:defRPr sz="2000">
          <a:solidFill>
            <a:schemeClr val="bg2"/>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Click to edit Master text styles</a:t>
            </a:r>
          </a:p>
          <a:p>
            <a:pPr lvl="1"/>
            <a:r>
              <a:rPr lang="it-IT"/>
              <a:t>Second level</a:t>
            </a:r>
          </a:p>
          <a:p>
            <a:pPr lvl="2"/>
            <a:r>
              <a:rPr lang="it-IT"/>
              <a:t>Third level</a:t>
            </a:r>
          </a:p>
          <a:p>
            <a:pPr lvl="3"/>
            <a:r>
              <a:rPr lang="it-IT"/>
              <a:t>Fourth level</a:t>
            </a:r>
          </a:p>
          <a:p>
            <a:pPr lvl="4"/>
            <a:r>
              <a:rPr lang="it-IT"/>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BEF11C-EFCC-D64A-B019-46B7F76782BB}" type="datetimeFigureOut">
              <a:rPr lang="en-US" smtClean="0"/>
              <a:t>1/9/2017</a:t>
            </a:fld>
            <a:endParaRPr lang="it-IT"/>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E4E62B-2652-6844-9810-F9E6FE6D93A1}" type="slidenum">
              <a:rPr lang="it-IT" smtClean="0"/>
              <a:t>‹N›</a:t>
            </a:fld>
            <a:endParaRPr lang="it-IT"/>
          </a:p>
        </p:txBody>
      </p:sp>
    </p:spTree>
    <p:extLst>
      <p:ext uri="{BB962C8B-B14F-4D97-AF65-F5344CB8AC3E}">
        <p14:creationId xmlns:p14="http://schemas.microsoft.com/office/powerpoint/2010/main" val="1627075798"/>
      </p:ext>
    </p:extLst>
  </p:cSld>
  <p:clrMap bg1="lt1" tx1="dk1" bg2="lt2" tx2="dk2" accent1="accent1" accent2="accent2" accent3="accent3" accent4="accent4" accent5="accent5" accent6="accent6" hlink="hlink" folHlink="folHlink"/>
  <p:sldLayoutIdLst>
    <p:sldLayoutId id="2147484165"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pazioetico.com"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2.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30.xml"/><Relationship Id="rId7" Type="http://schemas.openxmlformats.org/officeDocument/2006/relationships/image" Target="../media/image64.jpeg"/><Relationship Id="rId2" Type="http://schemas.openxmlformats.org/officeDocument/2006/relationships/diagramData" Target="../diagrams/data30.xml"/><Relationship Id="rId1" Type="http://schemas.openxmlformats.org/officeDocument/2006/relationships/slideLayout" Target="../slideLayouts/slideLayout23.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102.xml.rels><?xml version="1.0" encoding="UTF-8" standalone="yes"?>
<Relationships xmlns="http://schemas.openxmlformats.org/package/2006/relationships"><Relationship Id="rId3" Type="http://schemas.openxmlformats.org/officeDocument/2006/relationships/diagramLayout" Target="../diagrams/layout31.xml"/><Relationship Id="rId7" Type="http://schemas.openxmlformats.org/officeDocument/2006/relationships/image" Target="../media/image64.jpeg"/><Relationship Id="rId2" Type="http://schemas.openxmlformats.org/officeDocument/2006/relationships/diagramData" Target="../diagrams/data31.xml"/><Relationship Id="rId1" Type="http://schemas.openxmlformats.org/officeDocument/2006/relationships/slideLayout" Target="../slideLayouts/slideLayout24.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103.xml.rels><?xml version="1.0" encoding="UTF-8" standalone="yes"?>
<Relationships xmlns="http://schemas.openxmlformats.org/package/2006/relationships"><Relationship Id="rId3" Type="http://schemas.openxmlformats.org/officeDocument/2006/relationships/diagramLayout" Target="../diagrams/layout32.xml"/><Relationship Id="rId7" Type="http://schemas.openxmlformats.org/officeDocument/2006/relationships/image" Target="../media/image64.jpeg"/><Relationship Id="rId2" Type="http://schemas.openxmlformats.org/officeDocument/2006/relationships/diagramData" Target="../diagrams/data32.xml"/><Relationship Id="rId1" Type="http://schemas.openxmlformats.org/officeDocument/2006/relationships/slideLayout" Target="../slideLayouts/slideLayout25.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104.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diagramLayout" Target="../diagrams/layout33.xml"/><Relationship Id="rId7" Type="http://schemas.openxmlformats.org/officeDocument/2006/relationships/image" Target="../media/image65.png"/><Relationship Id="rId2" Type="http://schemas.openxmlformats.org/officeDocument/2006/relationships/diagramData" Target="../diagrams/data33.xml"/><Relationship Id="rId1" Type="http://schemas.openxmlformats.org/officeDocument/2006/relationships/slideLayout" Target="../slideLayouts/slideLayout26.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105.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diagramLayout" Target="../diagrams/layout34.xml"/><Relationship Id="rId7" Type="http://schemas.openxmlformats.org/officeDocument/2006/relationships/image" Target="../media/image65.png"/><Relationship Id="rId2" Type="http://schemas.openxmlformats.org/officeDocument/2006/relationships/diagramData" Target="../diagrams/data34.xml"/><Relationship Id="rId1" Type="http://schemas.openxmlformats.org/officeDocument/2006/relationships/slideLayout" Target="../slideLayouts/slideLayout27.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106.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diagramLayout" Target="../diagrams/layout35.xml"/><Relationship Id="rId7" Type="http://schemas.openxmlformats.org/officeDocument/2006/relationships/image" Target="../media/image66.png"/><Relationship Id="rId2" Type="http://schemas.openxmlformats.org/officeDocument/2006/relationships/diagramData" Target="../diagrams/data35.xml"/><Relationship Id="rId1" Type="http://schemas.openxmlformats.org/officeDocument/2006/relationships/slideLayout" Target="../slideLayouts/slideLayout28.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 Id="rId9" Type="http://schemas.openxmlformats.org/officeDocument/2006/relationships/image" Target="../media/image64.jpeg"/></Relationships>
</file>

<file path=ppt/slides/_rels/slide10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9.xml"/></Relationships>
</file>

<file path=ppt/slides/_rels/slide108.xml.rels><?xml version="1.0" encoding="UTF-8" standalone="yes"?>
<Relationships xmlns="http://schemas.openxmlformats.org/package/2006/relationships"><Relationship Id="rId3" Type="http://schemas.openxmlformats.org/officeDocument/2006/relationships/diagramLayout" Target="../diagrams/layout36.xml"/><Relationship Id="rId7" Type="http://schemas.openxmlformats.org/officeDocument/2006/relationships/image" Target="../media/image64.jpeg"/><Relationship Id="rId2" Type="http://schemas.openxmlformats.org/officeDocument/2006/relationships/diagramData" Target="../diagrams/data36.xml"/><Relationship Id="rId1" Type="http://schemas.openxmlformats.org/officeDocument/2006/relationships/slideLayout" Target="../slideLayouts/slideLayout30.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37.xml"/><Relationship Id="rId7" Type="http://schemas.openxmlformats.org/officeDocument/2006/relationships/image" Target="../media/image64.jpeg"/><Relationship Id="rId2" Type="http://schemas.openxmlformats.org/officeDocument/2006/relationships/diagramData" Target="../diagrams/data37.xml"/><Relationship Id="rId1" Type="http://schemas.openxmlformats.org/officeDocument/2006/relationships/slideLayout" Target="../slideLayouts/slideLayout31.xml"/><Relationship Id="rId6" Type="http://schemas.microsoft.com/office/2007/relationships/diagramDrawing" Target="../diagrams/drawing37.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diagramLayout" Target="../diagrams/layout38.xml"/><Relationship Id="rId7" Type="http://schemas.openxmlformats.org/officeDocument/2006/relationships/image" Target="../media/image64.jpeg"/><Relationship Id="rId2" Type="http://schemas.openxmlformats.org/officeDocument/2006/relationships/diagramData" Target="../diagrams/data38.xml"/><Relationship Id="rId1" Type="http://schemas.openxmlformats.org/officeDocument/2006/relationships/slideLayout" Target="../slideLayouts/slideLayout32.xml"/><Relationship Id="rId6" Type="http://schemas.microsoft.com/office/2007/relationships/diagramDrawing" Target="../diagrams/drawing38.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111.xml.rels><?xml version="1.0" encoding="UTF-8" standalone="yes"?>
<Relationships xmlns="http://schemas.openxmlformats.org/package/2006/relationships"><Relationship Id="rId3" Type="http://schemas.openxmlformats.org/officeDocument/2006/relationships/diagramLayout" Target="../diagrams/layout39.xml"/><Relationship Id="rId7" Type="http://schemas.openxmlformats.org/officeDocument/2006/relationships/image" Target="../media/image64.jpeg"/><Relationship Id="rId2" Type="http://schemas.openxmlformats.org/officeDocument/2006/relationships/diagramData" Target="../diagrams/data39.xml"/><Relationship Id="rId1" Type="http://schemas.openxmlformats.org/officeDocument/2006/relationships/slideLayout" Target="../slideLayouts/slideLayout33.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112.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diagramLayout" Target="../diagrams/layout40.xml"/><Relationship Id="rId7" Type="http://schemas.openxmlformats.org/officeDocument/2006/relationships/image" Target="../media/image69.png"/><Relationship Id="rId2" Type="http://schemas.openxmlformats.org/officeDocument/2006/relationships/diagramData" Target="../diagrams/data40.xml"/><Relationship Id="rId1" Type="http://schemas.openxmlformats.org/officeDocument/2006/relationships/slideLayout" Target="../slideLayouts/slideLayout34.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113.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diagramLayout" Target="../diagrams/layout41.xml"/><Relationship Id="rId7" Type="http://schemas.openxmlformats.org/officeDocument/2006/relationships/image" Target="../media/image69.png"/><Relationship Id="rId2" Type="http://schemas.openxmlformats.org/officeDocument/2006/relationships/diagramData" Target="../diagrams/data41.xml"/><Relationship Id="rId1" Type="http://schemas.openxmlformats.org/officeDocument/2006/relationships/slideLayout" Target="../slideLayouts/slideLayout35.xml"/><Relationship Id="rId6" Type="http://schemas.microsoft.com/office/2007/relationships/diagramDrawing" Target="../diagrams/drawing41.xml"/><Relationship Id="rId5" Type="http://schemas.openxmlformats.org/officeDocument/2006/relationships/diagramColors" Target="../diagrams/colors41.xml"/><Relationship Id="rId10" Type="http://schemas.openxmlformats.org/officeDocument/2006/relationships/image" Target="../media/image64.jpeg"/><Relationship Id="rId4" Type="http://schemas.openxmlformats.org/officeDocument/2006/relationships/diagramQuickStyle" Target="../diagrams/quickStyle41.xml"/><Relationship Id="rId9" Type="http://schemas.openxmlformats.org/officeDocument/2006/relationships/image" Target="../media/image71.png"/></Relationships>
</file>

<file path=ppt/slides/_rels/slide114.xml.rels><?xml version="1.0" encoding="UTF-8" standalone="yes"?>
<Relationships xmlns="http://schemas.openxmlformats.org/package/2006/relationships"><Relationship Id="rId3" Type="http://schemas.openxmlformats.org/officeDocument/2006/relationships/diagramLayout" Target="../diagrams/layout42.xml"/><Relationship Id="rId7" Type="http://schemas.openxmlformats.org/officeDocument/2006/relationships/image" Target="../media/image64.jpeg"/><Relationship Id="rId2" Type="http://schemas.openxmlformats.org/officeDocument/2006/relationships/diagramData" Target="../diagrams/data42.xml"/><Relationship Id="rId1" Type="http://schemas.openxmlformats.org/officeDocument/2006/relationships/slideLayout" Target="../slideLayouts/slideLayout36.xml"/><Relationship Id="rId6" Type="http://schemas.microsoft.com/office/2007/relationships/diagramDrawing" Target="../diagrams/drawing42.xml"/><Relationship Id="rId5" Type="http://schemas.openxmlformats.org/officeDocument/2006/relationships/diagramColors" Target="../diagrams/colors42.xml"/><Relationship Id="rId4" Type="http://schemas.openxmlformats.org/officeDocument/2006/relationships/diagramQuickStyle" Target="../diagrams/quickStyle42.xml"/></Relationships>
</file>

<file path=ppt/slides/_rels/slide115.xml.rels><?xml version="1.0" encoding="UTF-8" standalone="yes"?>
<Relationships xmlns="http://schemas.openxmlformats.org/package/2006/relationships"><Relationship Id="rId3" Type="http://schemas.openxmlformats.org/officeDocument/2006/relationships/diagramLayout" Target="../diagrams/layout43.xml"/><Relationship Id="rId7" Type="http://schemas.openxmlformats.org/officeDocument/2006/relationships/image" Target="../media/image64.jpeg"/><Relationship Id="rId2" Type="http://schemas.openxmlformats.org/officeDocument/2006/relationships/diagramData" Target="../diagrams/data43.xml"/><Relationship Id="rId1" Type="http://schemas.openxmlformats.org/officeDocument/2006/relationships/slideLayout" Target="../slideLayouts/slideLayout37.xml"/><Relationship Id="rId6" Type="http://schemas.microsoft.com/office/2007/relationships/diagramDrawing" Target="../diagrams/drawing43.xml"/><Relationship Id="rId5" Type="http://schemas.openxmlformats.org/officeDocument/2006/relationships/diagramColors" Target="../diagrams/colors43.xml"/><Relationship Id="rId4" Type="http://schemas.openxmlformats.org/officeDocument/2006/relationships/diagramQuickStyle" Target="../diagrams/quickStyle43.xml"/></Relationships>
</file>

<file path=ppt/slides/_rels/slide116.xml.rels><?xml version="1.0" encoding="UTF-8" standalone="yes"?>
<Relationships xmlns="http://schemas.openxmlformats.org/package/2006/relationships"><Relationship Id="rId3" Type="http://schemas.openxmlformats.org/officeDocument/2006/relationships/diagramLayout" Target="../diagrams/layout44.xml"/><Relationship Id="rId7" Type="http://schemas.openxmlformats.org/officeDocument/2006/relationships/image" Target="../media/image64.jpeg"/><Relationship Id="rId2" Type="http://schemas.openxmlformats.org/officeDocument/2006/relationships/diagramData" Target="../diagrams/data44.xml"/><Relationship Id="rId1" Type="http://schemas.openxmlformats.org/officeDocument/2006/relationships/slideLayout" Target="../slideLayouts/slideLayout38.xml"/><Relationship Id="rId6" Type="http://schemas.microsoft.com/office/2007/relationships/diagramDrawing" Target="../diagrams/drawing44.xml"/><Relationship Id="rId5" Type="http://schemas.openxmlformats.org/officeDocument/2006/relationships/diagramColors" Target="../diagrams/colors44.xml"/><Relationship Id="rId4" Type="http://schemas.openxmlformats.org/officeDocument/2006/relationships/diagramQuickStyle" Target="../diagrams/quickStyle4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1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0.xml"/></Relationships>
</file>

<file path=ppt/slides/_rels/slide119.xml.rels><?xml version="1.0" encoding="UTF-8" standalone="yes"?>
<Relationships xmlns="http://schemas.openxmlformats.org/package/2006/relationships"><Relationship Id="rId8" Type="http://schemas.openxmlformats.org/officeDocument/2006/relationships/diagramData" Target="../diagrams/data46.xml"/><Relationship Id="rId3" Type="http://schemas.openxmlformats.org/officeDocument/2006/relationships/diagramLayout" Target="../diagrams/layout45.xml"/><Relationship Id="rId7" Type="http://schemas.openxmlformats.org/officeDocument/2006/relationships/image" Target="../media/image73.jpeg"/><Relationship Id="rId12" Type="http://schemas.microsoft.com/office/2007/relationships/diagramDrawing" Target="../diagrams/drawing46.xml"/><Relationship Id="rId2" Type="http://schemas.openxmlformats.org/officeDocument/2006/relationships/diagramData" Target="../diagrams/data45.xml"/><Relationship Id="rId1" Type="http://schemas.openxmlformats.org/officeDocument/2006/relationships/slideLayout" Target="../slideLayouts/slideLayout41.xml"/><Relationship Id="rId6" Type="http://schemas.microsoft.com/office/2007/relationships/diagramDrawing" Target="../diagrams/drawing45.xml"/><Relationship Id="rId11" Type="http://schemas.openxmlformats.org/officeDocument/2006/relationships/diagramColors" Target="../diagrams/colors46.xml"/><Relationship Id="rId5" Type="http://schemas.openxmlformats.org/officeDocument/2006/relationships/diagramColors" Target="../diagrams/colors45.xml"/><Relationship Id="rId10" Type="http://schemas.openxmlformats.org/officeDocument/2006/relationships/diagramQuickStyle" Target="../diagrams/quickStyle46.xml"/><Relationship Id="rId4" Type="http://schemas.openxmlformats.org/officeDocument/2006/relationships/diagramQuickStyle" Target="../diagrams/quickStyle45.xml"/><Relationship Id="rId9" Type="http://schemas.openxmlformats.org/officeDocument/2006/relationships/diagramLayout" Target="../diagrams/layout46.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42.xml"/></Relationships>
</file>

<file path=ppt/slides/_rels/slide12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43.xml"/><Relationship Id="rId4" Type="http://schemas.openxmlformats.org/officeDocument/2006/relationships/image" Target="../media/image77.png"/></Relationships>
</file>

<file path=ppt/slides/_rels/slide12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xml"/><Relationship Id="rId1" Type="http://schemas.openxmlformats.org/officeDocument/2006/relationships/slideLayout" Target="../slideLayouts/slideLayout44.xml"/></Relationships>
</file>

<file path=ppt/slides/_rels/slide12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_rels/slide12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2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12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2.xml"/><Relationship Id="rId1" Type="http://schemas.openxmlformats.org/officeDocument/2006/relationships/slideLayout" Target="../slideLayouts/slideLayout48.xml"/></Relationships>
</file>

<file path=ppt/slides/_rels/slide12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1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1.xml"/></Relationships>
</file>

<file path=ppt/slides/_rels/slide13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2.xml"/></Relationships>
</file>

<file path=ppt/slides/_rels/slide13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53.xml"/></Relationships>
</file>

<file path=ppt/slides/_rels/slide13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54.xml"/></Relationships>
</file>

<file path=ppt/slides/_rels/slide13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55.xml"/></Relationships>
</file>

<file path=ppt/slides/_rels/slide13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6.xml"/></Relationships>
</file>

<file path=ppt/slides/_rels/slide13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7.xml"/></Relationships>
</file>

<file path=ppt/slides/_rels/slide13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8.xml"/></Relationships>
</file>

<file path=ppt/slides/_rels/slide13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59.xml"/></Relationships>
</file>

<file path=ppt/slides/_rels/slide13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61.xml"/></Relationships>
</file>

<file path=ppt/slides/_rels/slide14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62.xml"/></Relationships>
</file>

<file path=ppt/slides/_rels/slide14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63.xml"/></Relationships>
</file>

<file path=ppt/slides/_rels/slide14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64.xml"/></Relationships>
</file>

<file path=ppt/slides/_rels/slide14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5.xml"/></Relationships>
</file>

<file path=ppt/slides/_rels/slide14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6.xml"/></Relationships>
</file>

<file path=ppt/slides/_rels/slide146.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7.xml"/></Relationships>
</file>

<file path=ppt/slides/_rels/slide14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8.xml"/></Relationships>
</file>

<file path=ppt/slides/_rels/slide14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69.xml"/></Relationships>
</file>

<file path=ppt/slides/_rels/slide14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0.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1.xml"/></Relationships>
</file>

<file path=ppt/slides/_rels/slide15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2.xml"/></Relationships>
</file>

<file path=ppt/slides/_rels/slide15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3.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5.xml"/></Relationships>
</file>

<file path=ppt/slides/_rels/slide15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6.xml"/></Relationships>
</file>

<file path=ppt/slides/_rels/slide15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7.xml"/></Relationships>
</file>

<file path=ppt/slides/_rels/slide15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8.xml"/></Relationships>
</file>

<file path=ppt/slides/_rels/slide15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9.xml"/></Relationships>
</file>

<file path=ppt/slides/_rels/slide15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80.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81.xml"/></Relationships>
</file>

<file path=ppt/slides/_rels/slide16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82.xml"/></Relationships>
</file>

<file path=ppt/slides/_rels/slide16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83.xml"/></Relationships>
</file>

<file path=ppt/slides/_rels/slide16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84.xml"/></Relationships>
</file>

<file path=ppt/slides/_rels/slide16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85.xml"/></Relationships>
</file>

<file path=ppt/slides/_rels/slide16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86.xml"/></Relationships>
</file>

<file path=ppt/slides/_rels/slide16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87.xml"/></Relationships>
</file>

<file path=ppt/slides/_rels/slide16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88.xml"/></Relationships>
</file>

<file path=ppt/slides/_rels/slide16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89.xml"/></Relationships>
</file>

<file path=ppt/slides/_rels/slide16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90.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91.xml"/></Relationships>
</file>

<file path=ppt/slides/_rels/slide17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92.xml"/></Relationships>
</file>

<file path=ppt/slides/_rels/slide17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93.xml"/></Relationships>
</file>

<file path=ppt/slides/_rels/slide17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94.xml"/></Relationships>
</file>

<file path=ppt/slides/_rels/slide17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75.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95.xml"/></Relationships>
</file>

<file path=ppt/slides/_rels/slide17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96.xml"/></Relationships>
</file>

<file path=ppt/slides/_rels/slide179.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9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98.xml"/></Relationships>
</file>

<file path=ppt/slides/_rels/slide181.xml.rels><?xml version="1.0" encoding="UTF-8" standalone="yes"?>
<Relationships xmlns="http://schemas.openxmlformats.org/package/2006/relationships"><Relationship Id="rId3" Type="http://schemas.openxmlformats.org/officeDocument/2006/relationships/diagramLayout" Target="../diagrams/layout47.xml"/><Relationship Id="rId2" Type="http://schemas.openxmlformats.org/officeDocument/2006/relationships/diagramData" Target="../diagrams/data47.xml"/><Relationship Id="rId1" Type="http://schemas.openxmlformats.org/officeDocument/2006/relationships/slideLayout" Target="../slideLayouts/slideLayout99.xml"/><Relationship Id="rId6" Type="http://schemas.microsoft.com/office/2007/relationships/diagramDrawing" Target="../diagrams/drawing47.xml"/><Relationship Id="rId5" Type="http://schemas.openxmlformats.org/officeDocument/2006/relationships/diagramColors" Target="../diagrams/colors47.xml"/><Relationship Id="rId4" Type="http://schemas.openxmlformats.org/officeDocument/2006/relationships/diagramQuickStyle" Target="../diagrams/quickStyle4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8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01.xml"/></Relationships>
</file>

<file path=ppt/slides/_rels/slide18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02.xml"/></Relationships>
</file>

<file path=ppt/slides/_rels/slide185.xml.rels><?xml version="1.0" encoding="UTF-8" standalone="yes"?>
<Relationships xmlns="http://schemas.openxmlformats.org/package/2006/relationships"><Relationship Id="rId3" Type="http://schemas.openxmlformats.org/officeDocument/2006/relationships/diagramLayout" Target="../diagrams/layout48.xml"/><Relationship Id="rId7" Type="http://schemas.openxmlformats.org/officeDocument/2006/relationships/image" Target="../media/image95.jpeg"/><Relationship Id="rId2" Type="http://schemas.openxmlformats.org/officeDocument/2006/relationships/diagramData" Target="../diagrams/data48.xml"/><Relationship Id="rId1" Type="http://schemas.openxmlformats.org/officeDocument/2006/relationships/slideLayout" Target="../slideLayouts/slideLayout103.xml"/><Relationship Id="rId6" Type="http://schemas.microsoft.com/office/2007/relationships/diagramDrawing" Target="../diagrams/drawing48.xml"/><Relationship Id="rId5" Type="http://schemas.openxmlformats.org/officeDocument/2006/relationships/diagramColors" Target="../diagrams/colors48.xml"/><Relationship Id="rId4" Type="http://schemas.openxmlformats.org/officeDocument/2006/relationships/diagramQuickStyle" Target="../diagrams/quickStyle48.xml"/></Relationships>
</file>

<file path=ppt/slides/_rels/slide18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04.xml"/></Relationships>
</file>

<file path=ppt/slides/_rels/slide18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05.xml"/></Relationships>
</file>

<file path=ppt/slides/_rels/slide188.xml.rels><?xml version="1.0" encoding="UTF-8" standalone="yes"?>
<Relationships xmlns="http://schemas.openxmlformats.org/package/2006/relationships"><Relationship Id="rId3" Type="http://schemas.openxmlformats.org/officeDocument/2006/relationships/diagramLayout" Target="../diagrams/layout49.xml"/><Relationship Id="rId7" Type="http://schemas.openxmlformats.org/officeDocument/2006/relationships/image" Target="../media/image94.jpeg"/><Relationship Id="rId2" Type="http://schemas.openxmlformats.org/officeDocument/2006/relationships/diagramData" Target="../diagrams/data49.xml"/><Relationship Id="rId1" Type="http://schemas.openxmlformats.org/officeDocument/2006/relationships/slideLayout" Target="../slideLayouts/slideLayout106.xml"/><Relationship Id="rId6" Type="http://schemas.microsoft.com/office/2007/relationships/diagramDrawing" Target="../diagrams/drawing49.xml"/><Relationship Id="rId5" Type="http://schemas.openxmlformats.org/officeDocument/2006/relationships/diagramColors" Target="../diagrams/colors49.xml"/><Relationship Id="rId4" Type="http://schemas.openxmlformats.org/officeDocument/2006/relationships/diagramQuickStyle" Target="../diagrams/quickStyle49.xml"/></Relationships>
</file>

<file path=ppt/slides/_rels/slide189.xml.rels><?xml version="1.0" encoding="UTF-8" standalone="yes"?>
<Relationships xmlns="http://schemas.openxmlformats.org/package/2006/relationships"><Relationship Id="rId3" Type="http://schemas.openxmlformats.org/officeDocument/2006/relationships/diagramLayout" Target="../diagrams/layout50.xml"/><Relationship Id="rId7" Type="http://schemas.openxmlformats.org/officeDocument/2006/relationships/image" Target="../media/image96.jpeg"/><Relationship Id="rId2" Type="http://schemas.openxmlformats.org/officeDocument/2006/relationships/diagramData" Target="../diagrams/data50.xml"/><Relationship Id="rId1" Type="http://schemas.openxmlformats.org/officeDocument/2006/relationships/slideLayout" Target="../slideLayouts/slideLayout107.xml"/><Relationship Id="rId6" Type="http://schemas.microsoft.com/office/2007/relationships/diagramDrawing" Target="../diagrams/drawing50.xml"/><Relationship Id="rId5" Type="http://schemas.openxmlformats.org/officeDocument/2006/relationships/diagramColors" Target="../diagrams/colors50.xml"/><Relationship Id="rId4" Type="http://schemas.openxmlformats.org/officeDocument/2006/relationships/diagramQuickStyle" Target="../diagrams/quickStyle50.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0.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08.xml"/></Relationships>
</file>

<file path=ppt/slides/_rels/slide191.xml.rels><?xml version="1.0" encoding="UTF-8" standalone="yes"?>
<Relationships xmlns="http://schemas.openxmlformats.org/package/2006/relationships"><Relationship Id="rId3" Type="http://schemas.openxmlformats.org/officeDocument/2006/relationships/diagramLayout" Target="../diagrams/layout51.xml"/><Relationship Id="rId7" Type="http://schemas.openxmlformats.org/officeDocument/2006/relationships/image" Target="../media/image98.jpeg"/><Relationship Id="rId2" Type="http://schemas.openxmlformats.org/officeDocument/2006/relationships/diagramData" Target="../diagrams/data51.xml"/><Relationship Id="rId1" Type="http://schemas.openxmlformats.org/officeDocument/2006/relationships/slideLayout" Target="../slideLayouts/slideLayout109.xml"/><Relationship Id="rId6" Type="http://schemas.microsoft.com/office/2007/relationships/diagramDrawing" Target="../diagrams/drawing51.xml"/><Relationship Id="rId5" Type="http://schemas.openxmlformats.org/officeDocument/2006/relationships/diagramColors" Target="../diagrams/colors51.xml"/><Relationship Id="rId4" Type="http://schemas.openxmlformats.org/officeDocument/2006/relationships/diagramQuickStyle" Target="../diagrams/quickStyle51.xml"/></Relationships>
</file>

<file path=ppt/slides/_rels/slide192.xml.rels><?xml version="1.0" encoding="UTF-8" standalone="yes"?>
<Relationships xmlns="http://schemas.openxmlformats.org/package/2006/relationships"><Relationship Id="rId8" Type="http://schemas.openxmlformats.org/officeDocument/2006/relationships/diagramLayout" Target="../diagrams/layout53.xml"/><Relationship Id="rId13" Type="http://schemas.openxmlformats.org/officeDocument/2006/relationships/diagramData" Target="../diagrams/data54.xml"/><Relationship Id="rId3" Type="http://schemas.openxmlformats.org/officeDocument/2006/relationships/diagramLayout" Target="../diagrams/layout52.xml"/><Relationship Id="rId7" Type="http://schemas.openxmlformats.org/officeDocument/2006/relationships/diagramData" Target="../diagrams/data53.xml"/><Relationship Id="rId12" Type="http://schemas.openxmlformats.org/officeDocument/2006/relationships/image" Target="../media/image98.jpeg"/><Relationship Id="rId17" Type="http://schemas.microsoft.com/office/2007/relationships/diagramDrawing" Target="../diagrams/drawing54.xml"/><Relationship Id="rId2" Type="http://schemas.openxmlformats.org/officeDocument/2006/relationships/diagramData" Target="../diagrams/data52.xml"/><Relationship Id="rId16" Type="http://schemas.openxmlformats.org/officeDocument/2006/relationships/diagramColors" Target="../diagrams/colors54.xml"/><Relationship Id="rId1" Type="http://schemas.openxmlformats.org/officeDocument/2006/relationships/slideLayout" Target="../slideLayouts/slideLayout110.xml"/><Relationship Id="rId6" Type="http://schemas.microsoft.com/office/2007/relationships/diagramDrawing" Target="../diagrams/drawing52.xml"/><Relationship Id="rId11" Type="http://schemas.microsoft.com/office/2007/relationships/diagramDrawing" Target="../diagrams/drawing53.xml"/><Relationship Id="rId5" Type="http://schemas.openxmlformats.org/officeDocument/2006/relationships/diagramColors" Target="../diagrams/colors52.xml"/><Relationship Id="rId15" Type="http://schemas.openxmlformats.org/officeDocument/2006/relationships/diagramQuickStyle" Target="../diagrams/quickStyle54.xml"/><Relationship Id="rId10" Type="http://schemas.openxmlformats.org/officeDocument/2006/relationships/diagramColors" Target="../diagrams/colors53.xml"/><Relationship Id="rId4" Type="http://schemas.openxmlformats.org/officeDocument/2006/relationships/diagramQuickStyle" Target="../diagrams/quickStyle52.xml"/><Relationship Id="rId9" Type="http://schemas.openxmlformats.org/officeDocument/2006/relationships/diagramQuickStyle" Target="../diagrams/quickStyle53.xml"/><Relationship Id="rId14" Type="http://schemas.openxmlformats.org/officeDocument/2006/relationships/diagramLayout" Target="../diagrams/layout54.xml"/></Relationships>
</file>

<file path=ppt/slides/_rels/slide193.xml.rels><?xml version="1.0" encoding="UTF-8" standalone="yes"?>
<Relationships xmlns="http://schemas.openxmlformats.org/package/2006/relationships"><Relationship Id="rId3" Type="http://schemas.openxmlformats.org/officeDocument/2006/relationships/diagramData" Target="../diagrams/data55.xml"/><Relationship Id="rId7" Type="http://schemas.microsoft.com/office/2007/relationships/diagramDrawing" Target="../diagrams/drawing55.xml"/><Relationship Id="rId2" Type="http://schemas.openxmlformats.org/officeDocument/2006/relationships/image" Target="../media/image98.jpeg"/><Relationship Id="rId1" Type="http://schemas.openxmlformats.org/officeDocument/2006/relationships/slideLayout" Target="../slideLayouts/slideLayout111.xml"/><Relationship Id="rId6" Type="http://schemas.openxmlformats.org/officeDocument/2006/relationships/diagramColors" Target="../diagrams/colors55.xml"/><Relationship Id="rId5" Type="http://schemas.openxmlformats.org/officeDocument/2006/relationships/diagramQuickStyle" Target="../diagrams/quickStyle55.xml"/><Relationship Id="rId4" Type="http://schemas.openxmlformats.org/officeDocument/2006/relationships/diagramLayout" Target="../diagrams/layout55.xml"/></Relationships>
</file>

<file path=ppt/slides/_rels/slide19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112.xml"/></Relationships>
</file>

<file path=ppt/slides/_rels/slide19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13.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197.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15.xml"/></Relationships>
</file>

<file path=ppt/slides/_rels/slide19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16.xml"/></Relationships>
</file>

<file path=ppt/slides/_rels/slide19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1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00.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18.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19.xml"/></Relationships>
</file>

<file path=ppt/slides/_rels/slide20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19.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19.xml"/></Relationships>
</file>

<file path=ppt/slides/_rels/slide21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19.xml"/></Relationships>
</file>

<file path=ppt/slides/_rels/slide21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19.xml"/></Relationships>
</file>

<file path=ppt/slides/_rels/slide21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7.png"/><Relationship Id="rId1" Type="http://schemas.openxmlformats.org/officeDocument/2006/relationships/slideLayout" Target="../slideLayouts/slideLayout119.xml"/></Relationships>
</file>

<file path=ppt/slides/_rels/slide214.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19.xml"/></Relationships>
</file>

<file path=ppt/slides/_rels/slide2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hyperlink" Target="http://whistleblowers.dk/ArkivPDF/whistleblowing_and_democratic_values_3rd_jan(1).pdf" TargetMode="External"/><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3" Type="http://schemas.openxmlformats.org/officeDocument/2006/relationships/hyperlink" Target="http://www.amazon.com/Fearless-Speech-Michel-Foucault/dp/1584350113" TargetMode="External"/><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hyperlink" Target="http://it.wikipedia.org/wiki/La_societ%C3%A0_aperta_e_i_suoi_nemici" TargetMode="External"/><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3" Type="http://schemas.openxmlformats.org/officeDocument/2006/relationships/hyperlink" Target="http://en.wikipedia.org/wiki/Radical_democracy" TargetMode="External"/><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27.xml.rels><?xml version="1.0" encoding="UTF-8" standalone="yes"?>
<Relationships xmlns="http://schemas.openxmlformats.org/package/2006/relationships"><Relationship Id="rId8" Type="http://schemas.openxmlformats.org/officeDocument/2006/relationships/diagramData" Target="../diagrams/data57.xml"/><Relationship Id="rId13" Type="http://schemas.openxmlformats.org/officeDocument/2006/relationships/image" Target="../media/image119.png"/><Relationship Id="rId3" Type="http://schemas.openxmlformats.org/officeDocument/2006/relationships/diagramData" Target="../diagrams/data56.xml"/><Relationship Id="rId7" Type="http://schemas.microsoft.com/office/2007/relationships/diagramDrawing" Target="../diagrams/drawing56.xml"/><Relationship Id="rId12" Type="http://schemas.microsoft.com/office/2007/relationships/diagramDrawing" Target="../diagrams/drawing57.xml"/><Relationship Id="rId2" Type="http://schemas.openxmlformats.org/officeDocument/2006/relationships/image" Target="../media/image118.png"/><Relationship Id="rId1" Type="http://schemas.openxmlformats.org/officeDocument/2006/relationships/slideLayout" Target="../slideLayouts/slideLayout13.xml"/><Relationship Id="rId6" Type="http://schemas.openxmlformats.org/officeDocument/2006/relationships/diagramColors" Target="../diagrams/colors56.xml"/><Relationship Id="rId11" Type="http://schemas.openxmlformats.org/officeDocument/2006/relationships/diagramColors" Target="../diagrams/colors57.xml"/><Relationship Id="rId5" Type="http://schemas.openxmlformats.org/officeDocument/2006/relationships/diagramQuickStyle" Target="../diagrams/quickStyle56.xml"/><Relationship Id="rId10" Type="http://schemas.openxmlformats.org/officeDocument/2006/relationships/diagramQuickStyle" Target="../diagrams/quickStyle57.xml"/><Relationship Id="rId4" Type="http://schemas.openxmlformats.org/officeDocument/2006/relationships/diagramLayout" Target="../diagrams/layout56.xml"/><Relationship Id="rId9" Type="http://schemas.openxmlformats.org/officeDocument/2006/relationships/diagramLayout" Target="../diagrams/layout57.xml"/></Relationships>
</file>

<file path=ppt/slides/_rels/slide22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hyperlink" Target="https://www.google.it/url?sa=t&amp;rct=j&amp;q=&amp;esrc=s&amp;source=web&amp;cd=1&amp;ved=0CCQQFjAAahUKEwjC5-uvvcbIAhXJWRQKHRTuDlo&amp;url=https://www.bancaditalia.it/compiti/vigilanza/normativa/archivio-norme/circolari/c285/CICR_285-11_Aggiornamento.pdf.pdf&amp;usg=AFQjCNHMao6aOv2Yc5bloLVWpA2KJXm2QA&amp;sig2=pjwUnI3luXsjWJrAWNqvtQ" TargetMode="External"/><Relationship Id="rId1" Type="http://schemas.openxmlformats.org/officeDocument/2006/relationships/slideLayout" Target="../slideLayouts/slideLayout13.xml"/><Relationship Id="rId4" Type="http://schemas.openxmlformats.org/officeDocument/2006/relationships/image" Target="../media/image121.png"/></Relationships>
</file>

<file path=ppt/slides/_rels/slide22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hyperlink" Target="https://www.google.it/url?sa=t&amp;rct=j&amp;q=&amp;esrc=s&amp;source=web&amp;cd=1&amp;ved=0CCEQFjAAahUKEwj_kZTUwMbIAhXLaxQKHfHHC9I&amp;url=http://www.anticorruzione.it/portal/public/classic/AttivitaAutorita/AttiDellAutorita/_Atto?ca=6170&amp;usg=AFQjCNHlrtGH0nJ_RxELMyMCkP3nGso-zg&amp;sig2=pa-3isMVPZErBbje7UZj0Q" TargetMode="Externa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13.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33.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3.xml"/></Relationships>
</file>

<file path=ppt/slides/_rels/slide234.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3.xml"/></Relationships>
</file>

<file path=ppt/slides/_rels/slide2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36.xml.rels><?xml version="1.0" encoding="UTF-8" standalone="yes"?>
<Relationships xmlns="http://schemas.openxmlformats.org/package/2006/relationships"><Relationship Id="rId3" Type="http://schemas.openxmlformats.org/officeDocument/2006/relationships/diagramLayout" Target="../diagrams/layout58.xml"/><Relationship Id="rId2" Type="http://schemas.openxmlformats.org/officeDocument/2006/relationships/diagramData" Target="../diagrams/data58.xml"/><Relationship Id="rId1" Type="http://schemas.openxmlformats.org/officeDocument/2006/relationships/slideLayout" Target="../slideLayouts/slideLayout13.xml"/><Relationship Id="rId6" Type="http://schemas.microsoft.com/office/2007/relationships/diagramDrawing" Target="../diagrams/drawing58.xml"/><Relationship Id="rId5" Type="http://schemas.openxmlformats.org/officeDocument/2006/relationships/diagramColors" Target="../diagrams/colors58.xml"/><Relationship Id="rId4" Type="http://schemas.openxmlformats.org/officeDocument/2006/relationships/diagramQuickStyle" Target="../diagrams/quickStyle58.xml"/></Relationships>
</file>

<file path=ppt/slides/_rels/slide237.xml.rels><?xml version="1.0" encoding="UTF-8" standalone="yes"?>
<Relationships xmlns="http://schemas.openxmlformats.org/package/2006/relationships"><Relationship Id="rId3" Type="http://schemas.openxmlformats.org/officeDocument/2006/relationships/diagramLayout" Target="../diagrams/layout59.xml"/><Relationship Id="rId2" Type="http://schemas.openxmlformats.org/officeDocument/2006/relationships/diagramData" Target="../diagrams/data59.xml"/><Relationship Id="rId1" Type="http://schemas.openxmlformats.org/officeDocument/2006/relationships/slideLayout" Target="../slideLayouts/slideLayout13.xml"/><Relationship Id="rId6" Type="http://schemas.microsoft.com/office/2007/relationships/diagramDrawing" Target="../diagrams/drawing59.xml"/><Relationship Id="rId5" Type="http://schemas.openxmlformats.org/officeDocument/2006/relationships/diagramColors" Target="../diagrams/colors59.xml"/><Relationship Id="rId4" Type="http://schemas.openxmlformats.org/officeDocument/2006/relationships/diagramQuickStyle" Target="../diagrams/quickStyle59.xml"/></Relationships>
</file>

<file path=ppt/slides/_rels/slide23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hyperlink" Target="http://www.amazon.it/Fundamentals-Enterprise-Risk-Management-Opportunity/dp/0814414923" TargetMode="External"/><Relationship Id="rId1" Type="http://schemas.openxmlformats.org/officeDocument/2006/relationships/slideLayout" Target="../slideLayouts/slideLayout13.xml"/></Relationships>
</file>

<file path=ppt/slides/_rels/slide239.xml.rels><?xml version="1.0" encoding="UTF-8" standalone="yes"?>
<Relationships xmlns="http://schemas.openxmlformats.org/package/2006/relationships"><Relationship Id="rId8" Type="http://schemas.openxmlformats.org/officeDocument/2006/relationships/image" Target="../media/image129.jpeg"/><Relationship Id="rId3" Type="http://schemas.openxmlformats.org/officeDocument/2006/relationships/diagramLayout" Target="../diagrams/layout60.xml"/><Relationship Id="rId7" Type="http://schemas.openxmlformats.org/officeDocument/2006/relationships/image" Target="../media/image128.jpeg"/><Relationship Id="rId2" Type="http://schemas.openxmlformats.org/officeDocument/2006/relationships/diagramData" Target="../diagrams/data60.xml"/><Relationship Id="rId1" Type="http://schemas.openxmlformats.org/officeDocument/2006/relationships/slideLayout" Target="../slideLayouts/slideLayout13.xml"/><Relationship Id="rId6" Type="http://schemas.microsoft.com/office/2007/relationships/diagramDrawing" Target="../diagrams/drawing60.xml"/><Relationship Id="rId5" Type="http://schemas.openxmlformats.org/officeDocument/2006/relationships/diagramColors" Target="../diagrams/colors60.xml"/><Relationship Id="rId4" Type="http://schemas.openxmlformats.org/officeDocument/2006/relationships/diagramQuickStyle" Target="../diagrams/quickStyle60.xml"/><Relationship Id="rId9" Type="http://schemas.openxmlformats.org/officeDocument/2006/relationships/image" Target="../media/image130.jpeg"/></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8" Type="http://schemas.microsoft.com/office/2007/relationships/diagramDrawing" Target="../diagrams/drawing61.xml"/><Relationship Id="rId3" Type="http://schemas.openxmlformats.org/officeDocument/2006/relationships/image" Target="../media/image132.png"/><Relationship Id="rId7" Type="http://schemas.openxmlformats.org/officeDocument/2006/relationships/diagramColors" Target="../diagrams/colors61.xml"/><Relationship Id="rId2" Type="http://schemas.openxmlformats.org/officeDocument/2006/relationships/image" Target="../media/image131.png"/><Relationship Id="rId1" Type="http://schemas.openxmlformats.org/officeDocument/2006/relationships/slideLayout" Target="../slideLayouts/slideLayout13.xml"/><Relationship Id="rId6" Type="http://schemas.openxmlformats.org/officeDocument/2006/relationships/diagramQuickStyle" Target="../diagrams/quickStyle61.xml"/><Relationship Id="rId11" Type="http://schemas.openxmlformats.org/officeDocument/2006/relationships/image" Target="../media/image130.jpeg"/><Relationship Id="rId5" Type="http://schemas.openxmlformats.org/officeDocument/2006/relationships/diagramLayout" Target="../diagrams/layout61.xml"/><Relationship Id="rId10" Type="http://schemas.openxmlformats.org/officeDocument/2006/relationships/image" Target="../media/image129.jpeg"/><Relationship Id="rId4" Type="http://schemas.openxmlformats.org/officeDocument/2006/relationships/diagramData" Target="../diagrams/data61.xml"/><Relationship Id="rId9" Type="http://schemas.openxmlformats.org/officeDocument/2006/relationships/image" Target="../media/image128.jpeg"/></Relationships>
</file>

<file path=ppt/slides/_rels/slide241.xml.rels><?xml version="1.0" encoding="UTF-8" standalone="yes"?>
<Relationships xmlns="http://schemas.openxmlformats.org/package/2006/relationships"><Relationship Id="rId8" Type="http://schemas.openxmlformats.org/officeDocument/2006/relationships/diagramLayout" Target="../diagrams/layout63.xml"/><Relationship Id="rId3" Type="http://schemas.openxmlformats.org/officeDocument/2006/relationships/diagramLayout" Target="../diagrams/layout62.xml"/><Relationship Id="rId7" Type="http://schemas.openxmlformats.org/officeDocument/2006/relationships/diagramData" Target="../diagrams/data63.xml"/><Relationship Id="rId2" Type="http://schemas.openxmlformats.org/officeDocument/2006/relationships/diagramData" Target="../diagrams/data62.xml"/><Relationship Id="rId1" Type="http://schemas.openxmlformats.org/officeDocument/2006/relationships/slideLayout" Target="../slideLayouts/slideLayout13.xml"/><Relationship Id="rId6" Type="http://schemas.microsoft.com/office/2007/relationships/diagramDrawing" Target="../diagrams/drawing62.xml"/><Relationship Id="rId11" Type="http://schemas.microsoft.com/office/2007/relationships/diagramDrawing" Target="../diagrams/drawing63.xml"/><Relationship Id="rId5" Type="http://schemas.openxmlformats.org/officeDocument/2006/relationships/diagramColors" Target="../diagrams/colors62.xml"/><Relationship Id="rId10" Type="http://schemas.openxmlformats.org/officeDocument/2006/relationships/diagramColors" Target="../diagrams/colors63.xml"/><Relationship Id="rId4" Type="http://schemas.openxmlformats.org/officeDocument/2006/relationships/diagramQuickStyle" Target="../diagrams/quickStyle62.xml"/><Relationship Id="rId9" Type="http://schemas.openxmlformats.org/officeDocument/2006/relationships/diagramQuickStyle" Target="../diagrams/quickStyle63.xml"/></Relationships>
</file>

<file path=ppt/slides/_rels/slide242.xml.rels><?xml version="1.0" encoding="UTF-8" standalone="yes"?>
<Relationships xmlns="http://schemas.openxmlformats.org/package/2006/relationships"><Relationship Id="rId8" Type="http://schemas.openxmlformats.org/officeDocument/2006/relationships/diagramData" Target="../diagrams/data65.xml"/><Relationship Id="rId3" Type="http://schemas.openxmlformats.org/officeDocument/2006/relationships/diagramData" Target="../diagrams/data64.xml"/><Relationship Id="rId7" Type="http://schemas.microsoft.com/office/2007/relationships/diagramDrawing" Target="../diagrams/drawing64.xml"/><Relationship Id="rId12" Type="http://schemas.microsoft.com/office/2007/relationships/diagramDrawing" Target="../diagrams/drawing65.xml"/><Relationship Id="rId2" Type="http://schemas.openxmlformats.org/officeDocument/2006/relationships/image" Target="../media/image133.png"/><Relationship Id="rId1" Type="http://schemas.openxmlformats.org/officeDocument/2006/relationships/slideLayout" Target="../slideLayouts/slideLayout13.xml"/><Relationship Id="rId6" Type="http://schemas.openxmlformats.org/officeDocument/2006/relationships/diagramColors" Target="../diagrams/colors64.xml"/><Relationship Id="rId11" Type="http://schemas.openxmlformats.org/officeDocument/2006/relationships/diagramColors" Target="../diagrams/colors65.xml"/><Relationship Id="rId5" Type="http://schemas.openxmlformats.org/officeDocument/2006/relationships/diagramQuickStyle" Target="../diagrams/quickStyle64.xml"/><Relationship Id="rId10" Type="http://schemas.openxmlformats.org/officeDocument/2006/relationships/diagramQuickStyle" Target="../diagrams/quickStyle65.xml"/><Relationship Id="rId4" Type="http://schemas.openxmlformats.org/officeDocument/2006/relationships/diagramLayout" Target="../diagrams/layout64.xml"/><Relationship Id="rId9" Type="http://schemas.openxmlformats.org/officeDocument/2006/relationships/diagramLayout" Target="../diagrams/layout65.xml"/></Relationships>
</file>

<file path=ppt/slides/_rels/slide243.xml.rels><?xml version="1.0" encoding="UTF-8" standalone="yes"?>
<Relationships xmlns="http://schemas.openxmlformats.org/package/2006/relationships"><Relationship Id="rId8" Type="http://schemas.openxmlformats.org/officeDocument/2006/relationships/diagramLayout" Target="../diagrams/layout67.xml"/><Relationship Id="rId3" Type="http://schemas.openxmlformats.org/officeDocument/2006/relationships/diagramLayout" Target="../diagrams/layout66.xml"/><Relationship Id="rId7" Type="http://schemas.openxmlformats.org/officeDocument/2006/relationships/diagramData" Target="../diagrams/data67.xml"/><Relationship Id="rId2" Type="http://schemas.openxmlformats.org/officeDocument/2006/relationships/diagramData" Target="../diagrams/data66.xml"/><Relationship Id="rId1" Type="http://schemas.openxmlformats.org/officeDocument/2006/relationships/slideLayout" Target="../slideLayouts/slideLayout13.xml"/><Relationship Id="rId6" Type="http://schemas.microsoft.com/office/2007/relationships/diagramDrawing" Target="../diagrams/drawing66.xml"/><Relationship Id="rId11" Type="http://schemas.microsoft.com/office/2007/relationships/diagramDrawing" Target="../diagrams/drawing67.xml"/><Relationship Id="rId5" Type="http://schemas.openxmlformats.org/officeDocument/2006/relationships/diagramColors" Target="../diagrams/colors66.xml"/><Relationship Id="rId10" Type="http://schemas.openxmlformats.org/officeDocument/2006/relationships/diagramColors" Target="../diagrams/colors67.xml"/><Relationship Id="rId4" Type="http://schemas.openxmlformats.org/officeDocument/2006/relationships/diagramQuickStyle" Target="../diagrams/quickStyle66.xml"/><Relationship Id="rId9" Type="http://schemas.openxmlformats.org/officeDocument/2006/relationships/diagramQuickStyle" Target="../diagrams/quickStyle67.xml"/></Relationships>
</file>

<file path=ppt/slides/_rels/slide244.xml.rels><?xml version="1.0" encoding="UTF-8" standalone="yes"?>
<Relationships xmlns="http://schemas.openxmlformats.org/package/2006/relationships"><Relationship Id="rId3" Type="http://schemas.openxmlformats.org/officeDocument/2006/relationships/diagramLayout" Target="../diagrams/layout68.xml"/><Relationship Id="rId7" Type="http://schemas.openxmlformats.org/officeDocument/2006/relationships/image" Target="../media/image133.png"/><Relationship Id="rId2" Type="http://schemas.openxmlformats.org/officeDocument/2006/relationships/diagramData" Target="../diagrams/data68.xml"/><Relationship Id="rId1" Type="http://schemas.openxmlformats.org/officeDocument/2006/relationships/slideLayout" Target="../slideLayouts/slideLayout13.xml"/><Relationship Id="rId6" Type="http://schemas.microsoft.com/office/2007/relationships/diagramDrawing" Target="../diagrams/drawing68.xml"/><Relationship Id="rId5" Type="http://schemas.openxmlformats.org/officeDocument/2006/relationships/diagramColors" Target="../diagrams/colors68.xml"/><Relationship Id="rId4" Type="http://schemas.openxmlformats.org/officeDocument/2006/relationships/diagramQuickStyle" Target="../diagrams/quickStyle68.xml"/></Relationships>
</file>

<file path=ppt/slides/_rels/slide245.xml.rels><?xml version="1.0" encoding="UTF-8" standalone="yes"?>
<Relationships xmlns="http://schemas.openxmlformats.org/package/2006/relationships"><Relationship Id="rId8" Type="http://schemas.openxmlformats.org/officeDocument/2006/relationships/diagramLayout" Target="../diagrams/layout70.xml"/><Relationship Id="rId3" Type="http://schemas.openxmlformats.org/officeDocument/2006/relationships/diagramLayout" Target="../diagrams/layout69.xml"/><Relationship Id="rId7" Type="http://schemas.openxmlformats.org/officeDocument/2006/relationships/diagramData" Target="../diagrams/data70.xml"/><Relationship Id="rId2" Type="http://schemas.openxmlformats.org/officeDocument/2006/relationships/diagramData" Target="../diagrams/data69.xml"/><Relationship Id="rId1" Type="http://schemas.openxmlformats.org/officeDocument/2006/relationships/slideLayout" Target="../slideLayouts/slideLayout13.xml"/><Relationship Id="rId6" Type="http://schemas.microsoft.com/office/2007/relationships/diagramDrawing" Target="../diagrams/drawing69.xml"/><Relationship Id="rId11" Type="http://schemas.microsoft.com/office/2007/relationships/diagramDrawing" Target="../diagrams/drawing70.xml"/><Relationship Id="rId5" Type="http://schemas.openxmlformats.org/officeDocument/2006/relationships/diagramColors" Target="../diagrams/colors69.xml"/><Relationship Id="rId10" Type="http://schemas.openxmlformats.org/officeDocument/2006/relationships/diagramColors" Target="../diagrams/colors70.xml"/><Relationship Id="rId4" Type="http://schemas.openxmlformats.org/officeDocument/2006/relationships/diagramQuickStyle" Target="../diagrams/quickStyle69.xml"/><Relationship Id="rId9" Type="http://schemas.openxmlformats.org/officeDocument/2006/relationships/diagramQuickStyle" Target="../diagrams/quickStyle70.xml"/></Relationships>
</file>

<file path=ppt/slides/_rels/slide246.xml.rels><?xml version="1.0" encoding="UTF-8" standalone="yes"?>
<Relationships xmlns="http://schemas.openxmlformats.org/package/2006/relationships"><Relationship Id="rId8" Type="http://schemas.openxmlformats.org/officeDocument/2006/relationships/diagramLayout" Target="../diagrams/layout72.xml"/><Relationship Id="rId3" Type="http://schemas.openxmlformats.org/officeDocument/2006/relationships/diagramLayout" Target="../diagrams/layout71.xml"/><Relationship Id="rId7" Type="http://schemas.openxmlformats.org/officeDocument/2006/relationships/diagramData" Target="../diagrams/data72.xml"/><Relationship Id="rId2" Type="http://schemas.openxmlformats.org/officeDocument/2006/relationships/diagramData" Target="../diagrams/data71.xml"/><Relationship Id="rId1" Type="http://schemas.openxmlformats.org/officeDocument/2006/relationships/slideLayout" Target="../slideLayouts/slideLayout13.xml"/><Relationship Id="rId6" Type="http://schemas.microsoft.com/office/2007/relationships/diagramDrawing" Target="../diagrams/drawing71.xml"/><Relationship Id="rId11" Type="http://schemas.microsoft.com/office/2007/relationships/diagramDrawing" Target="../diagrams/drawing72.xml"/><Relationship Id="rId5" Type="http://schemas.openxmlformats.org/officeDocument/2006/relationships/diagramColors" Target="../diagrams/colors71.xml"/><Relationship Id="rId10" Type="http://schemas.openxmlformats.org/officeDocument/2006/relationships/diagramColors" Target="../diagrams/colors72.xml"/><Relationship Id="rId4" Type="http://schemas.openxmlformats.org/officeDocument/2006/relationships/diagramQuickStyle" Target="../diagrams/quickStyle71.xml"/><Relationship Id="rId9" Type="http://schemas.openxmlformats.org/officeDocument/2006/relationships/diagramQuickStyle" Target="../diagrams/quickStyle72.xml"/></Relationships>
</file>

<file path=ppt/slides/_rels/slide247.xml.rels><?xml version="1.0" encoding="UTF-8" standalone="yes"?>
<Relationships xmlns="http://schemas.openxmlformats.org/package/2006/relationships"><Relationship Id="rId8" Type="http://schemas.openxmlformats.org/officeDocument/2006/relationships/diagramLayout" Target="../diagrams/layout74.xml"/><Relationship Id="rId3" Type="http://schemas.openxmlformats.org/officeDocument/2006/relationships/diagramLayout" Target="../diagrams/layout73.xml"/><Relationship Id="rId7" Type="http://schemas.openxmlformats.org/officeDocument/2006/relationships/diagramData" Target="../diagrams/data74.xml"/><Relationship Id="rId2" Type="http://schemas.openxmlformats.org/officeDocument/2006/relationships/diagramData" Target="../diagrams/data73.xml"/><Relationship Id="rId1" Type="http://schemas.openxmlformats.org/officeDocument/2006/relationships/slideLayout" Target="../slideLayouts/slideLayout13.xml"/><Relationship Id="rId6" Type="http://schemas.microsoft.com/office/2007/relationships/diagramDrawing" Target="../diagrams/drawing73.xml"/><Relationship Id="rId11" Type="http://schemas.microsoft.com/office/2007/relationships/diagramDrawing" Target="../diagrams/drawing74.xml"/><Relationship Id="rId5" Type="http://schemas.openxmlformats.org/officeDocument/2006/relationships/diagramColors" Target="../diagrams/colors73.xml"/><Relationship Id="rId10" Type="http://schemas.openxmlformats.org/officeDocument/2006/relationships/diagramColors" Target="../diagrams/colors74.xml"/><Relationship Id="rId4" Type="http://schemas.openxmlformats.org/officeDocument/2006/relationships/diagramQuickStyle" Target="../diagrams/quickStyle73.xml"/><Relationship Id="rId9" Type="http://schemas.openxmlformats.org/officeDocument/2006/relationships/diagramQuickStyle" Target="../diagrams/quickStyle74.xml"/></Relationships>
</file>

<file path=ppt/slides/_rels/slide248.xml.rels><?xml version="1.0" encoding="UTF-8" standalone="yes"?>
<Relationships xmlns="http://schemas.openxmlformats.org/package/2006/relationships"><Relationship Id="rId8" Type="http://schemas.openxmlformats.org/officeDocument/2006/relationships/diagramLayout" Target="../diagrams/layout76.xml"/><Relationship Id="rId3" Type="http://schemas.openxmlformats.org/officeDocument/2006/relationships/diagramLayout" Target="../diagrams/layout75.xml"/><Relationship Id="rId7" Type="http://schemas.openxmlformats.org/officeDocument/2006/relationships/diagramData" Target="../diagrams/data76.xml"/><Relationship Id="rId2" Type="http://schemas.openxmlformats.org/officeDocument/2006/relationships/diagramData" Target="../diagrams/data75.xml"/><Relationship Id="rId1" Type="http://schemas.openxmlformats.org/officeDocument/2006/relationships/slideLayout" Target="../slideLayouts/slideLayout13.xml"/><Relationship Id="rId6" Type="http://schemas.microsoft.com/office/2007/relationships/diagramDrawing" Target="../diagrams/drawing75.xml"/><Relationship Id="rId11" Type="http://schemas.microsoft.com/office/2007/relationships/diagramDrawing" Target="../diagrams/drawing76.xml"/><Relationship Id="rId5" Type="http://schemas.openxmlformats.org/officeDocument/2006/relationships/diagramColors" Target="../diagrams/colors75.xml"/><Relationship Id="rId10" Type="http://schemas.openxmlformats.org/officeDocument/2006/relationships/diagramColors" Target="../diagrams/colors76.xml"/><Relationship Id="rId4" Type="http://schemas.openxmlformats.org/officeDocument/2006/relationships/diagramQuickStyle" Target="../diagrams/quickStyle75.xml"/><Relationship Id="rId9" Type="http://schemas.openxmlformats.org/officeDocument/2006/relationships/diagramQuickStyle" Target="../diagrams/quickStyle76.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51.xml.rels><?xml version="1.0" encoding="UTF-8" standalone="yes"?>
<Relationships xmlns="http://schemas.openxmlformats.org/package/2006/relationships"><Relationship Id="rId3" Type="http://schemas.openxmlformats.org/officeDocument/2006/relationships/diagramLayout" Target="../diagrams/layout77.xml"/><Relationship Id="rId2" Type="http://schemas.openxmlformats.org/officeDocument/2006/relationships/diagramData" Target="../diagrams/data77.xml"/><Relationship Id="rId1" Type="http://schemas.openxmlformats.org/officeDocument/2006/relationships/slideLayout" Target="../slideLayouts/slideLayout13.xml"/><Relationship Id="rId6" Type="http://schemas.microsoft.com/office/2007/relationships/diagramDrawing" Target="../diagrams/drawing77.xml"/><Relationship Id="rId5" Type="http://schemas.openxmlformats.org/officeDocument/2006/relationships/diagramColors" Target="../diagrams/colors77.xml"/><Relationship Id="rId4" Type="http://schemas.openxmlformats.org/officeDocument/2006/relationships/diagramQuickStyle" Target="../diagrams/quickStyle77.xml"/></Relationships>
</file>

<file path=ppt/slides/_rels/slide252.xml.rels><?xml version="1.0" encoding="UTF-8" standalone="yes"?>
<Relationships xmlns="http://schemas.openxmlformats.org/package/2006/relationships"><Relationship Id="rId3" Type="http://schemas.openxmlformats.org/officeDocument/2006/relationships/diagramLayout" Target="../diagrams/layout78.xml"/><Relationship Id="rId2" Type="http://schemas.openxmlformats.org/officeDocument/2006/relationships/diagramData" Target="../diagrams/data78.xml"/><Relationship Id="rId1" Type="http://schemas.openxmlformats.org/officeDocument/2006/relationships/slideLayout" Target="../slideLayouts/slideLayout13.xml"/><Relationship Id="rId6" Type="http://schemas.microsoft.com/office/2007/relationships/diagramDrawing" Target="../diagrams/drawing78.xml"/><Relationship Id="rId5" Type="http://schemas.openxmlformats.org/officeDocument/2006/relationships/diagramColors" Target="../diagrams/colors78.xml"/><Relationship Id="rId4" Type="http://schemas.openxmlformats.org/officeDocument/2006/relationships/diagramQuickStyle" Target="../diagrams/quickStyle78.xml"/></Relationships>
</file>

<file path=ppt/slides/_rels/slide253.xml.rels><?xml version="1.0" encoding="UTF-8" standalone="yes"?>
<Relationships xmlns="http://schemas.openxmlformats.org/package/2006/relationships"><Relationship Id="rId3" Type="http://schemas.openxmlformats.org/officeDocument/2006/relationships/diagramLayout" Target="../diagrams/layout79.xml"/><Relationship Id="rId7" Type="http://schemas.openxmlformats.org/officeDocument/2006/relationships/image" Target="../media/image136.png"/><Relationship Id="rId2" Type="http://schemas.openxmlformats.org/officeDocument/2006/relationships/diagramData" Target="../diagrams/data79.xml"/><Relationship Id="rId1" Type="http://schemas.openxmlformats.org/officeDocument/2006/relationships/slideLayout" Target="../slideLayouts/slideLayout13.xml"/><Relationship Id="rId6" Type="http://schemas.microsoft.com/office/2007/relationships/diagramDrawing" Target="../diagrams/drawing79.xml"/><Relationship Id="rId5" Type="http://schemas.openxmlformats.org/officeDocument/2006/relationships/diagramColors" Target="../diagrams/colors79.xml"/><Relationship Id="rId4" Type="http://schemas.openxmlformats.org/officeDocument/2006/relationships/diagramQuickStyle" Target="../diagrams/quickStyle79.xml"/></Relationships>
</file>

<file path=ppt/slides/_rels/slide254.xml.rels><?xml version="1.0" encoding="UTF-8" standalone="yes"?>
<Relationships xmlns="http://schemas.openxmlformats.org/package/2006/relationships"><Relationship Id="rId3" Type="http://schemas.openxmlformats.org/officeDocument/2006/relationships/diagramLayout" Target="../diagrams/layout80.xml"/><Relationship Id="rId2" Type="http://schemas.openxmlformats.org/officeDocument/2006/relationships/diagramData" Target="../diagrams/data80.xml"/><Relationship Id="rId1" Type="http://schemas.openxmlformats.org/officeDocument/2006/relationships/slideLayout" Target="../slideLayouts/slideLayout13.xml"/><Relationship Id="rId6" Type="http://schemas.microsoft.com/office/2007/relationships/diagramDrawing" Target="../diagrams/drawing80.xml"/><Relationship Id="rId5" Type="http://schemas.openxmlformats.org/officeDocument/2006/relationships/diagramColors" Target="../diagrams/colors80.xml"/><Relationship Id="rId4" Type="http://schemas.openxmlformats.org/officeDocument/2006/relationships/diagramQuickStyle" Target="../diagrams/quickStyle80.xml"/></Relationships>
</file>

<file path=ppt/slides/_rels/slide255.xml.rels><?xml version="1.0" encoding="UTF-8" standalone="yes"?>
<Relationships xmlns="http://schemas.openxmlformats.org/package/2006/relationships"><Relationship Id="rId3" Type="http://schemas.openxmlformats.org/officeDocument/2006/relationships/diagramLayout" Target="../diagrams/layout81.xml"/><Relationship Id="rId2" Type="http://schemas.openxmlformats.org/officeDocument/2006/relationships/diagramData" Target="../diagrams/data81.xml"/><Relationship Id="rId1" Type="http://schemas.openxmlformats.org/officeDocument/2006/relationships/slideLayout" Target="../slideLayouts/slideLayout13.xml"/><Relationship Id="rId6" Type="http://schemas.microsoft.com/office/2007/relationships/diagramDrawing" Target="../diagrams/drawing81.xml"/><Relationship Id="rId5" Type="http://schemas.openxmlformats.org/officeDocument/2006/relationships/diagramColors" Target="../diagrams/colors81.xml"/><Relationship Id="rId4" Type="http://schemas.openxmlformats.org/officeDocument/2006/relationships/diagramQuickStyle" Target="../diagrams/quickStyle81.xml"/></Relationships>
</file>

<file path=ppt/slides/_rels/slide256.xml.rels><?xml version="1.0" encoding="UTF-8" standalone="yes"?>
<Relationships xmlns="http://schemas.openxmlformats.org/package/2006/relationships"><Relationship Id="rId3" Type="http://schemas.openxmlformats.org/officeDocument/2006/relationships/diagramLayout" Target="../diagrams/layout82.xml"/><Relationship Id="rId2" Type="http://schemas.openxmlformats.org/officeDocument/2006/relationships/diagramData" Target="../diagrams/data82.xml"/><Relationship Id="rId1" Type="http://schemas.openxmlformats.org/officeDocument/2006/relationships/slideLayout" Target="../slideLayouts/slideLayout13.xml"/><Relationship Id="rId6" Type="http://schemas.microsoft.com/office/2007/relationships/diagramDrawing" Target="../diagrams/drawing82.xml"/><Relationship Id="rId5" Type="http://schemas.openxmlformats.org/officeDocument/2006/relationships/diagramColors" Target="../diagrams/colors82.xml"/><Relationship Id="rId4" Type="http://schemas.openxmlformats.org/officeDocument/2006/relationships/diagramQuickStyle" Target="../diagrams/quickStyle82.xml"/></Relationships>
</file>

<file path=ppt/slides/_rels/slide257.xml.rels><?xml version="1.0" encoding="UTF-8" standalone="yes"?>
<Relationships xmlns="http://schemas.openxmlformats.org/package/2006/relationships"><Relationship Id="rId3" Type="http://schemas.openxmlformats.org/officeDocument/2006/relationships/diagramLayout" Target="../diagrams/layout83.xml"/><Relationship Id="rId2" Type="http://schemas.openxmlformats.org/officeDocument/2006/relationships/diagramData" Target="../diagrams/data83.xml"/><Relationship Id="rId1" Type="http://schemas.openxmlformats.org/officeDocument/2006/relationships/slideLayout" Target="../slideLayouts/slideLayout13.xml"/><Relationship Id="rId6" Type="http://schemas.microsoft.com/office/2007/relationships/diagramDrawing" Target="../diagrams/drawing83.xml"/><Relationship Id="rId5" Type="http://schemas.openxmlformats.org/officeDocument/2006/relationships/diagramColors" Target="../diagrams/colors83.xml"/><Relationship Id="rId4" Type="http://schemas.openxmlformats.org/officeDocument/2006/relationships/diagramQuickStyle" Target="../diagrams/quickStyle83.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9.xml.rels><?xml version="1.0" encoding="UTF-8" standalone="yes"?>
<Relationships xmlns="http://schemas.openxmlformats.org/package/2006/relationships"><Relationship Id="rId3" Type="http://schemas.openxmlformats.org/officeDocument/2006/relationships/image" Target="../media/image137.emf"/><Relationship Id="rId2" Type="http://schemas.openxmlformats.org/officeDocument/2006/relationships/hyperlink" Target="https://www.gov.uk/government/publications/whistleblowing-guidance-and-code-of-practice-for-employers" TargetMode="Externa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60.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3.xml"/></Relationships>
</file>

<file path=ppt/slides/_rels/slide261.xml.rels><?xml version="1.0" encoding="UTF-8" standalone="yes"?>
<Relationships xmlns="http://schemas.openxmlformats.org/package/2006/relationships"><Relationship Id="rId3" Type="http://schemas.openxmlformats.org/officeDocument/2006/relationships/diagramLayout" Target="../diagrams/layout84.xml"/><Relationship Id="rId2" Type="http://schemas.openxmlformats.org/officeDocument/2006/relationships/diagramData" Target="../diagrams/data84.xml"/><Relationship Id="rId1" Type="http://schemas.openxmlformats.org/officeDocument/2006/relationships/slideLayout" Target="../slideLayouts/slideLayout13.xml"/><Relationship Id="rId6" Type="http://schemas.microsoft.com/office/2007/relationships/diagramDrawing" Target="../diagrams/drawing84.xml"/><Relationship Id="rId5" Type="http://schemas.openxmlformats.org/officeDocument/2006/relationships/diagramColors" Target="../diagrams/colors84.xml"/><Relationship Id="rId4" Type="http://schemas.openxmlformats.org/officeDocument/2006/relationships/diagramQuickStyle" Target="../diagrams/quickStyle84.xml"/></Relationships>
</file>

<file path=ppt/slides/_rels/slide262.xml.rels><?xml version="1.0" encoding="UTF-8" standalone="yes"?>
<Relationships xmlns="http://schemas.openxmlformats.org/package/2006/relationships"><Relationship Id="rId3" Type="http://schemas.openxmlformats.org/officeDocument/2006/relationships/diagramLayout" Target="../diagrams/layout85.xml"/><Relationship Id="rId2" Type="http://schemas.openxmlformats.org/officeDocument/2006/relationships/diagramData" Target="../diagrams/data85.xml"/><Relationship Id="rId1" Type="http://schemas.openxmlformats.org/officeDocument/2006/relationships/slideLayout" Target="../slideLayouts/slideLayout13.xml"/><Relationship Id="rId6" Type="http://schemas.microsoft.com/office/2007/relationships/diagramDrawing" Target="../diagrams/drawing85.xml"/><Relationship Id="rId5" Type="http://schemas.openxmlformats.org/officeDocument/2006/relationships/diagramColors" Target="../diagrams/colors85.xml"/><Relationship Id="rId4" Type="http://schemas.openxmlformats.org/officeDocument/2006/relationships/diagramQuickStyle" Target="../diagrams/quickStyle85.xml"/></Relationships>
</file>

<file path=ppt/slides/_rels/slide263.xml.rels><?xml version="1.0" encoding="UTF-8" standalone="yes"?>
<Relationships xmlns="http://schemas.openxmlformats.org/package/2006/relationships"><Relationship Id="rId3" Type="http://schemas.openxmlformats.org/officeDocument/2006/relationships/diagramLayout" Target="../diagrams/layout86.xml"/><Relationship Id="rId2" Type="http://schemas.openxmlformats.org/officeDocument/2006/relationships/diagramData" Target="../diagrams/data86.xml"/><Relationship Id="rId1" Type="http://schemas.openxmlformats.org/officeDocument/2006/relationships/slideLayout" Target="../slideLayouts/slideLayout13.xml"/><Relationship Id="rId6" Type="http://schemas.microsoft.com/office/2007/relationships/diagramDrawing" Target="../diagrams/drawing86.xml"/><Relationship Id="rId5" Type="http://schemas.openxmlformats.org/officeDocument/2006/relationships/diagramColors" Target="../diagrams/colors86.xml"/><Relationship Id="rId4" Type="http://schemas.openxmlformats.org/officeDocument/2006/relationships/diagramQuickStyle" Target="../diagrams/quickStyle86.xml"/></Relationships>
</file>

<file path=ppt/slides/_rels/slide264.xml.rels><?xml version="1.0" encoding="UTF-8" standalone="yes"?>
<Relationships xmlns="http://schemas.openxmlformats.org/package/2006/relationships"><Relationship Id="rId3" Type="http://schemas.openxmlformats.org/officeDocument/2006/relationships/diagramLayout" Target="../diagrams/layout87.xml"/><Relationship Id="rId2" Type="http://schemas.openxmlformats.org/officeDocument/2006/relationships/diagramData" Target="../diagrams/data87.xml"/><Relationship Id="rId1" Type="http://schemas.openxmlformats.org/officeDocument/2006/relationships/slideLayout" Target="../slideLayouts/slideLayout13.xml"/><Relationship Id="rId6" Type="http://schemas.microsoft.com/office/2007/relationships/diagramDrawing" Target="../diagrams/drawing87.xml"/><Relationship Id="rId5" Type="http://schemas.openxmlformats.org/officeDocument/2006/relationships/diagramColors" Target="../diagrams/colors87.xml"/><Relationship Id="rId4" Type="http://schemas.openxmlformats.org/officeDocument/2006/relationships/diagramQuickStyle" Target="../diagrams/quickStyle87.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2" Type="http://schemas.openxmlformats.org/officeDocument/2006/relationships/hyperlink" Target="https://spazioetico.com/2016/01/25/note-meno-critiche-sul-ddl-whistleblowing/" TargetMode="External"/><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80.xml.rels><?xml version="1.0" encoding="UTF-8" standalone="yes"?>
<Relationships xmlns="http://schemas.openxmlformats.org/package/2006/relationships"><Relationship Id="rId3" Type="http://schemas.openxmlformats.org/officeDocument/2006/relationships/diagramLayout" Target="../diagrams/layout88.xml"/><Relationship Id="rId2" Type="http://schemas.openxmlformats.org/officeDocument/2006/relationships/diagramData" Target="../diagrams/data88.xml"/><Relationship Id="rId1" Type="http://schemas.openxmlformats.org/officeDocument/2006/relationships/slideLayout" Target="../slideLayouts/slideLayout2.xml"/><Relationship Id="rId6" Type="http://schemas.microsoft.com/office/2007/relationships/diagramDrawing" Target="../diagrams/drawing88.xml"/><Relationship Id="rId5" Type="http://schemas.openxmlformats.org/officeDocument/2006/relationships/diagramColors" Target="../diagrams/colors88.xml"/><Relationship Id="rId4" Type="http://schemas.openxmlformats.org/officeDocument/2006/relationships/diagramQuickStyle" Target="../diagrams/quickStyle88.xml"/></Relationships>
</file>

<file path=ppt/slides/_rels/slide281.xml.rels><?xml version="1.0" encoding="UTF-8" standalone="yes"?>
<Relationships xmlns="http://schemas.openxmlformats.org/package/2006/relationships"><Relationship Id="rId8" Type="http://schemas.openxmlformats.org/officeDocument/2006/relationships/diagramLayout" Target="../diagrams/layout90.xml"/><Relationship Id="rId3" Type="http://schemas.openxmlformats.org/officeDocument/2006/relationships/diagramLayout" Target="../diagrams/layout89.xml"/><Relationship Id="rId7" Type="http://schemas.openxmlformats.org/officeDocument/2006/relationships/diagramData" Target="../diagrams/data90.xml"/><Relationship Id="rId2" Type="http://schemas.openxmlformats.org/officeDocument/2006/relationships/diagramData" Target="../diagrams/data89.xml"/><Relationship Id="rId1" Type="http://schemas.openxmlformats.org/officeDocument/2006/relationships/slideLayout" Target="../slideLayouts/slideLayout2.xml"/><Relationship Id="rId6" Type="http://schemas.microsoft.com/office/2007/relationships/diagramDrawing" Target="../diagrams/drawing89.xml"/><Relationship Id="rId11" Type="http://schemas.microsoft.com/office/2007/relationships/diagramDrawing" Target="../diagrams/drawing90.xml"/><Relationship Id="rId5" Type="http://schemas.openxmlformats.org/officeDocument/2006/relationships/diagramColors" Target="../diagrams/colors89.xml"/><Relationship Id="rId10" Type="http://schemas.openxmlformats.org/officeDocument/2006/relationships/diagramColors" Target="../diagrams/colors90.xml"/><Relationship Id="rId4" Type="http://schemas.openxmlformats.org/officeDocument/2006/relationships/diagramQuickStyle" Target="../diagrams/quickStyle89.xml"/><Relationship Id="rId9" Type="http://schemas.openxmlformats.org/officeDocument/2006/relationships/diagramQuickStyle" Target="../diagrams/quickStyle90.xml"/></Relationships>
</file>

<file path=ppt/slides/_rels/slide282.xml.rels><?xml version="1.0" encoding="UTF-8" standalone="yes"?>
<Relationships xmlns="http://schemas.openxmlformats.org/package/2006/relationships"><Relationship Id="rId8" Type="http://schemas.microsoft.com/office/2007/relationships/diagramDrawing" Target="../diagrams/drawing91.xml"/><Relationship Id="rId3" Type="http://schemas.openxmlformats.org/officeDocument/2006/relationships/image" Target="../media/image141.png"/><Relationship Id="rId7" Type="http://schemas.openxmlformats.org/officeDocument/2006/relationships/diagramColors" Target="../diagrams/colors91.xml"/><Relationship Id="rId2" Type="http://schemas.openxmlformats.org/officeDocument/2006/relationships/image" Target="../media/image140.jpeg"/><Relationship Id="rId1" Type="http://schemas.openxmlformats.org/officeDocument/2006/relationships/slideLayout" Target="../slideLayouts/slideLayout2.xml"/><Relationship Id="rId6" Type="http://schemas.openxmlformats.org/officeDocument/2006/relationships/diagramQuickStyle" Target="../diagrams/quickStyle91.xml"/><Relationship Id="rId11" Type="http://schemas.openxmlformats.org/officeDocument/2006/relationships/image" Target="../media/image144.png"/><Relationship Id="rId5" Type="http://schemas.openxmlformats.org/officeDocument/2006/relationships/diagramLayout" Target="../diagrams/layout91.xml"/><Relationship Id="rId10" Type="http://schemas.openxmlformats.org/officeDocument/2006/relationships/image" Target="../media/image143.jpeg"/><Relationship Id="rId4" Type="http://schemas.openxmlformats.org/officeDocument/2006/relationships/diagramData" Target="../diagrams/data91.xml"/><Relationship Id="rId9" Type="http://schemas.openxmlformats.org/officeDocument/2006/relationships/image" Target="../media/image142.png"/></Relationships>
</file>

<file path=ppt/slides/_rels/slide283.xml.rels><?xml version="1.0" encoding="UTF-8" standalone="yes"?>
<Relationships xmlns="http://schemas.openxmlformats.org/package/2006/relationships"><Relationship Id="rId8" Type="http://schemas.openxmlformats.org/officeDocument/2006/relationships/diagramLayout" Target="../diagrams/layout92.xml"/><Relationship Id="rId3" Type="http://schemas.openxmlformats.org/officeDocument/2006/relationships/image" Target="../media/image145.png"/><Relationship Id="rId7" Type="http://schemas.openxmlformats.org/officeDocument/2006/relationships/diagramData" Target="../diagrams/data92.xml"/><Relationship Id="rId12" Type="http://schemas.openxmlformats.org/officeDocument/2006/relationships/hyperlink" Target="https://www.globaleaks.org/" TargetMode="External"/><Relationship Id="rId2" Type="http://schemas.openxmlformats.org/officeDocument/2006/relationships/image" Target="../media/image140.jpeg"/><Relationship Id="rId1" Type="http://schemas.openxmlformats.org/officeDocument/2006/relationships/slideLayout" Target="../slideLayouts/slideLayout2.xml"/><Relationship Id="rId6" Type="http://schemas.openxmlformats.org/officeDocument/2006/relationships/image" Target="../media/image141.png"/><Relationship Id="rId11" Type="http://schemas.microsoft.com/office/2007/relationships/diagramDrawing" Target="../diagrams/drawing92.xml"/><Relationship Id="rId5" Type="http://schemas.openxmlformats.org/officeDocument/2006/relationships/image" Target="../media/image146.png"/><Relationship Id="rId10" Type="http://schemas.openxmlformats.org/officeDocument/2006/relationships/diagramColors" Target="../diagrams/colors92.xml"/><Relationship Id="rId4" Type="http://schemas.openxmlformats.org/officeDocument/2006/relationships/hyperlink" Target="https://it.wikipedia.org/wiki/Tor_(software)" TargetMode="External"/><Relationship Id="rId9" Type="http://schemas.openxmlformats.org/officeDocument/2006/relationships/diagramQuickStyle" Target="../diagrams/quickStyle92.xml"/></Relationships>
</file>

<file path=ppt/slides/_rels/slide284.xml.rels><?xml version="1.0" encoding="UTF-8" standalone="yes"?>
<Relationships xmlns="http://schemas.openxmlformats.org/package/2006/relationships"><Relationship Id="rId2" Type="http://schemas.openxmlformats.org/officeDocument/2006/relationships/hyperlink" Target="http://www.aslcn1.it/nc/amministrazione-trasparente/altri-contenuti/altri-contenuti-corruzione/?cid=12445&amp;did=5662&amp;sechash=2815208f" TargetMode="External"/><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2" Type="http://schemas.openxmlformats.org/officeDocument/2006/relationships/hyperlink" Target="http://www.aslcn1.it/nc/amministrazione-trasparente/altri-contenuti/altri-contenuti-corruzione/?cid=12445&amp;did=5662&amp;sechash=2815208f" TargetMode="External"/><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3" Type="http://schemas.openxmlformats.org/officeDocument/2006/relationships/hyperlink" Target="https://www.pirelli.com/corporate/it/sustainability/sust_develop/policies/Whistleblowing/default.html" TargetMode="External"/><Relationship Id="rId2" Type="http://schemas.openxmlformats.org/officeDocument/2006/relationships/hyperlink" Target="https://www.google.it/url?sa=t&amp;rct=j&amp;q=&amp;esrc=s&amp;source=web&amp;cd=3&amp;ved=0ahUKEwjLp4WsmYTLAhWLn3IKHTcPAkIQFgg0MAI&amp;url=https://www.cardiffmet.ac.uk/about/structureandgovernance/Documents/Whistleblowing%20Policy.pdf&amp;usg=AFQjCNEtgEw2Z8HAZLQ5IwRCTp7Shr_PUw&amp;sig2=fJFmQd9kTAbh_f9Uta6ZeQ" TargetMode="External"/><Relationship Id="rId1" Type="http://schemas.openxmlformats.org/officeDocument/2006/relationships/slideLayout" Target="../slideLayouts/slideLayout2.xml"/><Relationship Id="rId6" Type="http://schemas.openxmlformats.org/officeDocument/2006/relationships/hyperlink" Target="https://www.google.it/url?sa=t&amp;rct=j&amp;q=&amp;esrc=s&amp;source=web&amp;cd=64&amp;ved=0ahUKEwjBgtGlnITLAhWHxnIKHSfkDmo4PBAWCCwwAw&amp;url=http://cdn1.regione.veneto.it/alfstreaming-servlet/streamer/resourceId/f7cf9cee-5a40-4603-858c-9b7d604d96f5/GC_08_Approvazione_linee_procedurali_segnalazione_illeciti.pdf&amp;usg=AFQjCNHNwVaGhcny9Q1wLupBq0JOZFaq7Q&amp;sig2=3P04WpB3Q3VkNTJuuZMYpg&amp;bvm=bv.114733917,d.bGQ" TargetMode="External"/><Relationship Id="rId5" Type="http://schemas.openxmlformats.org/officeDocument/2006/relationships/hyperlink" Target="https://www.google.it/url?sa=t&amp;rct=j&amp;q=&amp;esrc=s&amp;source=web&amp;cd=1&amp;ved=0ahUKEwiLiPvFmoTLAhUr1XIKHdqoAooQFggdMAA&amp;url=http://www.comune.trinitapoli.fg.it/c071057/zf/index.php/trasparenza/index/visualizza-documento-generico/categoria/147/documento/349&amp;usg=AFQjCNHZG_aE0xe54KjUk6cwRDEla-QzGA&amp;sig2=sc7P-MMblEq2WasegEA7rg" TargetMode="External"/><Relationship Id="rId4" Type="http://schemas.openxmlformats.org/officeDocument/2006/relationships/hyperlink" Target="https://www.unicreditgroup.eu/content/dam/unicreditgroup-eu/documents/it/governance/sistema-di-governance-e-policy/policy-e-documenti/Policy-Whistleblowing_ITA.pdf" TargetMode="Externa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4.xml"/></Relationships>
</file>

<file path=ppt/slides/_rels/slide28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3" Type="http://schemas.openxmlformats.org/officeDocument/2006/relationships/diagramLayout" Target="../diagrams/layout93.xml"/><Relationship Id="rId7" Type="http://schemas.openxmlformats.org/officeDocument/2006/relationships/image" Target="../media/image150.png"/><Relationship Id="rId2" Type="http://schemas.openxmlformats.org/officeDocument/2006/relationships/diagramData" Target="../diagrams/data93.xml"/><Relationship Id="rId1" Type="http://schemas.openxmlformats.org/officeDocument/2006/relationships/slideLayout" Target="../slideLayouts/slideLayout13.xml"/><Relationship Id="rId6" Type="http://schemas.microsoft.com/office/2007/relationships/diagramDrawing" Target="../diagrams/drawing93.xml"/><Relationship Id="rId5" Type="http://schemas.openxmlformats.org/officeDocument/2006/relationships/diagramColors" Target="../diagrams/colors93.xml"/><Relationship Id="rId4" Type="http://schemas.openxmlformats.org/officeDocument/2006/relationships/diagramQuickStyle" Target="../diagrams/quickStyle93.xml"/></Relationships>
</file>

<file path=ppt/slides/_rels/slide291.xml.rels><?xml version="1.0" encoding="UTF-8" standalone="yes"?>
<Relationships xmlns="http://schemas.openxmlformats.org/package/2006/relationships"><Relationship Id="rId3" Type="http://schemas.openxmlformats.org/officeDocument/2006/relationships/diagramLayout" Target="../diagrams/layout94.xml"/><Relationship Id="rId7" Type="http://schemas.openxmlformats.org/officeDocument/2006/relationships/image" Target="../media/image147.png"/><Relationship Id="rId2" Type="http://schemas.openxmlformats.org/officeDocument/2006/relationships/diagramData" Target="../diagrams/data94.xml"/><Relationship Id="rId1" Type="http://schemas.openxmlformats.org/officeDocument/2006/relationships/slideLayout" Target="../slideLayouts/slideLayout13.xml"/><Relationship Id="rId6" Type="http://schemas.microsoft.com/office/2007/relationships/diagramDrawing" Target="../diagrams/drawing94.xml"/><Relationship Id="rId5" Type="http://schemas.openxmlformats.org/officeDocument/2006/relationships/diagramColors" Target="../diagrams/colors94.xml"/><Relationship Id="rId4" Type="http://schemas.openxmlformats.org/officeDocument/2006/relationships/diagramQuickStyle" Target="../diagrams/quickStyle94.xml"/></Relationships>
</file>

<file path=ppt/slides/_rels/slide292.xml.rels><?xml version="1.0" encoding="UTF-8" standalone="yes"?>
<Relationships xmlns="http://schemas.openxmlformats.org/package/2006/relationships"><Relationship Id="rId3" Type="http://schemas.openxmlformats.org/officeDocument/2006/relationships/diagramLayout" Target="../diagrams/layout95.xml"/><Relationship Id="rId7" Type="http://schemas.openxmlformats.org/officeDocument/2006/relationships/image" Target="../media/image147.png"/><Relationship Id="rId2" Type="http://schemas.openxmlformats.org/officeDocument/2006/relationships/diagramData" Target="../diagrams/data95.xml"/><Relationship Id="rId1" Type="http://schemas.openxmlformats.org/officeDocument/2006/relationships/slideLayout" Target="../slideLayouts/slideLayout13.xml"/><Relationship Id="rId6" Type="http://schemas.microsoft.com/office/2007/relationships/diagramDrawing" Target="../diagrams/drawing95.xml"/><Relationship Id="rId5" Type="http://schemas.openxmlformats.org/officeDocument/2006/relationships/diagramColors" Target="../diagrams/colors95.xml"/><Relationship Id="rId4" Type="http://schemas.openxmlformats.org/officeDocument/2006/relationships/diagramQuickStyle" Target="../diagrams/quickStyle95.xml"/></Relationships>
</file>

<file path=ppt/slides/_rels/slide293.xml.rels><?xml version="1.0" encoding="UTF-8" standalone="yes"?>
<Relationships xmlns="http://schemas.openxmlformats.org/package/2006/relationships"><Relationship Id="rId3" Type="http://schemas.openxmlformats.org/officeDocument/2006/relationships/diagramLayout" Target="../diagrams/layout96.xml"/><Relationship Id="rId7" Type="http://schemas.openxmlformats.org/officeDocument/2006/relationships/image" Target="../media/image147.png"/><Relationship Id="rId2" Type="http://schemas.openxmlformats.org/officeDocument/2006/relationships/diagramData" Target="../diagrams/data96.xml"/><Relationship Id="rId1" Type="http://schemas.openxmlformats.org/officeDocument/2006/relationships/slideLayout" Target="../slideLayouts/slideLayout13.xml"/><Relationship Id="rId6" Type="http://schemas.microsoft.com/office/2007/relationships/diagramDrawing" Target="../diagrams/drawing96.xml"/><Relationship Id="rId5" Type="http://schemas.openxmlformats.org/officeDocument/2006/relationships/diagramColors" Target="../diagrams/colors96.xml"/><Relationship Id="rId4" Type="http://schemas.openxmlformats.org/officeDocument/2006/relationships/diagramQuickStyle" Target="../diagrams/quickStyle96.xml"/></Relationships>
</file>

<file path=ppt/slides/_rels/slide294.xml.rels><?xml version="1.0" encoding="UTF-8" standalone="yes"?>
<Relationships xmlns="http://schemas.openxmlformats.org/package/2006/relationships"><Relationship Id="rId3" Type="http://schemas.openxmlformats.org/officeDocument/2006/relationships/diagramLayout" Target="../diagrams/layout97.xml"/><Relationship Id="rId7" Type="http://schemas.openxmlformats.org/officeDocument/2006/relationships/image" Target="../media/image147.png"/><Relationship Id="rId2" Type="http://schemas.openxmlformats.org/officeDocument/2006/relationships/diagramData" Target="../diagrams/data97.xml"/><Relationship Id="rId1" Type="http://schemas.openxmlformats.org/officeDocument/2006/relationships/slideLayout" Target="../slideLayouts/slideLayout13.xml"/><Relationship Id="rId6" Type="http://schemas.microsoft.com/office/2007/relationships/diagramDrawing" Target="../diagrams/drawing97.xml"/><Relationship Id="rId5" Type="http://schemas.openxmlformats.org/officeDocument/2006/relationships/diagramColors" Target="../diagrams/colors97.xml"/><Relationship Id="rId4" Type="http://schemas.openxmlformats.org/officeDocument/2006/relationships/diagramQuickStyle" Target="../diagrams/quickStyle97.xml"/></Relationships>
</file>

<file path=ppt/slides/_rels/slide295.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diagramLayout" Target="../diagrams/layout98.xml"/><Relationship Id="rId7" Type="http://schemas.openxmlformats.org/officeDocument/2006/relationships/hyperlink" Target="http://www.oge.gov/Topics/Use-of-Government-Position-and-Resources/Use-of-Government-Time/" TargetMode="External"/><Relationship Id="rId2" Type="http://schemas.openxmlformats.org/officeDocument/2006/relationships/diagramData" Target="../diagrams/data98.xml"/><Relationship Id="rId1" Type="http://schemas.openxmlformats.org/officeDocument/2006/relationships/slideLayout" Target="../slideLayouts/slideLayout13.xml"/><Relationship Id="rId6" Type="http://schemas.microsoft.com/office/2007/relationships/diagramDrawing" Target="../diagrams/drawing98.xml"/><Relationship Id="rId5" Type="http://schemas.openxmlformats.org/officeDocument/2006/relationships/diagramColors" Target="../diagrams/colors98.xml"/><Relationship Id="rId4" Type="http://schemas.openxmlformats.org/officeDocument/2006/relationships/diagramQuickStyle" Target="../diagrams/quickStyle98.xml"/></Relationships>
</file>

<file path=ppt/slides/_rels/slide296.xml.rels><?xml version="1.0" encoding="UTF-8" standalone="yes"?>
<Relationships xmlns="http://schemas.openxmlformats.org/package/2006/relationships"><Relationship Id="rId3" Type="http://schemas.openxmlformats.org/officeDocument/2006/relationships/diagramLayout" Target="../diagrams/layout99.xml"/><Relationship Id="rId7" Type="http://schemas.openxmlformats.org/officeDocument/2006/relationships/image" Target="../media/image147.png"/><Relationship Id="rId2" Type="http://schemas.openxmlformats.org/officeDocument/2006/relationships/diagramData" Target="../diagrams/data99.xml"/><Relationship Id="rId1" Type="http://schemas.openxmlformats.org/officeDocument/2006/relationships/slideLayout" Target="../slideLayouts/slideLayout13.xml"/><Relationship Id="rId6" Type="http://schemas.microsoft.com/office/2007/relationships/diagramDrawing" Target="../diagrams/drawing99.xml"/><Relationship Id="rId5" Type="http://schemas.openxmlformats.org/officeDocument/2006/relationships/diagramColors" Target="../diagrams/colors99.xml"/><Relationship Id="rId4" Type="http://schemas.openxmlformats.org/officeDocument/2006/relationships/diagramQuickStyle" Target="../diagrams/quickStyle99.xml"/></Relationships>
</file>

<file path=ppt/slides/_rels/slide297.xml.rels><?xml version="1.0" encoding="UTF-8" standalone="yes"?>
<Relationships xmlns="http://schemas.openxmlformats.org/package/2006/relationships"><Relationship Id="rId3" Type="http://schemas.openxmlformats.org/officeDocument/2006/relationships/diagramLayout" Target="../diagrams/layout100.xml"/><Relationship Id="rId7" Type="http://schemas.openxmlformats.org/officeDocument/2006/relationships/image" Target="../media/image147.png"/><Relationship Id="rId2" Type="http://schemas.openxmlformats.org/officeDocument/2006/relationships/diagramData" Target="../diagrams/data100.xml"/><Relationship Id="rId1" Type="http://schemas.openxmlformats.org/officeDocument/2006/relationships/slideLayout" Target="../slideLayouts/slideLayout13.xml"/><Relationship Id="rId6" Type="http://schemas.microsoft.com/office/2007/relationships/diagramDrawing" Target="../diagrams/drawing100.xml"/><Relationship Id="rId5" Type="http://schemas.openxmlformats.org/officeDocument/2006/relationships/diagramColors" Target="../diagrams/colors100.xml"/><Relationship Id="rId4" Type="http://schemas.openxmlformats.org/officeDocument/2006/relationships/diagramQuickStyle" Target="../diagrams/quickStyle100.xml"/></Relationships>
</file>

<file path=ppt/slides/_rels/slide298.xml.rels><?xml version="1.0" encoding="UTF-8" standalone="yes"?>
<Relationships xmlns="http://schemas.openxmlformats.org/package/2006/relationships"><Relationship Id="rId3" Type="http://schemas.openxmlformats.org/officeDocument/2006/relationships/diagramLayout" Target="../diagrams/layout101.xml"/><Relationship Id="rId7" Type="http://schemas.openxmlformats.org/officeDocument/2006/relationships/image" Target="../media/image147.png"/><Relationship Id="rId2" Type="http://schemas.openxmlformats.org/officeDocument/2006/relationships/diagramData" Target="../diagrams/data101.xml"/><Relationship Id="rId1" Type="http://schemas.openxmlformats.org/officeDocument/2006/relationships/slideLayout" Target="../slideLayouts/slideLayout13.xml"/><Relationship Id="rId6" Type="http://schemas.microsoft.com/office/2007/relationships/diagramDrawing" Target="../diagrams/drawing101.xml"/><Relationship Id="rId5" Type="http://schemas.openxmlformats.org/officeDocument/2006/relationships/diagramColors" Target="../diagrams/colors101.xml"/><Relationship Id="rId4" Type="http://schemas.openxmlformats.org/officeDocument/2006/relationships/diagramQuickStyle" Target="../diagrams/quickStyle101.xml"/></Relationships>
</file>

<file path=ppt/slides/_rels/slide299.xml.rels><?xml version="1.0" encoding="UTF-8" standalone="yes"?>
<Relationships xmlns="http://schemas.openxmlformats.org/package/2006/relationships"><Relationship Id="rId3" Type="http://schemas.openxmlformats.org/officeDocument/2006/relationships/diagramLayout" Target="../diagrams/layout102.xml"/><Relationship Id="rId2" Type="http://schemas.openxmlformats.org/officeDocument/2006/relationships/diagramData" Target="../diagrams/data102.xml"/><Relationship Id="rId1" Type="http://schemas.openxmlformats.org/officeDocument/2006/relationships/slideLayout" Target="../slideLayouts/slideLayout2.xml"/><Relationship Id="rId6" Type="http://schemas.microsoft.com/office/2007/relationships/diagramDrawing" Target="../diagrams/drawing102.xml"/><Relationship Id="rId5" Type="http://schemas.openxmlformats.org/officeDocument/2006/relationships/diagramColors" Target="../diagrams/colors102.xml"/><Relationship Id="rId4" Type="http://schemas.openxmlformats.org/officeDocument/2006/relationships/diagramQuickStyle" Target="../diagrams/quickStyle10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4.xml"/></Relationships>
</file>

<file path=ppt/slides/_rels/slide30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03.xml.rels><?xml version="1.0" encoding="UTF-8" standalone="yes"?>
<Relationships xmlns="http://schemas.openxmlformats.org/package/2006/relationships"><Relationship Id="rId3" Type="http://schemas.openxmlformats.org/officeDocument/2006/relationships/diagramLayout" Target="../diagrams/layout103.xml"/><Relationship Id="rId7" Type="http://schemas.openxmlformats.org/officeDocument/2006/relationships/image" Target="../media/image150.png"/><Relationship Id="rId2" Type="http://schemas.openxmlformats.org/officeDocument/2006/relationships/diagramData" Target="../diagrams/data103.xml"/><Relationship Id="rId1" Type="http://schemas.openxmlformats.org/officeDocument/2006/relationships/slideLayout" Target="../slideLayouts/slideLayout13.xml"/><Relationship Id="rId6" Type="http://schemas.microsoft.com/office/2007/relationships/diagramDrawing" Target="../diagrams/drawing103.xml"/><Relationship Id="rId5" Type="http://schemas.openxmlformats.org/officeDocument/2006/relationships/diagramColors" Target="../diagrams/colors103.xml"/><Relationship Id="rId4" Type="http://schemas.openxmlformats.org/officeDocument/2006/relationships/diagramQuickStyle" Target="../diagrams/quickStyle103.xml"/></Relationships>
</file>

<file path=ppt/slides/_rels/slide304.xml.rels><?xml version="1.0" encoding="UTF-8" standalone="yes"?>
<Relationships xmlns="http://schemas.openxmlformats.org/package/2006/relationships"><Relationship Id="rId3" Type="http://schemas.openxmlformats.org/officeDocument/2006/relationships/diagramLayout" Target="../diagrams/layout104.xml"/><Relationship Id="rId7" Type="http://schemas.openxmlformats.org/officeDocument/2006/relationships/image" Target="../media/image154.png"/><Relationship Id="rId2" Type="http://schemas.openxmlformats.org/officeDocument/2006/relationships/diagramData" Target="../diagrams/data104.xml"/><Relationship Id="rId1" Type="http://schemas.openxmlformats.org/officeDocument/2006/relationships/slideLayout" Target="../slideLayouts/slideLayout13.xml"/><Relationship Id="rId6" Type="http://schemas.microsoft.com/office/2007/relationships/diagramDrawing" Target="../diagrams/drawing104.xml"/><Relationship Id="rId5" Type="http://schemas.openxmlformats.org/officeDocument/2006/relationships/diagramColors" Target="../diagrams/colors104.xml"/><Relationship Id="rId4" Type="http://schemas.openxmlformats.org/officeDocument/2006/relationships/diagramQuickStyle" Target="../diagrams/quickStyle104.xml"/></Relationships>
</file>

<file path=ppt/slides/_rels/slide305.xml.rels><?xml version="1.0" encoding="UTF-8" standalone="yes"?>
<Relationships xmlns="http://schemas.openxmlformats.org/package/2006/relationships"><Relationship Id="rId3" Type="http://schemas.openxmlformats.org/officeDocument/2006/relationships/diagramLayout" Target="../diagrams/layout105.xml"/><Relationship Id="rId2" Type="http://schemas.openxmlformats.org/officeDocument/2006/relationships/diagramData" Target="../diagrams/data105.xml"/><Relationship Id="rId1" Type="http://schemas.openxmlformats.org/officeDocument/2006/relationships/slideLayout" Target="../slideLayouts/slideLayout2.xml"/><Relationship Id="rId6" Type="http://schemas.microsoft.com/office/2007/relationships/diagramDrawing" Target="../diagrams/drawing105.xml"/><Relationship Id="rId5" Type="http://schemas.openxmlformats.org/officeDocument/2006/relationships/diagramColors" Target="../diagrams/colors105.xml"/><Relationship Id="rId4" Type="http://schemas.openxmlformats.org/officeDocument/2006/relationships/diagramQuickStyle" Target="../diagrams/quickStyle105.xml"/></Relationships>
</file>

<file path=ppt/slides/_rels/slide30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8" Type="http://schemas.openxmlformats.org/officeDocument/2006/relationships/diagramLayout" Target="../diagrams/layout107.xml"/><Relationship Id="rId13" Type="http://schemas.openxmlformats.org/officeDocument/2006/relationships/diagramData" Target="../diagrams/data108.xml"/><Relationship Id="rId3" Type="http://schemas.openxmlformats.org/officeDocument/2006/relationships/diagramLayout" Target="../diagrams/layout106.xml"/><Relationship Id="rId7" Type="http://schemas.openxmlformats.org/officeDocument/2006/relationships/diagramData" Target="../diagrams/data107.xml"/><Relationship Id="rId12" Type="http://schemas.openxmlformats.org/officeDocument/2006/relationships/image" Target="../media/image150.png"/><Relationship Id="rId17" Type="http://schemas.microsoft.com/office/2007/relationships/diagramDrawing" Target="../diagrams/drawing108.xml"/><Relationship Id="rId2" Type="http://schemas.openxmlformats.org/officeDocument/2006/relationships/diagramData" Target="../diagrams/data106.xml"/><Relationship Id="rId16" Type="http://schemas.openxmlformats.org/officeDocument/2006/relationships/diagramColors" Target="../diagrams/colors108.xml"/><Relationship Id="rId1" Type="http://schemas.openxmlformats.org/officeDocument/2006/relationships/slideLayout" Target="../slideLayouts/slideLayout13.xml"/><Relationship Id="rId6" Type="http://schemas.microsoft.com/office/2007/relationships/diagramDrawing" Target="../diagrams/drawing106.xml"/><Relationship Id="rId11" Type="http://schemas.microsoft.com/office/2007/relationships/diagramDrawing" Target="../diagrams/drawing107.xml"/><Relationship Id="rId5" Type="http://schemas.openxmlformats.org/officeDocument/2006/relationships/diagramColors" Target="../diagrams/colors106.xml"/><Relationship Id="rId15" Type="http://schemas.openxmlformats.org/officeDocument/2006/relationships/diagramQuickStyle" Target="../diagrams/quickStyle108.xml"/><Relationship Id="rId10" Type="http://schemas.openxmlformats.org/officeDocument/2006/relationships/diagramColors" Target="../diagrams/colors107.xml"/><Relationship Id="rId4" Type="http://schemas.openxmlformats.org/officeDocument/2006/relationships/diagramQuickStyle" Target="../diagrams/quickStyle106.xml"/><Relationship Id="rId9" Type="http://schemas.openxmlformats.org/officeDocument/2006/relationships/diagramQuickStyle" Target="../diagrams/quickStyle107.xml"/><Relationship Id="rId14" Type="http://schemas.openxmlformats.org/officeDocument/2006/relationships/diagramLayout" Target="../diagrams/layout108.xml"/></Relationships>
</file>

<file path=ppt/slides/_rels/slide311.xml.rels><?xml version="1.0" encoding="UTF-8" standalone="yes"?>
<Relationships xmlns="http://schemas.openxmlformats.org/package/2006/relationships"><Relationship Id="rId8" Type="http://schemas.openxmlformats.org/officeDocument/2006/relationships/diagramLayout" Target="../diagrams/layout110.xml"/><Relationship Id="rId3" Type="http://schemas.openxmlformats.org/officeDocument/2006/relationships/diagramLayout" Target="../diagrams/layout109.xml"/><Relationship Id="rId7" Type="http://schemas.openxmlformats.org/officeDocument/2006/relationships/diagramData" Target="../diagrams/data110.xml"/><Relationship Id="rId2" Type="http://schemas.openxmlformats.org/officeDocument/2006/relationships/diagramData" Target="../diagrams/data109.xml"/><Relationship Id="rId1" Type="http://schemas.openxmlformats.org/officeDocument/2006/relationships/slideLayout" Target="../slideLayouts/slideLayout13.xml"/><Relationship Id="rId6" Type="http://schemas.microsoft.com/office/2007/relationships/diagramDrawing" Target="../diagrams/drawing109.xml"/><Relationship Id="rId11" Type="http://schemas.microsoft.com/office/2007/relationships/diagramDrawing" Target="../diagrams/drawing110.xml"/><Relationship Id="rId5" Type="http://schemas.openxmlformats.org/officeDocument/2006/relationships/diagramColors" Target="../diagrams/colors109.xml"/><Relationship Id="rId10" Type="http://schemas.openxmlformats.org/officeDocument/2006/relationships/diagramColors" Target="../diagrams/colors110.xml"/><Relationship Id="rId4" Type="http://schemas.openxmlformats.org/officeDocument/2006/relationships/diagramQuickStyle" Target="../diagrams/quickStyle109.xml"/><Relationship Id="rId9" Type="http://schemas.openxmlformats.org/officeDocument/2006/relationships/diagramQuickStyle" Target="../diagrams/quickStyle110.xml"/></Relationships>
</file>

<file path=ppt/slides/_rels/slide312.xml.rels><?xml version="1.0" encoding="UTF-8" standalone="yes"?>
<Relationships xmlns="http://schemas.openxmlformats.org/package/2006/relationships"><Relationship Id="rId8" Type="http://schemas.openxmlformats.org/officeDocument/2006/relationships/diagramLayout" Target="../diagrams/layout112.xml"/><Relationship Id="rId13" Type="http://schemas.openxmlformats.org/officeDocument/2006/relationships/diagramLayout" Target="../diagrams/layout113.xml"/><Relationship Id="rId3" Type="http://schemas.openxmlformats.org/officeDocument/2006/relationships/diagramLayout" Target="../diagrams/layout111.xml"/><Relationship Id="rId7" Type="http://schemas.openxmlformats.org/officeDocument/2006/relationships/diagramData" Target="../diagrams/data112.xml"/><Relationship Id="rId12" Type="http://schemas.openxmlformats.org/officeDocument/2006/relationships/diagramData" Target="../diagrams/data113.xml"/><Relationship Id="rId2" Type="http://schemas.openxmlformats.org/officeDocument/2006/relationships/diagramData" Target="../diagrams/data111.xml"/><Relationship Id="rId16" Type="http://schemas.microsoft.com/office/2007/relationships/diagramDrawing" Target="../diagrams/drawing113.xml"/><Relationship Id="rId1" Type="http://schemas.openxmlformats.org/officeDocument/2006/relationships/slideLayout" Target="../slideLayouts/slideLayout13.xml"/><Relationship Id="rId6" Type="http://schemas.microsoft.com/office/2007/relationships/diagramDrawing" Target="../diagrams/drawing111.xml"/><Relationship Id="rId11" Type="http://schemas.microsoft.com/office/2007/relationships/diagramDrawing" Target="../diagrams/drawing112.xml"/><Relationship Id="rId5" Type="http://schemas.openxmlformats.org/officeDocument/2006/relationships/diagramColors" Target="../diagrams/colors111.xml"/><Relationship Id="rId15" Type="http://schemas.openxmlformats.org/officeDocument/2006/relationships/diagramColors" Target="../diagrams/colors113.xml"/><Relationship Id="rId10" Type="http://schemas.openxmlformats.org/officeDocument/2006/relationships/diagramColors" Target="../diagrams/colors112.xml"/><Relationship Id="rId4" Type="http://schemas.openxmlformats.org/officeDocument/2006/relationships/diagramQuickStyle" Target="../diagrams/quickStyle111.xml"/><Relationship Id="rId9" Type="http://schemas.openxmlformats.org/officeDocument/2006/relationships/diagramQuickStyle" Target="../diagrams/quickStyle112.xml"/><Relationship Id="rId14" Type="http://schemas.openxmlformats.org/officeDocument/2006/relationships/diagramQuickStyle" Target="../diagrams/quickStyle113.xml"/></Relationships>
</file>

<file path=ppt/slides/_rels/slide313.xml.rels><?xml version="1.0" encoding="UTF-8" standalone="yes"?>
<Relationships xmlns="http://schemas.openxmlformats.org/package/2006/relationships"><Relationship Id="rId3" Type="http://schemas.openxmlformats.org/officeDocument/2006/relationships/diagramLayout" Target="../diagrams/layout114.xml"/><Relationship Id="rId7" Type="http://schemas.openxmlformats.org/officeDocument/2006/relationships/hyperlink" Target="http://www.anaao.it/amministrazione/tiny_mce/plugins/ajaxfilemanager/uploaded/il%20fatto%20medico%20potenza.pdf" TargetMode="External"/><Relationship Id="rId2" Type="http://schemas.openxmlformats.org/officeDocument/2006/relationships/diagramData" Target="../diagrams/data114.xml"/><Relationship Id="rId1" Type="http://schemas.openxmlformats.org/officeDocument/2006/relationships/slideLayout" Target="../slideLayouts/slideLayout2.xml"/><Relationship Id="rId6" Type="http://schemas.microsoft.com/office/2007/relationships/diagramDrawing" Target="../diagrams/drawing114.xml"/><Relationship Id="rId5" Type="http://schemas.openxmlformats.org/officeDocument/2006/relationships/diagramColors" Target="../diagrams/colors114.xml"/><Relationship Id="rId4" Type="http://schemas.openxmlformats.org/officeDocument/2006/relationships/diagramQuickStyle" Target="../diagrams/quickStyle114.xml"/></Relationships>
</file>

<file path=ppt/slides/_rels/slide314.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3" Type="http://schemas.openxmlformats.org/officeDocument/2006/relationships/diagramLayout" Target="../diagrams/layout115.xml"/><Relationship Id="rId2" Type="http://schemas.openxmlformats.org/officeDocument/2006/relationships/diagramData" Target="../diagrams/data115.xml"/><Relationship Id="rId1" Type="http://schemas.openxmlformats.org/officeDocument/2006/relationships/slideLayout" Target="../slideLayouts/slideLayout2.xml"/><Relationship Id="rId6" Type="http://schemas.microsoft.com/office/2007/relationships/diagramDrawing" Target="../diagrams/drawing115.xml"/><Relationship Id="rId5" Type="http://schemas.openxmlformats.org/officeDocument/2006/relationships/diagramColors" Target="../diagrams/colors115.xml"/><Relationship Id="rId4" Type="http://schemas.openxmlformats.org/officeDocument/2006/relationships/diagramQuickStyle" Target="../diagrams/quickStyle115.xml"/></Relationships>
</file>

<file path=ppt/slides/_rels/slide317.xml.rels><?xml version="1.0" encoding="UTF-8" standalone="yes"?>
<Relationships xmlns="http://schemas.openxmlformats.org/package/2006/relationships"><Relationship Id="rId3" Type="http://schemas.openxmlformats.org/officeDocument/2006/relationships/diagramLayout" Target="../diagrams/layout116.xml"/><Relationship Id="rId7" Type="http://schemas.openxmlformats.org/officeDocument/2006/relationships/image" Target="../media/image169.png"/><Relationship Id="rId2" Type="http://schemas.openxmlformats.org/officeDocument/2006/relationships/diagramData" Target="../diagrams/data116.xml"/><Relationship Id="rId1" Type="http://schemas.openxmlformats.org/officeDocument/2006/relationships/slideLayout" Target="../slideLayouts/slideLayout2.xml"/><Relationship Id="rId6" Type="http://schemas.microsoft.com/office/2007/relationships/diagramDrawing" Target="../diagrams/drawing116.xml"/><Relationship Id="rId5" Type="http://schemas.openxmlformats.org/officeDocument/2006/relationships/diagramColors" Target="../diagrams/colors116.xml"/><Relationship Id="rId4" Type="http://schemas.openxmlformats.org/officeDocument/2006/relationships/diagramQuickStyle" Target="../diagrams/quickStyle116.xml"/></Relationships>
</file>

<file path=ppt/slides/_rels/slide318.xml.rels><?xml version="1.0" encoding="UTF-8" standalone="yes"?>
<Relationships xmlns="http://schemas.openxmlformats.org/package/2006/relationships"><Relationship Id="rId3" Type="http://schemas.openxmlformats.org/officeDocument/2006/relationships/diagramLayout" Target="../diagrams/layout117.xml"/><Relationship Id="rId2" Type="http://schemas.openxmlformats.org/officeDocument/2006/relationships/diagramData" Target="../diagrams/data117.xml"/><Relationship Id="rId1" Type="http://schemas.openxmlformats.org/officeDocument/2006/relationships/slideLayout" Target="../slideLayouts/slideLayout2.xml"/><Relationship Id="rId6" Type="http://schemas.microsoft.com/office/2007/relationships/diagramDrawing" Target="../diagrams/drawing117.xml"/><Relationship Id="rId5" Type="http://schemas.openxmlformats.org/officeDocument/2006/relationships/diagramColors" Target="../diagrams/colors117.xml"/><Relationship Id="rId4" Type="http://schemas.openxmlformats.org/officeDocument/2006/relationships/diagramQuickStyle" Target="../diagrams/quickStyle117.xml"/></Relationships>
</file>

<file path=ppt/slides/_rels/slide3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0.xml.rels><?xml version="1.0" encoding="UTF-8" standalone="yes"?>
<Relationships xmlns="http://schemas.openxmlformats.org/package/2006/relationships"><Relationship Id="rId3" Type="http://schemas.openxmlformats.org/officeDocument/2006/relationships/diagramLayout" Target="../diagrams/layout118.xml"/><Relationship Id="rId7" Type="http://schemas.openxmlformats.org/officeDocument/2006/relationships/hyperlink" Target="http://www.leggichefare.it/tag/dipendenti-pubblici-e-social-network/" TargetMode="External"/><Relationship Id="rId2" Type="http://schemas.openxmlformats.org/officeDocument/2006/relationships/diagramData" Target="../diagrams/data118.xml"/><Relationship Id="rId1" Type="http://schemas.openxmlformats.org/officeDocument/2006/relationships/slideLayout" Target="../slideLayouts/slideLayout2.xml"/><Relationship Id="rId6" Type="http://schemas.microsoft.com/office/2007/relationships/diagramDrawing" Target="../diagrams/drawing118.xml"/><Relationship Id="rId5" Type="http://schemas.openxmlformats.org/officeDocument/2006/relationships/diagramColors" Target="../diagrams/colors118.xml"/><Relationship Id="rId4" Type="http://schemas.openxmlformats.org/officeDocument/2006/relationships/diagramQuickStyle" Target="../diagrams/quickStyle118.xml"/></Relationships>
</file>

<file path=ppt/slides/_rels/slide321.xml.rels><?xml version="1.0" encoding="UTF-8" standalone="yes"?>
<Relationships xmlns="http://schemas.openxmlformats.org/package/2006/relationships"><Relationship Id="rId3" Type="http://schemas.openxmlformats.org/officeDocument/2006/relationships/diagramLayout" Target="../diagrams/layout119.xml"/><Relationship Id="rId7" Type="http://schemas.openxmlformats.org/officeDocument/2006/relationships/hyperlink" Target="http://www.leggichefare.it/tag/dipendenti-pubblici-e-social-network/" TargetMode="External"/><Relationship Id="rId2" Type="http://schemas.openxmlformats.org/officeDocument/2006/relationships/diagramData" Target="../diagrams/data119.xml"/><Relationship Id="rId1" Type="http://schemas.openxmlformats.org/officeDocument/2006/relationships/slideLayout" Target="../slideLayouts/slideLayout2.xml"/><Relationship Id="rId6" Type="http://schemas.microsoft.com/office/2007/relationships/diagramDrawing" Target="../diagrams/drawing119.xml"/><Relationship Id="rId5" Type="http://schemas.openxmlformats.org/officeDocument/2006/relationships/diagramColors" Target="../diagrams/colors119.xml"/><Relationship Id="rId4" Type="http://schemas.openxmlformats.org/officeDocument/2006/relationships/diagramQuickStyle" Target="../diagrams/quickStyle119.xml"/></Relationships>
</file>

<file path=ppt/slides/_rels/slide322.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3" Type="http://schemas.openxmlformats.org/officeDocument/2006/relationships/diagramLayout" Target="../diagrams/layout120.xml"/><Relationship Id="rId2" Type="http://schemas.openxmlformats.org/officeDocument/2006/relationships/diagramData" Target="../diagrams/data120.xml"/><Relationship Id="rId1" Type="http://schemas.openxmlformats.org/officeDocument/2006/relationships/slideLayout" Target="../slideLayouts/slideLayout2.xml"/><Relationship Id="rId6" Type="http://schemas.microsoft.com/office/2007/relationships/diagramDrawing" Target="../diagrams/drawing120.xml"/><Relationship Id="rId5" Type="http://schemas.openxmlformats.org/officeDocument/2006/relationships/diagramColors" Target="../diagrams/colors120.xml"/><Relationship Id="rId4" Type="http://schemas.openxmlformats.org/officeDocument/2006/relationships/diagramQuickStyle" Target="../diagrams/quickStyle120.xml"/></Relationships>
</file>

<file path=ppt/slides/_rels/slide325.xml.rels><?xml version="1.0" encoding="UTF-8" standalone="yes"?>
<Relationships xmlns="http://schemas.openxmlformats.org/package/2006/relationships"><Relationship Id="rId8" Type="http://schemas.openxmlformats.org/officeDocument/2006/relationships/hyperlink" Target="http://spazioetico.com" TargetMode="External"/><Relationship Id="rId3" Type="http://schemas.openxmlformats.org/officeDocument/2006/relationships/hyperlink" Target="http://spazioetico.wordpress.com/" TargetMode="External"/><Relationship Id="rId7" Type="http://schemas.openxmlformats.org/officeDocument/2006/relationships/hyperlink" Target="mailto:m_dirienzo@hotmail.com" TargetMode="External"/><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hyperlink" Target="http://spazioetico.com/info/it.linkedin.com/in/massimodirienzo/" TargetMode="External"/><Relationship Id="rId5" Type="http://schemas.openxmlformats.org/officeDocument/2006/relationships/hyperlink" Target="http://www.innovatoripa.it/" TargetMode="External"/><Relationship Id="rId4" Type="http://schemas.openxmlformats.org/officeDocument/2006/relationships/hyperlink" Target="http://www.riparteilfuturo.it/blog/#esperti" TargetMode="External"/><Relationship Id="rId9" Type="http://schemas.openxmlformats.org/officeDocument/2006/relationships/image" Target="../media/image174.png"/></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22.jpe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23.jpe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2.jpe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23.jpe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22.jpeg"/><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23.jpeg"/><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diagramLayout" Target="../diagrams/layout12.xml"/><Relationship Id="rId13" Type="http://schemas.openxmlformats.org/officeDocument/2006/relationships/image" Target="../media/image24.jpeg"/><Relationship Id="rId3" Type="http://schemas.openxmlformats.org/officeDocument/2006/relationships/diagramLayout" Target="../diagrams/layout11.xml"/><Relationship Id="rId7" Type="http://schemas.openxmlformats.org/officeDocument/2006/relationships/diagramData" Target="../diagrams/data12.xml"/><Relationship Id="rId12" Type="http://schemas.openxmlformats.org/officeDocument/2006/relationships/image" Target="../media/image23.jpe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s>
</file>

<file path=ppt/slides/_rels/slide5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4.xml"/><Relationship Id="rId7" Type="http://schemas.openxmlformats.org/officeDocument/2006/relationships/hyperlink" Target="https://sites.google.com/site/dicarloe/conflitto-di-interessi/cos-e-il-cdi" TargetMode="External"/><Relationship Id="rId2" Type="http://schemas.openxmlformats.org/officeDocument/2006/relationships/diagramData" Target="../diagrams/data14.xml"/><Relationship Id="rId1" Type="http://schemas.openxmlformats.org/officeDocument/2006/relationships/slideLayout" Target="../slideLayouts/slideLayout13.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5.xml"/><Relationship Id="rId7" Type="http://schemas.openxmlformats.org/officeDocument/2006/relationships/hyperlink" Target="https://sites.google.com/site/dicarloe/conflitto-di-interessi/cos-e-il-cdi" TargetMode="External"/><Relationship Id="rId2" Type="http://schemas.openxmlformats.org/officeDocument/2006/relationships/diagramData" Target="../diagrams/data15.xml"/><Relationship Id="rId1" Type="http://schemas.openxmlformats.org/officeDocument/2006/relationships/slideLayout" Target="../slideLayouts/slideLayout13.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6.xml"/><Relationship Id="rId7" Type="http://schemas.openxmlformats.org/officeDocument/2006/relationships/hyperlink" Target="https://sites.google.com/site/dicarloe/conflitto-di-interessi/cos-e-il-cdi" TargetMode="External"/><Relationship Id="rId2" Type="http://schemas.openxmlformats.org/officeDocument/2006/relationships/diagramData" Target="../diagrams/data16.xml"/><Relationship Id="rId1" Type="http://schemas.openxmlformats.org/officeDocument/2006/relationships/slideLayout" Target="../slideLayouts/slideLayout13.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hyperlink" Target="https://sites.google.com/site/dicarloe/conflitto-di-interessi/cos-e-il-cdi" TargetMode="External"/><Relationship Id="rId1" Type="http://schemas.openxmlformats.org/officeDocument/2006/relationships/slideLayout" Target="../slideLayouts/slideLayout13.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1.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63.xml.rels><?xml version="1.0" encoding="UTF-8" standalone="yes"?>
<Relationships xmlns="http://schemas.openxmlformats.org/package/2006/relationships"><Relationship Id="rId8" Type="http://schemas.openxmlformats.org/officeDocument/2006/relationships/hyperlink" Target="http://eventipa.formez.it/node/26915" TargetMode="External"/><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image" Target="../media/image38.jpg"/><Relationship Id="rId1" Type="http://schemas.openxmlformats.org/officeDocument/2006/relationships/slideLayout" Target="../slideLayouts/slideLayout1.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6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30.png"/><Relationship Id="rId2" Type="http://schemas.openxmlformats.org/officeDocument/2006/relationships/diagramData" Target="../diagrams/data20.xml"/><Relationship Id="rId1" Type="http://schemas.openxmlformats.org/officeDocument/2006/relationships/slideLayout" Target="../slideLayouts/slideLayout1.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66.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image" Target="../media/image39.jpeg"/><Relationship Id="rId1" Type="http://schemas.openxmlformats.org/officeDocument/2006/relationships/slideLayout" Target="../slideLayouts/slideLayout1.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67.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image" Target="../media/image40.jpeg"/><Relationship Id="rId1" Type="http://schemas.openxmlformats.org/officeDocument/2006/relationships/slideLayout" Target="../slideLayouts/slideLayout1.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6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43.jpeg"/><Relationship Id="rId7" Type="http://schemas.openxmlformats.org/officeDocument/2006/relationships/diagramColors" Target="../diagrams/colors23.xml"/><Relationship Id="rId2" Type="http://schemas.openxmlformats.org/officeDocument/2006/relationships/image" Target="../media/image42.jpeg"/><Relationship Id="rId1" Type="http://schemas.openxmlformats.org/officeDocument/2006/relationships/slideLayout" Target="../slideLayouts/slideLayout1.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 Id="rId9" Type="http://schemas.openxmlformats.org/officeDocument/2006/relationships/image" Target="../media/image44.jpe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diagramLayout" Target="../diagrams/layout24.xml"/><Relationship Id="rId7" Type="http://schemas.openxmlformats.org/officeDocument/2006/relationships/image" Target="../media/image45.jpeg"/><Relationship Id="rId2" Type="http://schemas.openxmlformats.org/officeDocument/2006/relationships/diagramData" Target="../diagrams/data24.xml"/><Relationship Id="rId1" Type="http://schemas.openxmlformats.org/officeDocument/2006/relationships/slideLayout" Target="../slideLayouts/slideLayout1.xml"/><Relationship Id="rId6" Type="http://schemas.microsoft.com/office/2007/relationships/diagramDrawing" Target="../diagrams/drawing24.xml"/><Relationship Id="rId5" Type="http://schemas.openxmlformats.org/officeDocument/2006/relationships/diagramColors" Target="../diagrams/colors24.xml"/><Relationship Id="rId10" Type="http://schemas.openxmlformats.org/officeDocument/2006/relationships/image" Target="../media/image48.jpeg"/><Relationship Id="rId4" Type="http://schemas.openxmlformats.org/officeDocument/2006/relationships/diagramQuickStyle" Target="../diagrams/quickStyle24.xml"/><Relationship Id="rId9" Type="http://schemas.openxmlformats.org/officeDocument/2006/relationships/image" Target="../media/image47.jpeg"/></Relationships>
</file>

<file path=ppt/slides/_rels/slide7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13.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13.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79.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13.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13.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8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diagramLayout" Target="../diagrams/layout29.xml"/><Relationship Id="rId7" Type="http://schemas.openxmlformats.org/officeDocument/2006/relationships/image" Target="../media/image53.png"/><Relationship Id="rId2" Type="http://schemas.openxmlformats.org/officeDocument/2006/relationships/diagramData" Target="../diagrams/data29.xml"/><Relationship Id="rId1" Type="http://schemas.openxmlformats.org/officeDocument/2006/relationships/slideLayout" Target="../slideLayouts/slideLayout13.xml"/><Relationship Id="rId6" Type="http://schemas.microsoft.com/office/2007/relationships/diagramDrawing" Target="../diagrams/drawing29.xml"/><Relationship Id="rId5" Type="http://schemas.openxmlformats.org/officeDocument/2006/relationships/diagramColors" Target="../diagrams/colors29.xml"/><Relationship Id="rId10" Type="http://schemas.openxmlformats.org/officeDocument/2006/relationships/image" Target="../media/image56.png"/><Relationship Id="rId4" Type="http://schemas.openxmlformats.org/officeDocument/2006/relationships/diagramQuickStyle" Target="../diagrams/quickStyle29.xml"/><Relationship Id="rId9" Type="http://schemas.openxmlformats.org/officeDocument/2006/relationships/image" Target="../media/image55.png"/></Relationships>
</file>

<file path=ppt/slides/_rels/slide8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9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b.jpg"/>
          <p:cNvPicPr>
            <a:picLocks noChangeAspect="1"/>
          </p:cNvPicPr>
          <p:nvPr/>
        </p:nvPicPr>
        <p:blipFill>
          <a:blip r:embed="rId3" cstate="email">
            <a:alphaModFix amt="26000"/>
            <a:extLst>
              <a:ext uri="{28A0092B-C50C-407E-A947-70E740481C1C}">
                <a14:useLocalDpi xmlns:a14="http://schemas.microsoft.com/office/drawing/2010/main" val="0"/>
              </a:ext>
            </a:extLst>
          </a:blip>
          <a:stretch>
            <a:fillRect/>
          </a:stretch>
        </p:blipFill>
        <p:spPr>
          <a:xfrm>
            <a:off x="2438400" y="1524000"/>
            <a:ext cx="3657600" cy="3109497"/>
          </a:xfrm>
          <a:prstGeom prst="rect">
            <a:avLst/>
          </a:prstGeom>
        </p:spPr>
      </p:pic>
      <p:sp>
        <p:nvSpPr>
          <p:cNvPr id="14337" name="Title 1"/>
          <p:cNvSpPr>
            <a:spLocks noGrp="1"/>
          </p:cNvSpPr>
          <p:nvPr>
            <p:ph type="ctrTitle"/>
          </p:nvPr>
        </p:nvSpPr>
        <p:spPr>
          <a:xfrm>
            <a:off x="685800" y="1066800"/>
            <a:ext cx="7924800" cy="5181600"/>
          </a:xfrm>
        </p:spPr>
        <p:txBody>
          <a:bodyPr>
            <a:noAutofit/>
          </a:bodyPr>
          <a:lstStyle/>
          <a:p>
            <a:pPr algn="ctr">
              <a:lnSpc>
                <a:spcPct val="90000"/>
              </a:lnSpc>
              <a:spcBef>
                <a:spcPts val="600"/>
              </a:spcBef>
              <a:defRPr/>
            </a:pPr>
            <a:br>
              <a:rPr lang="en-US" sz="3600" dirty="0">
                <a:solidFill>
                  <a:srgbClr val="FF0000"/>
                </a:solidFill>
              </a:rPr>
            </a:br>
            <a:r>
              <a:rPr lang="en-US" sz="4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GUIDARE VERSO L’INTEGRITA’</a:t>
            </a:r>
            <a:br>
              <a:rPr lang="en-US" sz="4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br>
              <a:rPr lang="en-US" sz="4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br>
              <a:rPr lang="en-US" sz="4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br>
              <a:rPr lang="en-US" sz="4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br>
              <a:rPr lang="en-US" sz="4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br>
              <a:rPr lang="en-US" sz="20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br>
              <a:rPr lang="en-US" sz="4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it-IT" dirty="0">
                <a:solidFill>
                  <a:srgbClr val="C00000"/>
                </a:solidFill>
              </a:rPr>
              <a:t>Il Codice di Comportamento dei dipendenti pubblici</a:t>
            </a:r>
            <a:br>
              <a:rPr lang="en-US" sz="1800" dirty="0">
                <a:cs typeface="Calibri"/>
              </a:rPr>
            </a:br>
            <a:br>
              <a:rPr lang="en-US" sz="1800" dirty="0">
                <a:cs typeface="Calibri"/>
              </a:rPr>
            </a:br>
            <a:r>
              <a:rPr lang="en-US" sz="1800" dirty="0">
                <a:cs typeface="Calibri"/>
              </a:rPr>
              <a:t>MASSIMO DI RIENZO</a:t>
            </a:r>
            <a:br>
              <a:rPr lang="en-US" sz="1800" dirty="0">
                <a:cs typeface="Calibri"/>
              </a:rPr>
            </a:br>
            <a:r>
              <a:rPr lang="it-IT" sz="1400" dirty="0">
                <a:cs typeface="Calibri"/>
                <a:hlinkClick r:id="rId4"/>
              </a:rPr>
              <a:t>http://spazioetico.com</a:t>
            </a:r>
            <a:r>
              <a:rPr lang="it-IT" sz="1400" dirty="0">
                <a:cs typeface="Calibri"/>
              </a:rPr>
              <a:t> </a:t>
            </a:r>
            <a:r>
              <a:rPr lang="en-US" sz="1400" dirty="0">
                <a:solidFill>
                  <a:srgbClr val="800000"/>
                </a:solidFill>
                <a:cs typeface="Calibri"/>
              </a:rPr>
              <a:t> </a:t>
            </a:r>
            <a:br>
              <a:rPr lang="en-US" sz="2400" dirty="0">
                <a:solidFill>
                  <a:srgbClr val="800000"/>
                </a:solidFill>
              </a:rPr>
            </a:br>
            <a:r>
              <a:rPr lang="en-US" sz="1800" dirty="0"/>
              <a:t>Ancona, 10 </a:t>
            </a:r>
            <a:r>
              <a:rPr lang="en-US" sz="1800" dirty="0" err="1"/>
              <a:t>gennaio</a:t>
            </a:r>
            <a:r>
              <a:rPr lang="en-US" sz="1800" dirty="0"/>
              <a:t> 2017</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10</a:t>
            </a:fld>
            <a:endParaRPr lang="it-IT"/>
          </a:p>
        </p:txBody>
      </p:sp>
      <p:sp>
        <p:nvSpPr>
          <p:cNvPr id="6" name="TextBox 5"/>
          <p:cNvSpPr txBox="1"/>
          <p:nvPr/>
        </p:nvSpPr>
        <p:spPr>
          <a:xfrm>
            <a:off x="323528" y="2924944"/>
            <a:ext cx="6048672" cy="1938992"/>
          </a:xfrm>
          <a:prstGeom prst="rect">
            <a:avLst/>
          </a:prstGeom>
          <a:noFill/>
        </p:spPr>
        <p:txBody>
          <a:bodyPr wrap="square">
            <a:spAutoFit/>
          </a:bodyPr>
          <a:lstStyle/>
          <a:p>
            <a:pPr marL="457200" indent="-457200">
              <a:buFont typeface="Arial"/>
              <a:buChar char="•"/>
              <a:defRPr/>
            </a:pPr>
            <a:r>
              <a:rPr lang="it-IT" sz="2400" b="1" dirty="0"/>
              <a:t>Quali soluzioni alternative puoi individuare?</a:t>
            </a:r>
          </a:p>
          <a:p>
            <a:pPr marL="457200" indent="-457200">
              <a:buFont typeface="Arial"/>
              <a:buChar char="•"/>
              <a:defRPr/>
            </a:pPr>
            <a:r>
              <a:rPr lang="it-IT" sz="2400" b="1" dirty="0"/>
              <a:t>Quali sono, cioè, le possibili soluzioni che Marta si potrebbe trovare ad adottare, al posto di quella che ti sta comunicando</a:t>
            </a:r>
            <a:r>
              <a:rPr lang="it-IT" sz="2400" dirty="0"/>
              <a:t> </a:t>
            </a:r>
            <a:endParaRPr lang="is-IS" sz="2400" b="1" dirty="0"/>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6492252" y="314393"/>
            <a:ext cx="2651748" cy="6525344"/>
          </a:xfrm>
          <a:prstGeom prst="rect">
            <a:avLst/>
          </a:prstGeom>
        </p:spPr>
      </p:pic>
      <p:sp>
        <p:nvSpPr>
          <p:cNvPr id="3" name="Heptagon 2"/>
          <p:cNvSpPr/>
          <p:nvPr/>
        </p:nvSpPr>
        <p:spPr>
          <a:xfrm>
            <a:off x="395536" y="1700808"/>
            <a:ext cx="1368152" cy="1152128"/>
          </a:xfrm>
          <a:prstGeom prst="hep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4000" b="1" dirty="0"/>
              <a:t>5</a:t>
            </a:r>
          </a:p>
        </p:txBody>
      </p:sp>
    </p:spTree>
    <p:extLst>
      <p:ext uri="{BB962C8B-B14F-4D97-AF65-F5344CB8AC3E}">
        <p14:creationId xmlns:p14="http://schemas.microsoft.com/office/powerpoint/2010/main" val="225291200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6356350"/>
            <a:ext cx="2133600" cy="365125"/>
          </a:xfrm>
        </p:spPr>
        <p:txBody>
          <a:bodyPr/>
          <a:lstStyle/>
          <a:p>
            <a:fld id="{44DC1984-2836-4B46-947B-6435B48BF971}" type="slidenum">
              <a:rPr lang="it-IT" smtClean="0"/>
              <a:pPr/>
              <a:t>100</a:t>
            </a:fld>
            <a:endParaRPr lang="it-IT"/>
          </a:p>
        </p:txBody>
      </p:sp>
      <p:sp>
        <p:nvSpPr>
          <p:cNvPr id="6" name="TextBox 5"/>
          <p:cNvSpPr txBox="1"/>
          <p:nvPr/>
        </p:nvSpPr>
        <p:spPr>
          <a:xfrm>
            <a:off x="2550816" y="2204864"/>
            <a:ext cx="6120680" cy="3539430"/>
          </a:xfrm>
          <a:prstGeom prst="rect">
            <a:avLst/>
          </a:prstGeom>
          <a:noFill/>
        </p:spPr>
        <p:txBody>
          <a:bodyPr wrap="square">
            <a:spAutoFit/>
          </a:bodyPr>
          <a:lstStyle/>
          <a:p>
            <a:pPr marL="457200" indent="-457200">
              <a:buFont typeface="Arial"/>
              <a:buChar char="•"/>
              <a:defRPr/>
            </a:pPr>
            <a:r>
              <a:rPr lang="it-IT" sz="2800" dirty="0">
                <a:latin typeface="Calibri" panose="020F0502020204030204" pitchFamily="34" charset="0"/>
              </a:rPr>
              <a:t>Per il Comune, </a:t>
            </a:r>
            <a:r>
              <a:rPr lang="it-IT" sz="2800" b="1" dirty="0">
                <a:latin typeface="Calibri" panose="020F0502020204030204" pitchFamily="34" charset="0"/>
              </a:rPr>
              <a:t>essere informati sui comportamenti dei propri dipendenti </a:t>
            </a:r>
            <a:r>
              <a:rPr lang="it-IT" sz="2800" dirty="0">
                <a:latin typeface="Calibri" panose="020F0502020204030204" pitchFamily="34" charset="0"/>
              </a:rPr>
              <a:t>costituisce un elemento cruciale ai fini della costruzione di una adeguata strategia di prevenzione della corruzione.</a:t>
            </a:r>
          </a:p>
          <a:p>
            <a:pPr marL="457200" indent="-457200">
              <a:buFont typeface="Arial"/>
              <a:buChar char="•"/>
              <a:defRPr/>
            </a:pPr>
            <a:r>
              <a:rPr lang="it-IT" sz="2800" dirty="0">
                <a:latin typeface="Calibri" panose="020F0502020204030204" pitchFamily="34" charset="0"/>
              </a:rPr>
              <a:t>Il Comune, infatti, potrebbe scoprire che</a:t>
            </a:r>
            <a:r>
              <a:rPr lang="is-IS" sz="2800" dirty="0">
                <a:latin typeface="Calibri" panose="020F0502020204030204" pitchFamily="34" charset="0"/>
              </a:rPr>
              <a:t>…</a:t>
            </a:r>
            <a:endParaRPr lang="it-IT" sz="2800" dirty="0">
              <a:latin typeface="Calibri" panose="020F0502020204030204" pitchFamily="34" charset="0"/>
              <a:cs typeface="+mn-cs"/>
            </a:endParaRPr>
          </a:p>
        </p:txBody>
      </p:sp>
      <p:pic>
        <p:nvPicPr>
          <p:cNvPr id="10" name="Picture 16" descr="11-12 b.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23528" y="2996952"/>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7335848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2420888"/>
            <a:ext cx="8892480"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725435780"/>
              </p:ext>
            </p:extLst>
          </p:nvPr>
        </p:nvGraphicFramePr>
        <p:xfrm>
          <a:off x="0" y="1397000"/>
          <a:ext cx="9144000"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1187624" y="1772816"/>
            <a:ext cx="7056784" cy="461665"/>
          </a:xfrm>
          <a:prstGeom prst="rect">
            <a:avLst/>
          </a:prstGeom>
          <a:noFill/>
        </p:spPr>
        <p:txBody>
          <a:bodyPr wrap="square" rtlCol="0">
            <a:spAutoFit/>
          </a:bodyPr>
          <a:lstStyle/>
          <a:p>
            <a:pPr algn="ctr"/>
            <a:r>
              <a:rPr lang="is-IS" sz="2400" b="1" dirty="0">
                <a:latin typeface="Calibri" panose="020F0502020204030204" pitchFamily="34" charset="0"/>
              </a:rPr>
              <a:t>…esistono tre diversi fattori da analizzare...</a:t>
            </a:r>
            <a:endParaRPr lang="it-IT" sz="2400" b="1" dirty="0">
              <a:latin typeface="Calibri" panose="020F0502020204030204" pitchFamily="34" charset="0"/>
            </a:endParaRPr>
          </a:p>
        </p:txBody>
      </p:sp>
      <p:pic>
        <p:nvPicPr>
          <p:cNvPr id="13"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419872" y="4293096"/>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38517043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2868037881"/>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2641294" y="1389563"/>
            <a:ext cx="5869045" cy="4401205"/>
          </a:xfrm>
          <a:prstGeom prst="rect">
            <a:avLst/>
          </a:prstGeom>
          <a:solidFill>
            <a:srgbClr val="FFFFFF"/>
          </a:solidFill>
        </p:spPr>
        <p:txBody>
          <a:bodyPr wrap="square" rtlCol="0">
            <a:spAutoFit/>
          </a:bodyPr>
          <a:lstStyle/>
          <a:p>
            <a:pPr lvl="0"/>
            <a:r>
              <a:rPr lang="it-IT" sz="2000" dirty="0">
                <a:latin typeface="Calibri" panose="020F0502020204030204" pitchFamily="34" charset="0"/>
              </a:rPr>
              <a:t>Il dottor Rossi sta valutando di richiedere quel </a:t>
            </a:r>
            <a:r>
              <a:rPr lang="it-IT" sz="2000" i="1" dirty="0" err="1">
                <a:latin typeface="Calibri" panose="020F0502020204030204" pitchFamily="34" charset="0"/>
              </a:rPr>
              <a:t>resort</a:t>
            </a:r>
            <a:r>
              <a:rPr lang="it-IT" sz="2000" dirty="0">
                <a:latin typeface="Calibri" panose="020F0502020204030204" pitchFamily="34" charset="0"/>
              </a:rPr>
              <a:t> ad un prezzo notevolmente scontato</a:t>
            </a:r>
            <a:r>
              <a:rPr lang="is-IS" sz="2000" dirty="0">
                <a:latin typeface="Calibri" panose="020F0502020204030204" pitchFamily="34" charset="0"/>
              </a:rPr>
              <a:t>…</a:t>
            </a:r>
            <a:endParaRPr lang="it-IT" sz="2000" dirty="0">
              <a:latin typeface="Calibri" panose="020F0502020204030204" pitchFamily="34" charset="0"/>
            </a:endParaRPr>
          </a:p>
          <a:p>
            <a:pPr marL="285750" lvl="0" indent="-285750">
              <a:buFont typeface="Arial"/>
              <a:buChar char="•"/>
            </a:pPr>
            <a:r>
              <a:rPr lang="it-IT" sz="2000" dirty="0">
                <a:latin typeface="Calibri" panose="020F0502020204030204" pitchFamily="34" charset="0"/>
              </a:rPr>
              <a:t>non ritiene che quel comportamento (richiedere un prezzo notevolmente scontato) sia commendevole, </a:t>
            </a:r>
            <a:r>
              <a:rPr lang="it-IT" sz="2000" b="1" dirty="0">
                <a:latin typeface="Calibri" panose="020F0502020204030204" pitchFamily="34" charset="0"/>
              </a:rPr>
              <a:t>non sta certo chiedendo di utilizzare la struttura gratis</a:t>
            </a:r>
            <a:r>
              <a:rPr lang="it-IT" sz="2000" dirty="0">
                <a:latin typeface="Calibri" panose="020F0502020204030204" pitchFamily="34" charset="0"/>
              </a:rPr>
              <a:t>, solo vuole contenere i costi come indicato dal </a:t>
            </a:r>
            <a:r>
              <a:rPr lang="it-IT" sz="2000" i="1" dirty="0">
                <a:latin typeface="Calibri" panose="020F0502020204030204" pitchFamily="34" charset="0"/>
              </a:rPr>
              <a:t>budget</a:t>
            </a:r>
            <a:r>
              <a:rPr lang="it-IT" sz="2000" dirty="0">
                <a:latin typeface="Calibri" panose="020F0502020204030204" pitchFamily="34" charset="0"/>
              </a:rPr>
              <a:t> che la casa d’aste gli ha messo a disposizione</a:t>
            </a:r>
          </a:p>
          <a:p>
            <a:r>
              <a:rPr lang="it-IT" sz="2000" dirty="0">
                <a:latin typeface="Calibri" panose="020F0502020204030204" pitchFamily="34" charset="0"/>
              </a:rPr>
              <a:t>e/o</a:t>
            </a:r>
          </a:p>
          <a:p>
            <a:pPr marL="285750" indent="-285750">
              <a:buFont typeface="Arial"/>
              <a:buChar char="•"/>
            </a:pPr>
            <a:r>
              <a:rPr lang="it-IT" sz="2000" dirty="0">
                <a:latin typeface="Calibri" panose="020F0502020204030204" pitchFamily="34" charset="0"/>
              </a:rPr>
              <a:t>egli non vuole assolutamente fare brutta figura con la casa d’aste. Si gioca, in questo caso, il suo </a:t>
            </a:r>
            <a:r>
              <a:rPr lang="it-IT" sz="2000" b="1" dirty="0">
                <a:latin typeface="Calibri" panose="020F0502020204030204" pitchFamily="34" charset="0"/>
              </a:rPr>
              <a:t>prestigio e la sua reputazione</a:t>
            </a:r>
            <a:r>
              <a:rPr lang="it-IT" sz="2000" dirty="0">
                <a:latin typeface="Calibri" panose="020F0502020204030204" pitchFamily="34" charset="0"/>
              </a:rPr>
              <a:t>. Se fallisse, il suo “</a:t>
            </a:r>
            <a:r>
              <a:rPr lang="it-IT" sz="2000" b="1" dirty="0">
                <a:latin typeface="Calibri" panose="020F0502020204030204" pitchFamily="34" charset="0"/>
              </a:rPr>
              <a:t>status sociale</a:t>
            </a:r>
            <a:r>
              <a:rPr lang="it-IT" sz="2000" dirty="0">
                <a:latin typeface="Calibri" panose="020F0502020204030204" pitchFamily="34" charset="0"/>
              </a:rPr>
              <a:t>” all’interno del </a:t>
            </a:r>
            <a:r>
              <a:rPr lang="it-IT" sz="2000" b="1" dirty="0">
                <a:latin typeface="Calibri" panose="020F0502020204030204" pitchFamily="34" charset="0"/>
              </a:rPr>
              <a:t>ristretto “circolo” di esperti d’arte </a:t>
            </a:r>
            <a:r>
              <a:rPr lang="it-IT" sz="2000" dirty="0">
                <a:latin typeface="Calibri" panose="020F0502020204030204" pitchFamily="34" charset="0"/>
              </a:rPr>
              <a:t>ne subirebbe un forte contraccolpo.</a:t>
            </a:r>
          </a:p>
        </p:txBody>
      </p:sp>
      <p:pic>
        <p:nvPicPr>
          <p:cNvPr id="8"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78394812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1694674218"/>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3388692" y="2240572"/>
            <a:ext cx="4855716" cy="3708708"/>
          </a:xfrm>
          <a:prstGeom prst="rect">
            <a:avLst/>
          </a:prstGeom>
          <a:noFill/>
        </p:spPr>
        <p:txBody>
          <a:bodyPr wrap="square">
            <a:spAutoFit/>
          </a:bodyPr>
          <a:lstStyle/>
          <a:p>
            <a:pPr>
              <a:defRPr/>
            </a:pPr>
            <a:r>
              <a:rPr lang="it-IT" sz="2000" b="1" dirty="0">
                <a:solidFill>
                  <a:srgbClr val="800000"/>
                </a:solidFill>
                <a:latin typeface="Calibri" panose="020F0502020204030204" pitchFamily="34" charset="0"/>
                <a:cs typeface="Calibri" panose="020F0502020204030204" pitchFamily="34" charset="0"/>
              </a:rPr>
              <a:t>Questioni</a:t>
            </a:r>
          </a:p>
          <a:p>
            <a:pPr>
              <a:defRPr/>
            </a:pPr>
            <a:endParaRPr lang="it-IT" sz="2000" b="1" dirty="0">
              <a:solidFill>
                <a:srgbClr val="800000"/>
              </a:solidFill>
              <a:latin typeface="Calibri" panose="020F0502020204030204" pitchFamily="34" charset="0"/>
              <a:cs typeface="Calibri" panose="020F0502020204030204" pitchFamily="34" charset="0"/>
            </a:endParaRPr>
          </a:p>
          <a:p>
            <a:pPr marL="285750" indent="-285750">
              <a:spcAft>
                <a:spcPts val="600"/>
              </a:spcAft>
              <a:buFont typeface="Arial"/>
              <a:buChar char="•"/>
              <a:defRPr/>
            </a:pPr>
            <a:r>
              <a:rPr lang="it-IT" sz="2000" dirty="0">
                <a:latin typeface="Calibri" panose="020F0502020204030204" pitchFamily="34" charset="0"/>
              </a:rPr>
              <a:t>Alle persone </a:t>
            </a:r>
            <a:r>
              <a:rPr lang="it-IT" sz="2000" b="1" dirty="0">
                <a:latin typeface="Calibri" panose="020F0502020204030204" pitchFamily="34" charset="0"/>
              </a:rPr>
              <a:t>piace considerarsi ONESTE</a:t>
            </a:r>
          </a:p>
          <a:p>
            <a:pPr marL="285750" indent="-285750">
              <a:spcAft>
                <a:spcPts val="600"/>
              </a:spcAft>
              <a:buFont typeface="Arial"/>
              <a:buChar char="•"/>
              <a:defRPr/>
            </a:pPr>
            <a:r>
              <a:rPr lang="it-IT" sz="2000" dirty="0">
                <a:latin typeface="Calibri" panose="020F0502020204030204" pitchFamily="34" charset="0"/>
              </a:rPr>
              <a:t>D’altra parte, però, </a:t>
            </a:r>
            <a:r>
              <a:rPr lang="it-IT" sz="2000" b="1" dirty="0">
                <a:latin typeface="Calibri" panose="020F0502020204030204" pitchFamily="34" charset="0"/>
              </a:rPr>
              <a:t>la DIS-ONESTA’ paga</a:t>
            </a:r>
            <a:r>
              <a:rPr lang="it-IT" sz="2000" dirty="0">
                <a:latin typeface="Calibri" panose="020F0502020204030204" pitchFamily="34" charset="0"/>
              </a:rPr>
              <a:t>. A volte paga anche bene</a:t>
            </a:r>
          </a:p>
          <a:p>
            <a:pPr marL="285750" indent="-285750">
              <a:spcAft>
                <a:spcPts val="600"/>
              </a:spcAft>
              <a:buFont typeface="Arial"/>
              <a:buChar char="•"/>
              <a:defRPr/>
            </a:pPr>
            <a:r>
              <a:rPr lang="it-IT" sz="2000" dirty="0">
                <a:latin typeface="Calibri" panose="020F0502020204030204" pitchFamily="34" charset="0"/>
              </a:rPr>
              <a:t>Come fanno le persone a risolvere questo </a:t>
            </a:r>
            <a:r>
              <a:rPr lang="it-IT" sz="2000" b="1" dirty="0">
                <a:latin typeface="Calibri" panose="020F0502020204030204" pitchFamily="34" charset="0"/>
              </a:rPr>
              <a:t>dilemma</a:t>
            </a:r>
            <a:r>
              <a:rPr lang="it-IT" sz="2000" dirty="0">
                <a:latin typeface="Calibri" panose="020F0502020204030204" pitchFamily="34" charset="0"/>
              </a:rPr>
              <a:t>?</a:t>
            </a:r>
          </a:p>
          <a:p>
            <a:pPr marL="285750" indent="-285750">
              <a:spcAft>
                <a:spcPts val="600"/>
              </a:spcAft>
              <a:buFont typeface="Arial"/>
              <a:buChar char="•"/>
              <a:defRPr/>
            </a:pPr>
            <a:r>
              <a:rPr lang="it-IT" sz="2000" dirty="0">
                <a:latin typeface="Calibri" panose="020F0502020204030204" pitchFamily="34" charset="0"/>
              </a:rPr>
              <a:t>Fino a che punto pensano di potersi spingere nel commettere qualche violazione e comunque </a:t>
            </a:r>
            <a:r>
              <a:rPr lang="it-IT" sz="2000" b="1" dirty="0">
                <a:latin typeface="Calibri" panose="020F0502020204030204" pitchFamily="34" charset="0"/>
              </a:rPr>
              <a:t>rimanere convinti di essere onesti</a:t>
            </a:r>
            <a:r>
              <a:rPr lang="it-IT" sz="2000" dirty="0">
                <a:latin typeface="Calibri" panose="020F0502020204030204" pitchFamily="34" charset="0"/>
              </a:rPr>
              <a:t>?</a:t>
            </a:r>
          </a:p>
        </p:txBody>
      </p:sp>
      <p:pic>
        <p:nvPicPr>
          <p:cNvPr id="9"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8971300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67803358"/>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4"/>
          <p:cNvSpPr txBox="1">
            <a:spLocks noChangeArrowheads="1"/>
          </p:cNvSpPr>
          <p:nvPr/>
        </p:nvSpPr>
        <p:spPr bwMode="auto">
          <a:xfrm>
            <a:off x="2699792" y="2438885"/>
            <a:ext cx="496855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dirty="0">
                <a:latin typeface="Calibri" panose="020F0502020204030204" pitchFamily="34" charset="0"/>
              </a:rPr>
              <a:t>LA “MALLEABILITA’ NELLA CATEGORIZZAZIONE DI UN’AZIONE”</a:t>
            </a:r>
          </a:p>
        </p:txBody>
      </p:sp>
      <p:sp>
        <p:nvSpPr>
          <p:cNvPr id="9" name="TextBox 8"/>
          <p:cNvSpPr txBox="1"/>
          <p:nvPr/>
        </p:nvSpPr>
        <p:spPr>
          <a:xfrm>
            <a:off x="2915816" y="3158965"/>
            <a:ext cx="4032448" cy="2862322"/>
          </a:xfrm>
          <a:prstGeom prst="rect">
            <a:avLst/>
          </a:prstGeom>
          <a:noFill/>
        </p:spPr>
        <p:txBody>
          <a:bodyPr wrap="square">
            <a:spAutoFit/>
          </a:bodyPr>
          <a:lstStyle/>
          <a:p>
            <a:pPr marL="285750" indent="-285750">
              <a:buFont typeface="Arial"/>
              <a:buChar char="•"/>
              <a:defRPr/>
            </a:pPr>
            <a:r>
              <a:rPr lang="it-IT" b="1" i="1" dirty="0">
                <a:latin typeface="Calibri" panose="020F0502020204030204" pitchFamily="34" charset="0"/>
                <a:cs typeface="+mn-cs"/>
              </a:rPr>
              <a:t>La </a:t>
            </a:r>
            <a:r>
              <a:rPr lang="it-IT" b="1" i="1" dirty="0">
                <a:solidFill>
                  <a:srgbClr val="800000"/>
                </a:solidFill>
                <a:latin typeface="Calibri" panose="020F0502020204030204" pitchFamily="34" charset="0"/>
                <a:cs typeface="+mn-cs"/>
              </a:rPr>
              <a:t>malleabilità</a:t>
            </a:r>
            <a:r>
              <a:rPr lang="it-IT" b="1" i="1" dirty="0">
                <a:latin typeface="Calibri" panose="020F0502020204030204" pitchFamily="34" charset="0"/>
                <a:cs typeface="+mn-cs"/>
              </a:rPr>
              <a:t> è una proprietà tecnologica della materia che indica la capacità di un corpo o di un materiale (in particolare di un metallo) di essere </a:t>
            </a:r>
            <a:r>
              <a:rPr lang="it-IT" b="1" i="1" dirty="0">
                <a:solidFill>
                  <a:srgbClr val="800000"/>
                </a:solidFill>
                <a:latin typeface="Calibri" panose="020F0502020204030204" pitchFamily="34" charset="0"/>
                <a:cs typeface="+mn-cs"/>
              </a:rPr>
              <a:t>facilmente deformabile </a:t>
            </a:r>
            <a:r>
              <a:rPr lang="it-IT" b="1" i="1" dirty="0">
                <a:latin typeface="Calibri" panose="020F0502020204030204" pitchFamily="34" charset="0"/>
                <a:cs typeface="+mn-cs"/>
              </a:rPr>
              <a:t>e riducibile in strati </a:t>
            </a:r>
            <a:r>
              <a:rPr lang="it-IT" b="1" i="1" dirty="0" err="1">
                <a:latin typeface="Calibri" panose="020F0502020204030204" pitchFamily="34" charset="0"/>
                <a:cs typeface="+mn-cs"/>
              </a:rPr>
              <a:t>laminiformi</a:t>
            </a:r>
            <a:r>
              <a:rPr lang="it-IT" b="1" i="1" dirty="0">
                <a:latin typeface="Calibri" panose="020F0502020204030204" pitchFamily="34" charset="0"/>
                <a:cs typeface="+mn-cs"/>
              </a:rPr>
              <a:t> sottili</a:t>
            </a:r>
          </a:p>
          <a:p>
            <a:pPr marL="285750" indent="-285750">
              <a:buFont typeface="Arial"/>
              <a:buChar char="•"/>
              <a:defRPr/>
            </a:pPr>
            <a:r>
              <a:rPr lang="it-IT" b="1" i="1" dirty="0">
                <a:latin typeface="Calibri" panose="020F0502020204030204" pitchFamily="34" charset="0"/>
                <a:cs typeface="+mn-cs"/>
              </a:rPr>
              <a:t>Il termine deriva dal latino "</a:t>
            </a:r>
            <a:r>
              <a:rPr lang="it-IT" b="1" i="1" dirty="0" err="1">
                <a:solidFill>
                  <a:srgbClr val="800000"/>
                </a:solidFill>
                <a:latin typeface="Calibri" panose="020F0502020204030204" pitchFamily="34" charset="0"/>
                <a:cs typeface="+mn-cs"/>
              </a:rPr>
              <a:t>malleum</a:t>
            </a:r>
            <a:r>
              <a:rPr lang="it-IT" b="1" i="1" dirty="0">
                <a:latin typeface="Calibri" panose="020F0502020204030204" pitchFamily="34" charset="0"/>
                <a:cs typeface="+mn-cs"/>
              </a:rPr>
              <a:t>", che vuol dire martello</a:t>
            </a:r>
          </a:p>
          <a:p>
            <a:pPr>
              <a:defRPr/>
            </a:pPr>
            <a:r>
              <a:rPr lang="it-IT" b="1" i="1" dirty="0">
                <a:latin typeface="Calibri" panose="020F0502020204030204" pitchFamily="34" charset="0"/>
                <a:cs typeface="+mn-cs"/>
              </a:rPr>
              <a:t>Fonte: Wikipedia</a:t>
            </a:r>
          </a:p>
        </p:txBody>
      </p:sp>
      <p:pic>
        <p:nvPicPr>
          <p:cNvPr id="12" name="Picture 10"/>
          <p:cNvPicPr>
            <a:picLocks noChangeAspect="1"/>
          </p:cNvPicPr>
          <p:nvPr/>
        </p:nvPicPr>
        <p:blipFill>
          <a:blip r:embed="rId7">
            <a:extLst>
              <a:ext uri="{28A0092B-C50C-407E-A947-70E740481C1C}">
                <a14:useLocalDpi xmlns:a14="http://schemas.microsoft.com/office/drawing/2010/main" val="0"/>
              </a:ext>
            </a:extLst>
          </a:blip>
          <a:srcRect b="3914"/>
          <a:stretch>
            <a:fillRect/>
          </a:stretch>
        </p:blipFill>
        <p:spPr bwMode="auto">
          <a:xfrm>
            <a:off x="6948264" y="4221088"/>
            <a:ext cx="1952718" cy="2387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2699792" y="1423566"/>
            <a:ext cx="6336704" cy="646331"/>
          </a:xfrm>
          <a:prstGeom prst="rect">
            <a:avLst/>
          </a:prstGeom>
          <a:noFill/>
        </p:spPr>
        <p:txBody>
          <a:bodyPr wrap="square" rtlCol="0">
            <a:spAutoFit/>
          </a:bodyPr>
          <a:lstStyle/>
          <a:p>
            <a:r>
              <a:rPr lang="is-IS" b="1" dirty="0">
                <a:latin typeface="Calibri" panose="020F0502020204030204" pitchFamily="34" charset="0"/>
              </a:rPr>
              <a:t>…un modo per non costringersi a pensarsi come DIS-ONESTI è una particolare capacità di auto-manipolazione...</a:t>
            </a:r>
            <a:endParaRPr lang="it-IT" b="1" dirty="0">
              <a:latin typeface="Calibri" panose="020F0502020204030204" pitchFamily="34" charset="0"/>
            </a:endParaRPr>
          </a:p>
        </p:txBody>
      </p:sp>
      <p:pic>
        <p:nvPicPr>
          <p:cNvPr id="13" name="Picture 16" descr="11-12 b.jpg"/>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5956152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3943312942"/>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4"/>
          <p:cNvSpPr txBox="1">
            <a:spLocks noChangeArrowheads="1"/>
          </p:cNvSpPr>
          <p:nvPr/>
        </p:nvSpPr>
        <p:spPr bwMode="auto">
          <a:xfrm>
            <a:off x="2627784" y="2438885"/>
            <a:ext cx="496855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dirty="0">
                <a:latin typeface="Calibri" panose="020F0502020204030204" pitchFamily="34" charset="0"/>
              </a:rPr>
              <a:t>LA “MALLEABILITA’ NELLA CATEGORIZZAZIONE DI UN’AZIONE”</a:t>
            </a:r>
          </a:p>
        </p:txBody>
      </p:sp>
      <p:sp>
        <p:nvSpPr>
          <p:cNvPr id="9" name="TextBox 8"/>
          <p:cNvSpPr txBox="1"/>
          <p:nvPr/>
        </p:nvSpPr>
        <p:spPr>
          <a:xfrm>
            <a:off x="2339752" y="3140968"/>
            <a:ext cx="4824536" cy="3139321"/>
          </a:xfrm>
          <a:prstGeom prst="rect">
            <a:avLst/>
          </a:prstGeom>
          <a:noFill/>
        </p:spPr>
        <p:txBody>
          <a:bodyPr wrap="square">
            <a:spAutoFit/>
          </a:bodyPr>
          <a:lstStyle/>
          <a:p>
            <a:pPr marL="285750" indent="-285750">
              <a:buFont typeface="Arial"/>
              <a:buChar char="•"/>
            </a:pPr>
            <a:r>
              <a:rPr lang="it-IT" b="1" dirty="0">
                <a:latin typeface="Calibri" panose="020F0502020204030204" pitchFamily="34" charset="0"/>
              </a:rPr>
              <a:t>Ipotizziamo che, per alcuni tipi di azioni e grandezze di disonestà, le persone possono </a:t>
            </a:r>
            <a:r>
              <a:rPr lang="it-IT" b="1" dirty="0">
                <a:solidFill>
                  <a:srgbClr val="800000"/>
                </a:solidFill>
                <a:latin typeface="Calibri" panose="020F0502020204030204" pitchFamily="34" charset="0"/>
              </a:rPr>
              <a:t>“deformare” il significato delle loro azioni </a:t>
            </a:r>
            <a:r>
              <a:rPr lang="it-IT" b="1" dirty="0">
                <a:latin typeface="Calibri" panose="020F0502020204030204" pitchFamily="34" charset="0"/>
              </a:rPr>
              <a:t>in termini più compatibili con il proprio concetto-di-</a:t>
            </a:r>
            <a:r>
              <a:rPr lang="it-IT" b="1" dirty="0" err="1">
                <a:latin typeface="Calibri" panose="020F0502020204030204" pitchFamily="34" charset="0"/>
              </a:rPr>
              <a:t>sè</a:t>
            </a:r>
            <a:r>
              <a:rPr lang="it-IT" b="1" dirty="0">
                <a:latin typeface="Calibri" panose="020F0502020204030204" pitchFamily="34" charset="0"/>
              </a:rPr>
              <a:t> e trovare razionalizzazioni per le loro azioni (renderle più accettabili). </a:t>
            </a:r>
          </a:p>
          <a:p>
            <a:pPr marL="285750" indent="-285750">
              <a:buFont typeface="Arial"/>
              <a:buChar char="•"/>
            </a:pPr>
            <a:r>
              <a:rPr lang="it-IT" b="1" dirty="0">
                <a:latin typeface="Calibri" panose="020F0502020204030204" pitchFamily="34" charset="0"/>
              </a:rPr>
              <a:t>Di conseguenza le persone possono essere disoneste, evitando eventuali segnali negativi che potrebbero influenzare il loro concetto-di-sé, e quindi </a:t>
            </a:r>
            <a:r>
              <a:rPr lang="it-IT" b="1" dirty="0">
                <a:solidFill>
                  <a:srgbClr val="800000"/>
                </a:solidFill>
                <a:latin typeface="Calibri" panose="020F0502020204030204" pitchFamily="34" charset="0"/>
              </a:rPr>
              <a:t>evitare di aggiornare negativamente</a:t>
            </a:r>
            <a:r>
              <a:rPr lang="it-IT" b="1" dirty="0">
                <a:latin typeface="Calibri" panose="020F0502020204030204" pitchFamily="34" charset="0"/>
              </a:rPr>
              <a:t> il loro concetto di sé.</a:t>
            </a:r>
          </a:p>
        </p:txBody>
      </p:sp>
      <p:pic>
        <p:nvPicPr>
          <p:cNvPr id="12" name="Picture 10"/>
          <p:cNvPicPr>
            <a:picLocks noChangeAspect="1"/>
          </p:cNvPicPr>
          <p:nvPr/>
        </p:nvPicPr>
        <p:blipFill>
          <a:blip r:embed="rId7">
            <a:extLst>
              <a:ext uri="{28A0092B-C50C-407E-A947-70E740481C1C}">
                <a14:useLocalDpi xmlns:a14="http://schemas.microsoft.com/office/drawing/2010/main" val="0"/>
              </a:ext>
            </a:extLst>
          </a:blip>
          <a:srcRect b="3914"/>
          <a:stretch>
            <a:fillRect/>
          </a:stretch>
        </p:blipFill>
        <p:spPr bwMode="auto">
          <a:xfrm>
            <a:off x="7194801" y="4470937"/>
            <a:ext cx="1952718" cy="2387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2627784" y="1397000"/>
            <a:ext cx="6336704" cy="646331"/>
          </a:xfrm>
          <a:prstGeom prst="rect">
            <a:avLst/>
          </a:prstGeom>
          <a:noFill/>
        </p:spPr>
        <p:txBody>
          <a:bodyPr wrap="square" rtlCol="0">
            <a:spAutoFit/>
          </a:bodyPr>
          <a:lstStyle/>
          <a:p>
            <a:r>
              <a:rPr lang="is-IS" b="1" dirty="0">
                <a:latin typeface="Calibri" panose="020F0502020204030204" pitchFamily="34" charset="0"/>
              </a:rPr>
              <a:t>…un modo per non costringersi a pensarsi come DIS-ONESTI è una particolare capacità di auto-manipolazione...</a:t>
            </a:r>
            <a:endParaRPr lang="it-IT" b="1" dirty="0">
              <a:latin typeface="Calibri" panose="020F0502020204030204" pitchFamily="34" charset="0"/>
            </a:endParaRPr>
          </a:p>
        </p:txBody>
      </p:sp>
      <p:pic>
        <p:nvPicPr>
          <p:cNvPr id="13" name="Picture 16" descr="11-12 b.jpg"/>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3278951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1319844797"/>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627784" y="1449650"/>
            <a:ext cx="6336704" cy="646331"/>
          </a:xfrm>
          <a:prstGeom prst="rect">
            <a:avLst/>
          </a:prstGeom>
          <a:noFill/>
        </p:spPr>
        <p:txBody>
          <a:bodyPr wrap="square" rtlCol="0">
            <a:spAutoFit/>
          </a:bodyPr>
          <a:lstStyle/>
          <a:p>
            <a:r>
              <a:rPr lang="is-IS" b="1" dirty="0">
                <a:latin typeface="Calibri" panose="020F0502020204030204" pitchFamily="34" charset="0"/>
              </a:rPr>
              <a:t>…un modo per non costringersi a pensarsi come DIS-ONESTI è una particolare capacità di auto-manipolazione...</a:t>
            </a:r>
            <a:endParaRPr lang="it-IT" b="1" dirty="0">
              <a:latin typeface="Calibri" panose="020F0502020204030204" pitchFamily="34" charset="0"/>
            </a:endParaRPr>
          </a:p>
        </p:txBody>
      </p:sp>
      <p:sp>
        <p:nvSpPr>
          <p:cNvPr id="13" name="TextBox 12"/>
          <p:cNvSpPr txBox="1"/>
          <p:nvPr/>
        </p:nvSpPr>
        <p:spPr>
          <a:xfrm>
            <a:off x="2699792" y="2492896"/>
            <a:ext cx="4441825" cy="3693319"/>
          </a:xfrm>
          <a:prstGeom prst="rect">
            <a:avLst/>
          </a:prstGeom>
          <a:noFill/>
        </p:spPr>
        <p:txBody>
          <a:bodyPr>
            <a:spAutoFit/>
          </a:bodyPr>
          <a:lstStyle/>
          <a:p>
            <a:pPr>
              <a:defRPr/>
            </a:pPr>
            <a:r>
              <a:rPr lang="it-IT" b="1" dirty="0">
                <a:latin typeface="Calibri" panose="020F0502020204030204" pitchFamily="34" charset="0"/>
                <a:cs typeface="+mn-cs"/>
              </a:rPr>
              <a:t>ESEMPIO DI “</a:t>
            </a:r>
            <a:r>
              <a:rPr lang="it-IT" b="1" dirty="0">
                <a:solidFill>
                  <a:srgbClr val="800000"/>
                </a:solidFill>
                <a:latin typeface="Calibri" panose="020F0502020204030204" pitchFamily="34" charset="0"/>
                <a:cs typeface="+mn-cs"/>
              </a:rPr>
              <a:t>MALLEABILITA</a:t>
            </a:r>
            <a:r>
              <a:rPr lang="it-IT" b="1" dirty="0">
                <a:latin typeface="Calibri" panose="020F0502020204030204" pitchFamily="34" charset="0"/>
                <a:cs typeface="+mn-cs"/>
              </a:rPr>
              <a:t>’” NELLA CATEGORIZZAZIONE DI UN’AZIONE</a:t>
            </a:r>
          </a:p>
          <a:p>
            <a:pPr>
              <a:defRPr/>
            </a:pPr>
            <a:r>
              <a:rPr lang="it-IT" b="1" i="1" dirty="0">
                <a:solidFill>
                  <a:srgbClr val="800000"/>
                </a:solidFill>
                <a:latin typeface="Calibri" panose="020F0502020204030204" pitchFamily="34" charset="0"/>
                <a:cs typeface="+mn-cs"/>
              </a:rPr>
              <a:t>Rubare una matita</a:t>
            </a:r>
          </a:p>
          <a:p>
            <a:pPr marL="285750" indent="-285750">
              <a:buFont typeface="Arial"/>
              <a:buChar char="•"/>
              <a:defRPr/>
            </a:pPr>
            <a:r>
              <a:rPr lang="it-IT" b="1" dirty="0">
                <a:latin typeface="Calibri" panose="020F0502020204030204" pitchFamily="34" charset="0"/>
                <a:cs typeface="+mn-cs"/>
              </a:rPr>
              <a:t>L'intuizione suggerisce che è più facile </a:t>
            </a:r>
            <a:r>
              <a:rPr lang="it-IT" b="1" dirty="0">
                <a:solidFill>
                  <a:srgbClr val="800000"/>
                </a:solidFill>
                <a:latin typeface="Calibri" panose="020F0502020204030204" pitchFamily="34" charset="0"/>
                <a:cs typeface="+mn-cs"/>
              </a:rPr>
              <a:t>rubare una matita </a:t>
            </a:r>
            <a:r>
              <a:rPr lang="it-IT" b="1" dirty="0">
                <a:latin typeface="Calibri" panose="020F0502020204030204" pitchFamily="34" charset="0"/>
                <a:cs typeface="+mn-cs"/>
              </a:rPr>
              <a:t>da 50 ¢ da un amico che </a:t>
            </a:r>
            <a:r>
              <a:rPr lang="it-IT" b="1" dirty="0">
                <a:solidFill>
                  <a:srgbClr val="800000"/>
                </a:solidFill>
                <a:latin typeface="Calibri" panose="020F0502020204030204" pitchFamily="34" charset="0"/>
                <a:cs typeface="+mn-cs"/>
              </a:rPr>
              <a:t>rubare 50 ¢ dal portafoglio </a:t>
            </a:r>
            <a:r>
              <a:rPr lang="it-IT" b="1" dirty="0">
                <a:latin typeface="Calibri" panose="020F0502020204030204" pitchFamily="34" charset="0"/>
                <a:cs typeface="+mn-cs"/>
              </a:rPr>
              <a:t>di questo amico e poi comprare una matita</a:t>
            </a:r>
          </a:p>
          <a:p>
            <a:pPr marL="285750" indent="-285750">
              <a:buFont typeface="Arial"/>
              <a:buChar char="•"/>
              <a:defRPr/>
            </a:pPr>
            <a:r>
              <a:rPr lang="it-IT" b="1" dirty="0">
                <a:latin typeface="Calibri" panose="020F0502020204030204" pitchFamily="34" charset="0"/>
                <a:cs typeface="+mn-cs"/>
              </a:rPr>
              <a:t>Nonostante il risultato sia lo stesso, il primo scenario </a:t>
            </a:r>
            <a:r>
              <a:rPr lang="it-IT" b="1" dirty="0">
                <a:solidFill>
                  <a:srgbClr val="800000"/>
                </a:solidFill>
                <a:latin typeface="Calibri" panose="020F0502020204030204" pitchFamily="34" charset="0"/>
                <a:cs typeface="+mn-cs"/>
              </a:rPr>
              <a:t>offre più possibilità di classificare le azioni in termini compatibili con l’amicizia</a:t>
            </a:r>
            <a:r>
              <a:rPr lang="it-IT" b="1" dirty="0">
                <a:latin typeface="Calibri" panose="020F0502020204030204" pitchFamily="34" charset="0"/>
                <a:cs typeface="+mn-cs"/>
              </a:rPr>
              <a:t> (ad esempio, </a:t>
            </a:r>
            <a:r>
              <a:rPr lang="it-IT" b="1" i="1" dirty="0">
                <a:latin typeface="Calibri" panose="020F0502020204030204" pitchFamily="34" charset="0"/>
                <a:cs typeface="+mn-cs"/>
              </a:rPr>
              <a:t>“il mio amico ha preso una matita da me una volta, questo è quello che fanno gli amici”</a:t>
            </a:r>
            <a:r>
              <a:rPr lang="it-IT" b="1" dirty="0">
                <a:latin typeface="Calibri" panose="020F0502020204030204" pitchFamily="34" charset="0"/>
                <a:cs typeface="+mn-cs"/>
              </a:rPr>
              <a:t>). </a:t>
            </a:r>
          </a:p>
        </p:txBody>
      </p:sp>
      <p:pic>
        <p:nvPicPr>
          <p:cNvPr id="14" name="Picture 7"/>
          <p:cNvPicPr>
            <a:picLocks noChangeAspect="1"/>
          </p:cNvPicPr>
          <p:nvPr/>
        </p:nvPicPr>
        <p:blipFill>
          <a:blip r:embed="rId7" cstate="email">
            <a:extLst>
              <a:ext uri="{28A0092B-C50C-407E-A947-70E740481C1C}">
                <a14:useLocalDpi xmlns:a14="http://schemas.microsoft.com/office/drawing/2010/main" val="0"/>
              </a:ext>
            </a:extLst>
          </a:blip>
          <a:srcRect b="9981"/>
          <a:stretch>
            <a:fillRect/>
          </a:stretch>
        </p:blipFill>
        <p:spPr bwMode="auto">
          <a:xfrm>
            <a:off x="7149530" y="4941167"/>
            <a:ext cx="1994469" cy="19191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Not Equal 14"/>
          <p:cNvSpPr/>
          <p:nvPr/>
        </p:nvSpPr>
        <p:spPr>
          <a:xfrm>
            <a:off x="7272338" y="4221088"/>
            <a:ext cx="1871662" cy="647700"/>
          </a:xfrm>
          <a:prstGeom prst="mathNotEqual">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dirty="0">
              <a:solidFill>
                <a:schemeClr val="tx1"/>
              </a:solidFill>
              <a:latin typeface="Calibri" panose="020F0502020204030204" pitchFamily="34" charset="0"/>
            </a:endParaRPr>
          </a:p>
        </p:txBody>
      </p:sp>
      <p:pic>
        <p:nvPicPr>
          <p:cNvPr id="16" name="Picture 1"/>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7380312" y="2420888"/>
            <a:ext cx="1619672" cy="1700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16" descr="11-12 b.jpg"/>
          <p:cNvPicPr>
            <a:picLocks noChangeAspect="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9540626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extBox 4"/>
          <p:cNvSpPr txBox="1">
            <a:spLocks noChangeArrowheads="1"/>
          </p:cNvSpPr>
          <p:nvPr/>
        </p:nvSpPr>
        <p:spPr bwMode="auto">
          <a:xfrm>
            <a:off x="3997449" y="2471385"/>
            <a:ext cx="5039047" cy="2862322"/>
          </a:xfrm>
          <a:prstGeom prst="rect">
            <a:avLst/>
          </a:prstGeom>
          <a:solidFill>
            <a:srgbClr val="FFFFFF"/>
          </a:solidFill>
          <a:ln>
            <a:noFill/>
          </a:ln>
          <a:extLst/>
        </p:spPr>
        <p:txBody>
          <a:bodyPr wrap="square">
            <a:spAutoFit/>
          </a:bodyPr>
          <a:lstStyle>
            <a:lvl1pPr marL="285750" indent="-28575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Char char="•"/>
            </a:pPr>
            <a:r>
              <a:rPr lang="it-IT" sz="2000" b="1" dirty="0">
                <a:latin typeface="Calibri" panose="020F0502020204030204" pitchFamily="34" charset="0"/>
              </a:rPr>
              <a:t>Alcuni esperimenti dimostrano che esistono i cosiddetti “intermediari simbolici” che hanno per molti l’effetto di </a:t>
            </a:r>
            <a:r>
              <a:rPr lang="it-IT" sz="2000" b="1" dirty="0">
                <a:solidFill>
                  <a:srgbClr val="800000"/>
                </a:solidFill>
                <a:latin typeface="Calibri" panose="020F0502020204030204" pitchFamily="34" charset="0"/>
              </a:rPr>
              <a:t>separare in maniera assoluta le persone dall’etica</a:t>
            </a:r>
            <a:r>
              <a:rPr lang="it-IT" altLang="ja-JP" sz="2000" b="1" dirty="0">
                <a:latin typeface="Calibri" panose="020F0502020204030204" pitchFamily="34" charset="0"/>
              </a:rPr>
              <a:t>, azzerando il collegamento tra atto ed effetto.</a:t>
            </a:r>
          </a:p>
          <a:p>
            <a:pPr eaLnBrk="1" hangingPunct="1">
              <a:buFont typeface="Arial" charset="0"/>
              <a:buChar char="•"/>
            </a:pPr>
            <a:r>
              <a:rPr lang="it-IT" sz="2000" b="1" dirty="0">
                <a:latin typeface="Calibri" panose="020F0502020204030204" pitchFamily="34" charset="0"/>
              </a:rPr>
              <a:t>E’ il fenomeno che osserviamo, ad esempio, con il </a:t>
            </a:r>
            <a:r>
              <a:rPr lang="it-IT" sz="2000" b="1" i="1" dirty="0" err="1">
                <a:solidFill>
                  <a:srgbClr val="800000"/>
                </a:solidFill>
                <a:latin typeface="Calibri" panose="020F0502020204030204" pitchFamily="34" charset="0"/>
              </a:rPr>
              <a:t>gambling</a:t>
            </a:r>
            <a:r>
              <a:rPr lang="it-IT" sz="2000" b="1" dirty="0">
                <a:solidFill>
                  <a:srgbClr val="800000"/>
                </a:solidFill>
                <a:latin typeface="Calibri" panose="020F0502020204030204" pitchFamily="34" charset="0"/>
              </a:rPr>
              <a:t> </a:t>
            </a:r>
            <a:r>
              <a:rPr lang="it-IT" sz="2000" b="1" dirty="0">
                <a:latin typeface="Calibri" panose="020F0502020204030204" pitchFamily="34" charset="0"/>
              </a:rPr>
              <a:t>(</a:t>
            </a:r>
            <a:r>
              <a:rPr lang="it-IT" sz="2000" b="1" i="1" dirty="0">
                <a:latin typeface="Calibri" panose="020F0502020204030204" pitchFamily="34" charset="0"/>
              </a:rPr>
              <a:t>fiche</a:t>
            </a:r>
            <a:r>
              <a:rPr lang="it-IT" sz="2000" b="1" dirty="0">
                <a:latin typeface="Calibri" panose="020F0502020204030204" pitchFamily="34" charset="0"/>
              </a:rPr>
              <a:t> al posto di denaro)</a:t>
            </a:r>
          </a:p>
        </p:txBody>
      </p:sp>
      <p:sp>
        <p:nvSpPr>
          <p:cNvPr id="137218" name="TextBox 6"/>
          <p:cNvSpPr txBox="1">
            <a:spLocks noChangeArrowheads="1"/>
          </p:cNvSpPr>
          <p:nvPr/>
        </p:nvSpPr>
        <p:spPr bwMode="auto">
          <a:xfrm>
            <a:off x="30900" y="1844824"/>
            <a:ext cx="3335338"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200" b="1" dirty="0">
                <a:latin typeface="Calibri" panose="020F0502020204030204" pitchFamily="34" charset="0"/>
              </a:rPr>
              <a:t>ESPERIMENTO</a:t>
            </a:r>
          </a:p>
          <a:p>
            <a:pPr eaLnBrk="1" hangingPunct="1"/>
            <a:r>
              <a:rPr lang="it-IT" sz="1600" b="1" dirty="0">
                <a:solidFill>
                  <a:srgbClr val="800000"/>
                </a:solidFill>
                <a:latin typeface="Calibri" panose="020F0502020204030204" pitchFamily="34" charset="0"/>
              </a:rPr>
              <a:t>L’INTERMEDIARIO SIMBOLICO</a:t>
            </a:r>
          </a:p>
        </p:txBody>
      </p:sp>
      <p:pic>
        <p:nvPicPr>
          <p:cNvPr id="137219"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636838"/>
            <a:ext cx="3606800" cy="224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20132175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2588178929"/>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TextBox 16"/>
          <p:cNvSpPr txBox="1"/>
          <p:nvPr/>
        </p:nvSpPr>
        <p:spPr>
          <a:xfrm>
            <a:off x="2654449" y="1856427"/>
            <a:ext cx="5616623" cy="3970318"/>
          </a:xfrm>
          <a:prstGeom prst="rect">
            <a:avLst/>
          </a:prstGeom>
          <a:noFill/>
        </p:spPr>
        <p:txBody>
          <a:bodyPr wrap="square">
            <a:spAutoFit/>
          </a:bodyPr>
          <a:lstStyle/>
          <a:p>
            <a:pPr>
              <a:defRPr/>
            </a:pPr>
            <a:r>
              <a:rPr lang="it-IT" b="1" dirty="0">
                <a:latin typeface="Calibri" panose="020F0502020204030204" pitchFamily="34" charset="0"/>
                <a:cs typeface="+mn-cs"/>
              </a:rPr>
              <a:t>IN CONCLUSIONE:</a:t>
            </a:r>
          </a:p>
          <a:p>
            <a:pPr marL="285750" indent="-285750">
              <a:buFont typeface="Arial"/>
              <a:buChar char="•"/>
              <a:defRPr/>
            </a:pPr>
            <a:r>
              <a:rPr lang="it-IT" b="1" dirty="0">
                <a:latin typeface="Calibri" panose="020F0502020204030204" pitchFamily="34" charset="0"/>
                <a:cs typeface="+mn-cs"/>
              </a:rPr>
              <a:t>All’aumentare della </a:t>
            </a:r>
            <a:r>
              <a:rPr lang="it-IT" b="1" dirty="0">
                <a:solidFill>
                  <a:srgbClr val="800000"/>
                </a:solidFill>
                <a:latin typeface="Calibri" panose="020F0502020204030204" pitchFamily="34" charset="0"/>
                <a:cs typeface="+mn-cs"/>
              </a:rPr>
              <a:t>malleabilità</a:t>
            </a:r>
            <a:r>
              <a:rPr lang="it-IT" b="1" dirty="0">
                <a:latin typeface="Calibri" panose="020F0502020204030204" pitchFamily="34" charset="0"/>
                <a:cs typeface="+mn-cs"/>
              </a:rPr>
              <a:t> nella categorizzazione di un’azione, aumenta anche il </a:t>
            </a:r>
            <a:r>
              <a:rPr lang="it-IT" b="1" dirty="0">
                <a:solidFill>
                  <a:srgbClr val="800000"/>
                </a:solidFill>
                <a:latin typeface="Calibri" panose="020F0502020204030204" pitchFamily="34" charset="0"/>
                <a:cs typeface="+mn-cs"/>
              </a:rPr>
              <a:t>livello di disonestà </a:t>
            </a:r>
            <a:r>
              <a:rPr lang="it-IT" b="1" dirty="0">
                <a:latin typeface="Calibri" panose="020F0502020204030204" pitchFamily="34" charset="0"/>
                <a:cs typeface="+mn-cs"/>
              </a:rPr>
              <a:t>di un’azione che una persona può tollerare di commettere senza dover aggiornare il suo concetto-di-sé. </a:t>
            </a:r>
          </a:p>
          <a:p>
            <a:pPr>
              <a:defRPr/>
            </a:pPr>
            <a:endParaRPr lang="it-IT" dirty="0">
              <a:latin typeface="Calibri" panose="020F0502020204030204" pitchFamily="34" charset="0"/>
              <a:cs typeface="+mn-cs"/>
            </a:endParaRPr>
          </a:p>
          <a:p>
            <a:pPr>
              <a:defRPr/>
            </a:pPr>
            <a:r>
              <a:rPr lang="it-IT" b="1" dirty="0">
                <a:solidFill>
                  <a:srgbClr val="800000"/>
                </a:solidFill>
                <a:latin typeface="Calibri" panose="020F0502020204030204" pitchFamily="34" charset="0"/>
                <a:cs typeface="+mn-cs"/>
              </a:rPr>
              <a:t>LIMITI DELLA MALLEABILITA’</a:t>
            </a:r>
          </a:p>
          <a:p>
            <a:pPr marL="285750" indent="-285750">
              <a:buFont typeface="Arial"/>
              <a:buChar char="•"/>
              <a:defRPr/>
            </a:pPr>
            <a:r>
              <a:rPr lang="it-IT" b="1" dirty="0">
                <a:latin typeface="Calibri" panose="020F0502020204030204" pitchFamily="34" charset="0"/>
                <a:cs typeface="+mn-cs"/>
              </a:rPr>
              <a:t>E’ difficile immaginare che questo meccanismo sia </a:t>
            </a:r>
            <a:r>
              <a:rPr lang="it-IT" b="1" dirty="0">
                <a:solidFill>
                  <a:srgbClr val="800000"/>
                </a:solidFill>
                <a:latin typeface="Calibri" panose="020F0502020204030204" pitchFamily="34" charset="0"/>
                <a:cs typeface="+mn-cs"/>
              </a:rPr>
              <a:t>senza limiti</a:t>
            </a:r>
            <a:r>
              <a:rPr lang="it-IT" b="1" dirty="0">
                <a:latin typeface="Calibri" panose="020F0502020204030204" pitchFamily="34" charset="0"/>
                <a:cs typeface="+mn-cs"/>
              </a:rPr>
              <a:t>. </a:t>
            </a:r>
          </a:p>
          <a:p>
            <a:pPr marL="285750" indent="-285750">
              <a:buFont typeface="Arial"/>
              <a:buChar char="•"/>
              <a:defRPr/>
            </a:pPr>
            <a:r>
              <a:rPr lang="it-IT" b="1" dirty="0">
                <a:latin typeface="Calibri" panose="020F0502020204030204" pitchFamily="34" charset="0"/>
                <a:cs typeface="+mn-cs"/>
              </a:rPr>
              <a:t>Il meccanismo di malleabilità nella categorizzazione funziona fino a una </a:t>
            </a:r>
            <a:r>
              <a:rPr lang="it-IT" b="1" dirty="0">
                <a:solidFill>
                  <a:srgbClr val="800000"/>
                </a:solidFill>
                <a:latin typeface="Calibri" panose="020F0502020204030204" pitchFamily="34" charset="0"/>
                <a:cs typeface="+mn-cs"/>
              </a:rPr>
              <a:t>soglia</a:t>
            </a:r>
            <a:r>
              <a:rPr lang="it-IT" b="1" dirty="0">
                <a:latin typeface="Calibri" panose="020F0502020204030204" pitchFamily="34" charset="0"/>
                <a:cs typeface="+mn-cs"/>
              </a:rPr>
              <a:t>, oltre la quale le persone non possono più evitare l'</a:t>
            </a:r>
            <a:r>
              <a:rPr lang="it-IT" b="1" dirty="0">
                <a:solidFill>
                  <a:srgbClr val="800000"/>
                </a:solidFill>
                <a:latin typeface="Calibri" panose="020F0502020204030204" pitchFamily="34" charset="0"/>
                <a:cs typeface="+mn-cs"/>
              </a:rPr>
              <a:t>ovvia valenza morale </a:t>
            </a:r>
            <a:r>
              <a:rPr lang="it-IT" b="1" dirty="0">
                <a:latin typeface="Calibri" panose="020F0502020204030204" pitchFamily="34" charset="0"/>
                <a:cs typeface="+mn-cs"/>
              </a:rPr>
              <a:t>del loro comportamento.</a:t>
            </a:r>
            <a:endParaRPr lang="it-IT" dirty="0">
              <a:latin typeface="Calibri" panose="020F0502020204030204" pitchFamily="34" charset="0"/>
              <a:cs typeface="+mn-cs"/>
            </a:endParaRPr>
          </a:p>
        </p:txBody>
      </p:sp>
      <p:pic>
        <p:nvPicPr>
          <p:cNvPr id="18"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85528148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2420888"/>
            <a:ext cx="8892480"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4099379721"/>
              </p:ext>
            </p:extLst>
          </p:nvPr>
        </p:nvGraphicFramePr>
        <p:xfrm>
          <a:off x="0" y="1447800"/>
          <a:ext cx="9144000"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1187624" y="1772816"/>
            <a:ext cx="7056784" cy="461665"/>
          </a:xfrm>
          <a:prstGeom prst="rect">
            <a:avLst/>
          </a:prstGeom>
          <a:noFill/>
        </p:spPr>
        <p:txBody>
          <a:bodyPr wrap="square" rtlCol="0">
            <a:spAutoFit/>
          </a:bodyPr>
          <a:lstStyle/>
          <a:p>
            <a:pPr algn="ctr"/>
            <a:r>
              <a:rPr lang="is-IS" sz="2400" b="1" dirty="0">
                <a:latin typeface="Calibri" panose="020F0502020204030204" pitchFamily="34" charset="0"/>
              </a:rPr>
              <a:t>…esistono tre diversi fattori da analizzare...</a:t>
            </a:r>
            <a:endParaRPr lang="it-IT" sz="2400" b="1" dirty="0">
              <a:latin typeface="Calibri" panose="020F0502020204030204" pitchFamily="34" charset="0"/>
            </a:endParaRPr>
          </a:p>
        </p:txBody>
      </p:sp>
      <p:pic>
        <p:nvPicPr>
          <p:cNvPr id="8"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419872" y="4365104"/>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898259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11</a:t>
            </a:fld>
            <a:endParaRPr lang="it-IT"/>
          </a:p>
        </p:txBody>
      </p:sp>
      <p:sp>
        <p:nvSpPr>
          <p:cNvPr id="6" name="TextBox 5"/>
          <p:cNvSpPr txBox="1"/>
          <p:nvPr/>
        </p:nvSpPr>
        <p:spPr>
          <a:xfrm>
            <a:off x="323528" y="2924944"/>
            <a:ext cx="6048672" cy="3416320"/>
          </a:xfrm>
          <a:prstGeom prst="rect">
            <a:avLst/>
          </a:prstGeom>
          <a:noFill/>
        </p:spPr>
        <p:txBody>
          <a:bodyPr wrap="square">
            <a:spAutoFit/>
          </a:bodyPr>
          <a:lstStyle/>
          <a:p>
            <a:pPr marL="457200" indent="-457200">
              <a:buFont typeface="Arial"/>
              <a:buChar char="•"/>
              <a:defRPr/>
            </a:pPr>
            <a:r>
              <a:rPr lang="it-IT" sz="2400" b="1" dirty="0"/>
              <a:t>Quale, tra le soluzioni alternative individuate, a tuo avviso, rappresenta la soluzione più compatibile con l’etica pubblica e con le aspettative comportamentali che l’Ente ripone nei suoi dipendenti?</a:t>
            </a:r>
          </a:p>
          <a:p>
            <a:pPr marL="457200" indent="-457200">
              <a:buFont typeface="Arial"/>
              <a:buChar char="•"/>
              <a:defRPr/>
            </a:pPr>
            <a:r>
              <a:rPr lang="it-IT" sz="2400" b="1" dirty="0"/>
              <a:t>Quale soluzione, cioè, dovresti consigliare a Marta?</a:t>
            </a:r>
            <a:endParaRPr lang="is-IS" sz="2400" b="1" dirty="0"/>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6492252" y="314393"/>
            <a:ext cx="2651748" cy="6525344"/>
          </a:xfrm>
          <a:prstGeom prst="rect">
            <a:avLst/>
          </a:prstGeom>
        </p:spPr>
      </p:pic>
      <p:sp>
        <p:nvSpPr>
          <p:cNvPr id="3" name="Heptagon 2"/>
          <p:cNvSpPr/>
          <p:nvPr/>
        </p:nvSpPr>
        <p:spPr>
          <a:xfrm>
            <a:off x="395536" y="1700808"/>
            <a:ext cx="1368152" cy="1152128"/>
          </a:xfrm>
          <a:prstGeom prst="hep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4000" b="1" dirty="0"/>
              <a:t>6</a:t>
            </a:r>
          </a:p>
        </p:txBody>
      </p:sp>
    </p:spTree>
    <p:extLst>
      <p:ext uri="{BB962C8B-B14F-4D97-AF65-F5344CB8AC3E}">
        <p14:creationId xmlns:p14="http://schemas.microsoft.com/office/powerpoint/2010/main" val="328302004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1128443097"/>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Box 8"/>
          <p:cNvSpPr txBox="1"/>
          <p:nvPr/>
        </p:nvSpPr>
        <p:spPr>
          <a:xfrm>
            <a:off x="2753692" y="1947604"/>
            <a:ext cx="5143748" cy="3785652"/>
          </a:xfrm>
          <a:prstGeom prst="rect">
            <a:avLst/>
          </a:prstGeom>
          <a:noFill/>
        </p:spPr>
        <p:txBody>
          <a:bodyPr wrap="square">
            <a:spAutoFit/>
          </a:bodyPr>
          <a:lstStyle/>
          <a:p>
            <a:pPr>
              <a:defRPr/>
            </a:pPr>
            <a:r>
              <a:rPr lang="it-IT" sz="2000" b="1" dirty="0">
                <a:solidFill>
                  <a:srgbClr val="800000"/>
                </a:solidFill>
                <a:latin typeface="Calibri" panose="020F0502020204030204" pitchFamily="34" charset="0"/>
                <a:cs typeface="Calibri" panose="020F0502020204030204" pitchFamily="34" charset="0"/>
              </a:rPr>
              <a:t>Questioni</a:t>
            </a:r>
          </a:p>
          <a:p>
            <a:pPr marL="342900" indent="-342900">
              <a:buFont typeface="Arial"/>
              <a:buChar char="•"/>
              <a:defRPr/>
            </a:pPr>
            <a:r>
              <a:rPr lang="it-IT" sz="2000" dirty="0">
                <a:solidFill>
                  <a:srgbClr val="000000"/>
                </a:solidFill>
                <a:latin typeface="Calibri" panose="020F0502020204030204" pitchFamily="34" charset="0"/>
                <a:cs typeface="Calibri" panose="020F0502020204030204" pitchFamily="34" charset="0"/>
              </a:rPr>
              <a:t>Le persone possono interrogarsi o meno se la propria condotta sia giusta o sbagliata</a:t>
            </a:r>
            <a:r>
              <a:rPr lang="is-IS" sz="2000" dirty="0">
                <a:solidFill>
                  <a:srgbClr val="000000"/>
                </a:solidFill>
                <a:latin typeface="Calibri" panose="020F0502020204030204" pitchFamily="34" charset="0"/>
                <a:cs typeface="Calibri" panose="020F0502020204030204" pitchFamily="34" charset="0"/>
              </a:rPr>
              <a:t>…</a:t>
            </a:r>
          </a:p>
          <a:p>
            <a:pPr marL="342900" indent="-342900">
              <a:buFont typeface="Arial"/>
              <a:buChar char="•"/>
              <a:defRPr/>
            </a:pPr>
            <a:r>
              <a:rPr lang="is-IS" sz="2000" dirty="0">
                <a:solidFill>
                  <a:srgbClr val="000000"/>
                </a:solidFill>
                <a:latin typeface="Calibri" panose="020F0502020204030204" pitchFamily="34" charset="0"/>
                <a:cs typeface="Calibri" panose="020F0502020204030204" pitchFamily="34" charset="0"/>
              </a:rPr>
              <a:t>...quello che faranno sempre, però, sarà di </a:t>
            </a:r>
            <a:r>
              <a:rPr lang="is-IS" sz="2000" b="1" dirty="0">
                <a:solidFill>
                  <a:srgbClr val="000000"/>
                </a:solidFill>
                <a:latin typeface="Calibri" panose="020F0502020204030204" pitchFamily="34" charset="0"/>
                <a:cs typeface="Calibri" panose="020F0502020204030204" pitchFamily="34" charset="0"/>
              </a:rPr>
              <a:t>OSSERVARE</a:t>
            </a:r>
            <a:r>
              <a:rPr lang="is-IS" sz="2000" dirty="0">
                <a:solidFill>
                  <a:srgbClr val="000000"/>
                </a:solidFill>
                <a:latin typeface="Calibri" panose="020F0502020204030204" pitchFamily="34" charset="0"/>
                <a:cs typeface="Calibri" panose="020F0502020204030204" pitchFamily="34" charset="0"/>
              </a:rPr>
              <a:t> le condotte altrui per cercare di orientarsi.</a:t>
            </a:r>
          </a:p>
          <a:p>
            <a:pPr marL="342900" indent="-342900">
              <a:buFont typeface="Arial"/>
              <a:buChar char="•"/>
              <a:defRPr/>
            </a:pPr>
            <a:r>
              <a:rPr lang="is-IS" sz="2000" dirty="0">
                <a:solidFill>
                  <a:srgbClr val="000000"/>
                </a:solidFill>
                <a:latin typeface="Calibri" panose="020F0502020204030204" pitchFamily="34" charset="0"/>
                <a:cs typeface="Calibri" panose="020F0502020204030204" pitchFamily="34" charset="0"/>
              </a:rPr>
              <a:t>Anche se la responsabilità delle scelte resta in capo all’individuo che le adotta, l’attenzione o la dis-attenzione verso gli standard etici all’interno del contesto micro-organizzativo ha un enorme </a:t>
            </a:r>
            <a:r>
              <a:rPr lang="is-IS" sz="2000" b="1" dirty="0">
                <a:solidFill>
                  <a:srgbClr val="000000"/>
                </a:solidFill>
                <a:latin typeface="Calibri" panose="020F0502020204030204" pitchFamily="34" charset="0"/>
                <a:cs typeface="Calibri" panose="020F0502020204030204" pitchFamily="34" charset="0"/>
              </a:rPr>
              <a:t>potere di influenzamento.</a:t>
            </a:r>
            <a:endParaRPr lang="it-IT" sz="20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412299843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1341528197"/>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2512715" y="1652075"/>
            <a:ext cx="5544616" cy="4093428"/>
          </a:xfrm>
          <a:prstGeom prst="rect">
            <a:avLst/>
          </a:prstGeom>
          <a:noFill/>
        </p:spPr>
        <p:txBody>
          <a:bodyPr wrap="square" rtlCol="0">
            <a:spAutoFit/>
          </a:bodyPr>
          <a:lstStyle/>
          <a:p>
            <a:pPr lvl="0"/>
            <a:r>
              <a:rPr lang="it-IT" sz="2000" dirty="0">
                <a:latin typeface="Calibri" panose="020F0502020204030204" pitchFamily="34" charset="0"/>
              </a:rPr>
              <a:t>Il dottor Rossi sta valutando sta valutando se richiedere il </a:t>
            </a:r>
            <a:r>
              <a:rPr lang="it-IT" sz="2000" i="1" dirty="0" err="1">
                <a:latin typeface="Calibri" panose="020F0502020204030204" pitchFamily="34" charset="0"/>
              </a:rPr>
              <a:t>resort</a:t>
            </a:r>
            <a:r>
              <a:rPr lang="it-IT" sz="2000" i="1" dirty="0">
                <a:latin typeface="Calibri" panose="020F0502020204030204" pitchFamily="34" charset="0"/>
              </a:rPr>
              <a:t> </a:t>
            </a:r>
            <a:r>
              <a:rPr lang="it-IT" sz="2000" dirty="0">
                <a:latin typeface="Calibri" panose="020F0502020204030204" pitchFamily="34" charset="0"/>
              </a:rPr>
              <a:t>ad un prezzo notevolmente scontato</a:t>
            </a:r>
            <a:r>
              <a:rPr lang="is-IS" sz="2000" dirty="0">
                <a:latin typeface="Calibri" panose="020F0502020204030204" pitchFamily="34" charset="0"/>
              </a:rPr>
              <a:t>…</a:t>
            </a:r>
            <a:endParaRPr lang="it-IT" sz="2000" dirty="0">
              <a:latin typeface="Calibri" panose="020F0502020204030204" pitchFamily="34" charset="0"/>
            </a:endParaRPr>
          </a:p>
          <a:p>
            <a:pPr marL="342900" lvl="0" indent="-342900">
              <a:buFont typeface="Arial"/>
              <a:buChar char="•"/>
            </a:pPr>
            <a:r>
              <a:rPr lang="is-IS" sz="2000" dirty="0">
                <a:latin typeface="Calibri" panose="020F0502020204030204" pitchFamily="34" charset="0"/>
              </a:rPr>
              <a:t>…</a:t>
            </a:r>
            <a:r>
              <a:rPr lang="it-IT" sz="2000" dirty="0">
                <a:latin typeface="Calibri" panose="020F0502020204030204" pitchFamily="34" charset="0"/>
              </a:rPr>
              <a:t>Altri funzionari, suoi colleghi, gli hanno confidato di aver richiesto grandi e piccoli favori da persone a cui avevano accreditato un servizio; sembra che questo comportamento sia una </a:t>
            </a:r>
            <a:r>
              <a:rPr lang="it-IT" sz="2000" b="1" dirty="0">
                <a:latin typeface="Calibri" panose="020F0502020204030204" pitchFamily="34" charset="0"/>
              </a:rPr>
              <a:t>prassi consolidata all’interno dell’ufficio</a:t>
            </a:r>
            <a:r>
              <a:rPr lang="it-IT" sz="2000" dirty="0">
                <a:latin typeface="Calibri" panose="020F0502020204030204" pitchFamily="34" charset="0"/>
              </a:rPr>
              <a:t>;</a:t>
            </a:r>
          </a:p>
          <a:p>
            <a:pPr marL="342900" lvl="0" indent="-342900">
              <a:buFont typeface="Arial"/>
              <a:buChar char="•"/>
            </a:pPr>
            <a:r>
              <a:rPr lang="it-IT" sz="2000" dirty="0">
                <a:latin typeface="Calibri" panose="020F0502020204030204" pitchFamily="34" charset="0"/>
              </a:rPr>
              <a:t>il </a:t>
            </a:r>
            <a:r>
              <a:rPr lang="it-IT" sz="2000" b="1" dirty="0">
                <a:latin typeface="Calibri" panose="020F0502020204030204" pitchFamily="34" charset="0"/>
              </a:rPr>
              <a:t>Dirigente</a:t>
            </a:r>
            <a:r>
              <a:rPr lang="it-IT" sz="2000" dirty="0">
                <a:latin typeface="Calibri" panose="020F0502020204030204" pitchFamily="34" charset="0"/>
              </a:rPr>
              <a:t>, pur a conoscenza di tali comportamenti, ha sempre ritenuto di non dover intervenire in ragione del fatto che il suo orientamento è: “</a:t>
            </a:r>
            <a:r>
              <a:rPr lang="it-IT" sz="2000" i="1" dirty="0">
                <a:latin typeface="Calibri" panose="020F0502020204030204" pitchFamily="34" charset="0"/>
              </a:rPr>
              <a:t>ognuno è responsabile dei propri comportamenti</a:t>
            </a:r>
            <a:r>
              <a:rPr lang="it-IT" sz="2000" dirty="0">
                <a:latin typeface="Calibri" panose="020F0502020204030204" pitchFamily="34" charset="0"/>
              </a:rPr>
              <a:t>”.</a:t>
            </a:r>
          </a:p>
        </p:txBody>
      </p:sp>
      <p:pic>
        <p:nvPicPr>
          <p:cNvPr id="8"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3281857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2456541644"/>
              </p:ext>
            </p:extLst>
          </p:nvPr>
        </p:nvGraphicFramePr>
        <p:xfrm>
          <a:off x="0" y="14478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2339752" y="2708920"/>
            <a:ext cx="5287764" cy="3416320"/>
          </a:xfrm>
          <a:prstGeom prst="rect">
            <a:avLst/>
          </a:prstGeom>
          <a:noFill/>
        </p:spPr>
        <p:txBody>
          <a:bodyPr wrap="square">
            <a:spAutoFit/>
          </a:bodyPr>
          <a:lstStyle/>
          <a:p>
            <a:pPr marL="342900" indent="-342900">
              <a:buFont typeface="Arial"/>
              <a:buChar char="•"/>
            </a:pPr>
            <a:r>
              <a:rPr lang="it-IT" b="1" dirty="0">
                <a:latin typeface="Calibri" panose="020F0502020204030204" pitchFamily="34" charset="0"/>
              </a:rPr>
              <a:t>Ipotizziamo che quando le persone prestano attenzione ai loro standard etici (sono consapevoli), ogni azione disonesta ha maggiore probabilità </a:t>
            </a:r>
            <a:r>
              <a:rPr lang="it-IT" b="1" dirty="0">
                <a:solidFill>
                  <a:srgbClr val="800000"/>
                </a:solidFill>
                <a:latin typeface="Calibri" panose="020F0502020204030204" pitchFamily="34" charset="0"/>
              </a:rPr>
              <a:t>di indurre un riflesso nel loro concetto-di-sé </a:t>
            </a:r>
          </a:p>
          <a:p>
            <a:pPr marL="342900" indent="-342900">
              <a:buFont typeface="Arial"/>
              <a:buChar char="•"/>
            </a:pPr>
            <a:r>
              <a:rPr lang="it-IT" b="1" dirty="0">
                <a:latin typeface="Calibri" panose="020F0502020204030204" pitchFamily="34" charset="0"/>
              </a:rPr>
              <a:t>Più le persone sono attente agli standard etici, pertanto, più saranno portati ad </a:t>
            </a:r>
            <a:r>
              <a:rPr lang="it-IT" b="1" dirty="0">
                <a:solidFill>
                  <a:srgbClr val="800000"/>
                </a:solidFill>
                <a:latin typeface="Calibri" panose="020F0502020204030204" pitchFamily="34" charset="0"/>
              </a:rPr>
              <a:t>aggiornare il loro concetto-di-sé</a:t>
            </a:r>
            <a:r>
              <a:rPr lang="it-IT" b="1" dirty="0">
                <a:latin typeface="Calibri" panose="020F0502020204030204" pitchFamily="34" charset="0"/>
              </a:rPr>
              <a:t> come conseguenza negativa delle loro azioni disoneste, </a:t>
            </a:r>
          </a:p>
          <a:p>
            <a:pPr marL="342900" indent="-342900">
              <a:buFont typeface="Arial"/>
              <a:buChar char="•"/>
            </a:pPr>
            <a:r>
              <a:rPr lang="it-IT" b="1" dirty="0">
                <a:latin typeface="Calibri" panose="020F0502020204030204" pitchFamily="34" charset="0"/>
              </a:rPr>
              <a:t>Questo significa che una maggiore attenzione agli standard etici induce le persone a </a:t>
            </a:r>
            <a:r>
              <a:rPr lang="it-IT" b="1" dirty="0">
                <a:solidFill>
                  <a:srgbClr val="800000"/>
                </a:solidFill>
                <a:latin typeface="Calibri" panose="020F0502020204030204" pitchFamily="34" charset="0"/>
              </a:rPr>
              <a:t>delimitare più rigorosamente il proprio comportamento</a:t>
            </a:r>
            <a:r>
              <a:rPr lang="it-IT" b="1" dirty="0">
                <a:latin typeface="Calibri" panose="020F0502020204030204" pitchFamily="34" charset="0"/>
              </a:rPr>
              <a:t>.</a:t>
            </a:r>
            <a:endParaRPr lang="it-IT" dirty="0">
              <a:latin typeface="Calibri" panose="020F0502020204030204" pitchFamily="34" charset="0"/>
            </a:endParaRPr>
          </a:p>
        </p:txBody>
      </p:sp>
      <p:pic>
        <p:nvPicPr>
          <p:cNvPr id="9" name="Picture 1"/>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462927" y="1916832"/>
            <a:ext cx="1671933" cy="2232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Box 4"/>
          <p:cNvSpPr txBox="1">
            <a:spLocks noChangeArrowheads="1"/>
          </p:cNvSpPr>
          <p:nvPr/>
        </p:nvSpPr>
        <p:spPr bwMode="auto">
          <a:xfrm>
            <a:off x="2627784" y="1916832"/>
            <a:ext cx="496855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dirty="0">
                <a:latin typeface="Calibri" panose="020F0502020204030204" pitchFamily="34" charset="0"/>
              </a:rPr>
              <a:t>LA “DIS-ATTENZIONE VERSO GLI STANDARD ETICI”</a:t>
            </a:r>
          </a:p>
        </p:txBody>
      </p:sp>
      <p:pic>
        <p:nvPicPr>
          <p:cNvPr id="13" name="Picture 16" descr="11-12 b.jpg"/>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02086578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354166031"/>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2411760" y="2852936"/>
            <a:ext cx="4536504" cy="3139321"/>
          </a:xfrm>
          <a:prstGeom prst="rect">
            <a:avLst/>
          </a:prstGeom>
          <a:noFill/>
        </p:spPr>
        <p:txBody>
          <a:bodyPr wrap="square">
            <a:spAutoFit/>
          </a:bodyPr>
          <a:lstStyle/>
          <a:p>
            <a:pPr marL="285750" indent="-285750">
              <a:buFont typeface="Arial"/>
              <a:buChar char="•"/>
            </a:pPr>
            <a:r>
              <a:rPr lang="it-IT" b="1" dirty="0">
                <a:latin typeface="Calibri" panose="020F0502020204030204" pitchFamily="34" charset="0"/>
              </a:rPr>
              <a:t>La </a:t>
            </a:r>
            <a:r>
              <a:rPr lang="it-IT" b="1" dirty="0" err="1">
                <a:latin typeface="Calibri" panose="020F0502020204030204" pitchFamily="34" charset="0"/>
              </a:rPr>
              <a:t>dis</a:t>
            </a:r>
            <a:r>
              <a:rPr lang="it-IT" b="1" dirty="0">
                <a:latin typeface="Calibri" panose="020F0502020204030204" pitchFamily="34" charset="0"/>
              </a:rPr>
              <a:t>-attenzione agli standard etici è un “</a:t>
            </a:r>
            <a:r>
              <a:rPr lang="it-IT" altLang="ja-JP" b="1" dirty="0">
                <a:solidFill>
                  <a:srgbClr val="800000"/>
                </a:solidFill>
                <a:latin typeface="Calibri" panose="020F0502020204030204" pitchFamily="34" charset="0"/>
              </a:rPr>
              <a:t>fatto individuale</a:t>
            </a:r>
            <a:r>
              <a:rPr lang="it-IT" b="1" dirty="0">
                <a:latin typeface="Calibri" panose="020F0502020204030204" pitchFamily="34" charset="0"/>
              </a:rPr>
              <a:t>”</a:t>
            </a:r>
            <a:r>
              <a:rPr lang="it-IT" altLang="ja-JP" b="1" dirty="0">
                <a:latin typeface="Calibri" panose="020F0502020204030204" pitchFamily="34" charset="0"/>
              </a:rPr>
              <a:t>.</a:t>
            </a:r>
          </a:p>
          <a:p>
            <a:pPr marL="285750" indent="-285750">
              <a:buFont typeface="Arial"/>
              <a:buChar char="•"/>
            </a:pPr>
            <a:r>
              <a:rPr lang="it-IT" b="1" dirty="0">
                <a:latin typeface="Calibri" panose="020F0502020204030204" pitchFamily="34" charset="0"/>
              </a:rPr>
              <a:t>Ma è ancora di più un “</a:t>
            </a:r>
            <a:r>
              <a:rPr lang="it-IT" altLang="ja-JP" b="1" dirty="0">
                <a:solidFill>
                  <a:srgbClr val="800000"/>
                </a:solidFill>
                <a:latin typeface="Calibri" panose="020F0502020204030204" pitchFamily="34" charset="0"/>
              </a:rPr>
              <a:t>fatto sociale</a:t>
            </a:r>
            <a:r>
              <a:rPr lang="it-IT" b="1" dirty="0">
                <a:latin typeface="Calibri" panose="020F0502020204030204" pitchFamily="34" charset="0"/>
              </a:rPr>
              <a:t>”</a:t>
            </a:r>
            <a:r>
              <a:rPr lang="it-IT" altLang="ja-JP" b="1" dirty="0">
                <a:latin typeface="Calibri" panose="020F0502020204030204" pitchFamily="34" charset="0"/>
              </a:rPr>
              <a:t>, cioè, un </a:t>
            </a:r>
            <a:r>
              <a:rPr lang="it-IT" b="1" dirty="0">
                <a:latin typeface="Calibri" panose="020F0502020204030204" pitchFamily="34" charset="0"/>
              </a:rPr>
              <a:t>“</a:t>
            </a:r>
            <a:r>
              <a:rPr lang="it-IT" altLang="ja-JP" b="1" dirty="0">
                <a:solidFill>
                  <a:srgbClr val="800000"/>
                </a:solidFill>
                <a:latin typeface="Calibri" panose="020F0502020204030204" pitchFamily="34" charset="0"/>
              </a:rPr>
              <a:t>comportamento organizzativo</a:t>
            </a:r>
            <a:r>
              <a:rPr lang="it-IT" b="1" dirty="0">
                <a:latin typeface="Calibri" panose="020F0502020204030204" pitchFamily="34" charset="0"/>
              </a:rPr>
              <a:t>”</a:t>
            </a:r>
            <a:r>
              <a:rPr lang="it-IT" altLang="ja-JP" b="1" dirty="0">
                <a:latin typeface="Calibri" panose="020F0502020204030204" pitchFamily="34" charset="0"/>
              </a:rPr>
              <a:t> praticato dalle persone e avallato dalla leadership.</a:t>
            </a:r>
          </a:p>
          <a:p>
            <a:pPr marL="285750" indent="-285750">
              <a:buFont typeface="Arial"/>
              <a:buChar char="•"/>
            </a:pPr>
            <a:r>
              <a:rPr lang="it-IT" b="1" dirty="0">
                <a:latin typeface="Calibri" panose="020F0502020204030204" pitchFamily="34" charset="0"/>
              </a:rPr>
              <a:t>Una organizzazione e/o la sua comunità di riferimento possono vivere, per determinate circostanze, una fase di “</a:t>
            </a:r>
            <a:r>
              <a:rPr lang="it-IT" altLang="ja-JP" b="1" dirty="0">
                <a:solidFill>
                  <a:srgbClr val="800000"/>
                </a:solidFill>
                <a:latin typeface="Calibri" panose="020F0502020204030204" pitchFamily="34" charset="0"/>
              </a:rPr>
              <a:t>abbandono etico</a:t>
            </a:r>
            <a:r>
              <a:rPr lang="it-IT" b="1" dirty="0">
                <a:latin typeface="Calibri" panose="020F0502020204030204" pitchFamily="34" charset="0"/>
              </a:rPr>
              <a:t>”</a:t>
            </a:r>
            <a:r>
              <a:rPr lang="it-IT" altLang="ja-JP" b="1" dirty="0">
                <a:latin typeface="Calibri" panose="020F0502020204030204" pitchFamily="34" charset="0"/>
              </a:rPr>
              <a:t>, in cui l</a:t>
            </a:r>
            <a:r>
              <a:rPr lang="it-IT" b="1" dirty="0">
                <a:latin typeface="Calibri" panose="020F0502020204030204" pitchFamily="34" charset="0"/>
              </a:rPr>
              <a:t>’</a:t>
            </a:r>
            <a:r>
              <a:rPr lang="it-IT" altLang="ja-JP" b="1" dirty="0">
                <a:latin typeface="Calibri" panose="020F0502020204030204" pitchFamily="34" charset="0"/>
              </a:rPr>
              <a:t>attenzione agli standard etici è pressoché nulla.</a:t>
            </a:r>
            <a:endParaRPr lang="it-IT" b="1" dirty="0">
              <a:latin typeface="Calibri" panose="020F0502020204030204" pitchFamily="34" charset="0"/>
            </a:endParaRPr>
          </a:p>
        </p:txBody>
      </p:sp>
      <p:pic>
        <p:nvPicPr>
          <p:cNvPr id="9" name="Picture 1"/>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462927" y="1916832"/>
            <a:ext cx="1671933" cy="2232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Box 4"/>
          <p:cNvSpPr txBox="1">
            <a:spLocks noChangeArrowheads="1"/>
          </p:cNvSpPr>
          <p:nvPr/>
        </p:nvSpPr>
        <p:spPr bwMode="auto">
          <a:xfrm>
            <a:off x="2627784" y="1916832"/>
            <a:ext cx="496855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dirty="0">
                <a:latin typeface="Calibri" panose="020F0502020204030204" pitchFamily="34" charset="0"/>
              </a:rPr>
              <a:t>LA “DIS-ATTENZIONE VERSO GLI STANDARD ETICI”</a:t>
            </a:r>
          </a:p>
        </p:txBody>
      </p:sp>
      <p:pic>
        <p:nvPicPr>
          <p:cNvPr id="13" name="Picture 5"/>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7092280" y="4365104"/>
            <a:ext cx="863600" cy="1154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7"/>
          <p:cNvPicPr>
            <a:picLocks noChangeAspect="1"/>
          </p:cNvPicPr>
          <p:nvPr/>
        </p:nvPicPr>
        <p:blipFill>
          <a:blip r:embed="rId9" cstate="email">
            <a:extLst>
              <a:ext uri="{28A0092B-C50C-407E-A947-70E740481C1C}">
                <a14:useLocalDpi xmlns:a14="http://schemas.microsoft.com/office/drawing/2010/main" val="0"/>
              </a:ext>
            </a:extLst>
          </a:blip>
          <a:srcRect/>
          <a:stretch>
            <a:fillRect/>
          </a:stretch>
        </p:blipFill>
        <p:spPr bwMode="auto">
          <a:xfrm flipH="1">
            <a:off x="8100392" y="4725144"/>
            <a:ext cx="936625" cy="1193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6" descr="11-12 b.jpg"/>
          <p:cNvPicPr>
            <a:picLocks noChangeAspect="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10392170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2420888"/>
            <a:ext cx="8892480"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1577464972"/>
              </p:ext>
            </p:extLst>
          </p:nvPr>
        </p:nvGraphicFramePr>
        <p:xfrm>
          <a:off x="0" y="1397000"/>
          <a:ext cx="9144000"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1187624" y="1772816"/>
            <a:ext cx="7056784" cy="461665"/>
          </a:xfrm>
          <a:prstGeom prst="rect">
            <a:avLst/>
          </a:prstGeom>
          <a:noFill/>
        </p:spPr>
        <p:txBody>
          <a:bodyPr wrap="square" rtlCol="0">
            <a:spAutoFit/>
          </a:bodyPr>
          <a:lstStyle/>
          <a:p>
            <a:pPr algn="ctr"/>
            <a:r>
              <a:rPr lang="is-IS" sz="2400" b="1" dirty="0">
                <a:latin typeface="Calibri" panose="020F0502020204030204" pitchFamily="34" charset="0"/>
              </a:rPr>
              <a:t>…esistono tre diversi fattori da analizzare...</a:t>
            </a:r>
            <a:endParaRPr lang="it-IT" sz="2400" b="1" dirty="0">
              <a:latin typeface="Calibri" panose="020F0502020204030204" pitchFamily="34" charset="0"/>
            </a:endParaRPr>
          </a:p>
        </p:txBody>
      </p:sp>
      <p:pic>
        <p:nvPicPr>
          <p:cNvPr id="8"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419872" y="4365104"/>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4335200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3017271491"/>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2512715" y="1960513"/>
            <a:ext cx="5544616" cy="3477875"/>
          </a:xfrm>
          <a:prstGeom prst="rect">
            <a:avLst/>
          </a:prstGeom>
          <a:noFill/>
        </p:spPr>
        <p:txBody>
          <a:bodyPr wrap="square" rtlCol="0">
            <a:spAutoFit/>
          </a:bodyPr>
          <a:lstStyle/>
          <a:p>
            <a:pPr lvl="0"/>
            <a:r>
              <a:rPr lang="it-IT" sz="2200" dirty="0">
                <a:latin typeface="Calibri" panose="020F0502020204030204" pitchFamily="34" charset="0"/>
              </a:rPr>
              <a:t>Il dottor Rossi sta valutando se richiedere il </a:t>
            </a:r>
            <a:r>
              <a:rPr lang="it-IT" sz="2200" i="1" dirty="0" err="1">
                <a:latin typeface="Calibri" panose="020F0502020204030204" pitchFamily="34" charset="0"/>
              </a:rPr>
              <a:t>resort</a:t>
            </a:r>
            <a:r>
              <a:rPr lang="it-IT" sz="2200" dirty="0">
                <a:latin typeface="Calibri" panose="020F0502020204030204" pitchFamily="34" charset="0"/>
              </a:rPr>
              <a:t> ad un prezzo notevolmente scontato</a:t>
            </a:r>
            <a:r>
              <a:rPr lang="is-IS" sz="2200" dirty="0">
                <a:latin typeface="Calibri" panose="020F0502020204030204" pitchFamily="34" charset="0"/>
              </a:rPr>
              <a:t>…</a:t>
            </a:r>
            <a:endParaRPr lang="it-IT" sz="2200" dirty="0">
              <a:latin typeface="Calibri" panose="020F0502020204030204" pitchFamily="34" charset="0"/>
            </a:endParaRPr>
          </a:p>
          <a:p>
            <a:pPr marL="342900" lvl="0" indent="-342900">
              <a:buFont typeface="Arial"/>
              <a:buChar char="•"/>
            </a:pPr>
            <a:r>
              <a:rPr lang="is-IS" sz="2200" dirty="0">
                <a:latin typeface="Calibri" panose="020F0502020204030204" pitchFamily="34" charset="0"/>
              </a:rPr>
              <a:t>…</a:t>
            </a:r>
            <a:r>
              <a:rPr lang="it-IT" sz="2200" dirty="0">
                <a:latin typeface="Calibri" panose="020F0502020204030204" pitchFamily="34" charset="0"/>
              </a:rPr>
              <a:t>Lo stesso titolare della residenza turistica che il dottor Rossi ha autorizzato, uno degli amministratori della catena alberghiera, gli ha fatto capire che </a:t>
            </a:r>
            <a:r>
              <a:rPr lang="it-IT" sz="2200" b="1" dirty="0">
                <a:latin typeface="Calibri" panose="020F0502020204030204" pitchFamily="34" charset="0"/>
              </a:rPr>
              <a:t>avrebbe piacere a sdebitarsi</a:t>
            </a:r>
            <a:r>
              <a:rPr lang="it-IT" sz="2200" dirty="0">
                <a:latin typeface="Calibri" panose="020F0502020204030204" pitchFamily="34" charset="0"/>
              </a:rPr>
              <a:t>, intendendo questo comportamento come un “</a:t>
            </a:r>
            <a:r>
              <a:rPr lang="it-IT" sz="2200" b="1" dirty="0">
                <a:latin typeface="Calibri" panose="020F0502020204030204" pitchFamily="34" charset="0"/>
              </a:rPr>
              <a:t>obbligo morale</a:t>
            </a:r>
            <a:r>
              <a:rPr lang="it-IT" sz="2200" dirty="0">
                <a:latin typeface="Calibri" panose="020F0502020204030204" pitchFamily="34" charset="0"/>
              </a:rPr>
              <a:t>” e in ragione delle "</a:t>
            </a:r>
            <a:r>
              <a:rPr lang="it-IT" sz="2200" b="1" dirty="0">
                <a:latin typeface="Calibri" panose="020F0502020204030204" pitchFamily="34" charset="0"/>
              </a:rPr>
              <a:t>conseguenze sociali</a:t>
            </a:r>
            <a:r>
              <a:rPr lang="it-IT" sz="2200" dirty="0">
                <a:latin typeface="Calibri" panose="020F0502020204030204" pitchFamily="34" charset="0"/>
              </a:rPr>
              <a:t>" che ne deriverebbero se non lo facesse. </a:t>
            </a:r>
          </a:p>
        </p:txBody>
      </p:sp>
      <p:pic>
        <p:nvPicPr>
          <p:cNvPr id="8"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95635271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2505354430"/>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0" y="5013325"/>
            <a:ext cx="2185988" cy="184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Box 8"/>
          <p:cNvSpPr txBox="1"/>
          <p:nvPr/>
        </p:nvSpPr>
        <p:spPr>
          <a:xfrm>
            <a:off x="2445792" y="1580013"/>
            <a:ext cx="6192688" cy="4524315"/>
          </a:xfrm>
          <a:prstGeom prst="rect">
            <a:avLst/>
          </a:prstGeom>
          <a:solidFill>
            <a:srgbClr val="FFFFFF"/>
          </a:solidFill>
        </p:spPr>
        <p:txBody>
          <a:bodyPr wrap="square">
            <a:spAutoFit/>
          </a:bodyPr>
          <a:lstStyle/>
          <a:p>
            <a:pPr>
              <a:defRPr/>
            </a:pPr>
            <a:r>
              <a:rPr lang="it-IT" b="1" dirty="0">
                <a:solidFill>
                  <a:srgbClr val="800000"/>
                </a:solidFill>
                <a:latin typeface="Calibri" panose="020F0502020204030204" pitchFamily="34" charset="0"/>
                <a:cs typeface="Calibri" panose="020F0502020204030204" pitchFamily="34" charset="0"/>
              </a:rPr>
              <a:t>Questioni</a:t>
            </a:r>
          </a:p>
          <a:p>
            <a:pPr marL="342900" indent="-342900">
              <a:buFont typeface="Arial"/>
              <a:buChar char="•"/>
            </a:pPr>
            <a:r>
              <a:rPr lang="it-IT" dirty="0">
                <a:latin typeface="Calibri" panose="020F0502020204030204" pitchFamily="34" charset="0"/>
              </a:rPr>
              <a:t>Talvolta il </a:t>
            </a:r>
            <a:r>
              <a:rPr lang="it-IT" b="1" dirty="0">
                <a:latin typeface="Calibri" panose="020F0502020204030204" pitchFamily="34" charset="0"/>
              </a:rPr>
              <a:t>provvedimento amministrativo </a:t>
            </a:r>
            <a:r>
              <a:rPr lang="it-IT" dirty="0">
                <a:latin typeface="Calibri" panose="020F0502020204030204" pitchFamily="34" charset="0"/>
              </a:rPr>
              <a:t>o</a:t>
            </a:r>
            <a:r>
              <a:rPr lang="it-IT" b="1" dirty="0">
                <a:latin typeface="Calibri" panose="020F0502020204030204" pitchFamily="34" charset="0"/>
              </a:rPr>
              <a:t> </a:t>
            </a:r>
            <a:r>
              <a:rPr lang="it-IT" dirty="0">
                <a:latin typeface="Calibri" panose="020F0502020204030204" pitchFamily="34" charset="0"/>
              </a:rPr>
              <a:t>la </a:t>
            </a:r>
            <a:r>
              <a:rPr lang="it-IT" b="1" dirty="0">
                <a:latin typeface="Calibri" panose="020F0502020204030204" pitchFamily="34" charset="0"/>
              </a:rPr>
              <a:t>prestazione sanitaria </a:t>
            </a:r>
            <a:r>
              <a:rPr lang="it-IT" altLang="ja-JP" dirty="0">
                <a:latin typeface="Calibri" panose="020F0502020204030204" pitchFamily="34" charset="0"/>
              </a:rPr>
              <a:t>possono essere visti dal beneficiario come un </a:t>
            </a:r>
            <a:r>
              <a:rPr lang="it-IT" dirty="0">
                <a:latin typeface="Calibri" panose="020F0502020204030204" pitchFamily="34" charset="0"/>
              </a:rPr>
              <a:t>“</a:t>
            </a:r>
            <a:r>
              <a:rPr lang="it-IT" altLang="ja-JP" b="1" dirty="0">
                <a:latin typeface="Calibri" panose="020F0502020204030204" pitchFamily="34" charset="0"/>
              </a:rPr>
              <a:t>dono</a:t>
            </a:r>
            <a:r>
              <a:rPr lang="it-IT" dirty="0">
                <a:latin typeface="Calibri" panose="020F0502020204030204" pitchFamily="34" charset="0"/>
              </a:rPr>
              <a:t>”</a:t>
            </a:r>
            <a:r>
              <a:rPr lang="it-IT" altLang="ja-JP" dirty="0">
                <a:latin typeface="Calibri" panose="020F0502020204030204" pitchFamily="34" charset="0"/>
              </a:rPr>
              <a:t> (</a:t>
            </a:r>
            <a:r>
              <a:rPr lang="it-IT" altLang="ja-JP" dirty="0" err="1">
                <a:latin typeface="Calibri" panose="020F0502020204030204" pitchFamily="34" charset="0"/>
              </a:rPr>
              <a:t>munus</a:t>
            </a:r>
            <a:r>
              <a:rPr lang="it-IT" altLang="ja-JP" dirty="0">
                <a:latin typeface="Calibri" panose="020F0502020204030204" pitchFamily="34" charset="0"/>
              </a:rPr>
              <a:t>) da parte di chi, nei suoi confronti, detiene un grande potere o è in una posizione di consistente “asimmetria informativa”</a:t>
            </a:r>
          </a:p>
          <a:p>
            <a:pPr marL="342900" indent="-342900">
              <a:buFont typeface="Arial"/>
              <a:buChar char="•"/>
            </a:pPr>
            <a:r>
              <a:rPr lang="it-IT" dirty="0">
                <a:latin typeface="Calibri" panose="020F0502020204030204" pitchFamily="34" charset="0"/>
              </a:rPr>
              <a:t>Nel destinatario del potenziale atto sorge l’obbligo ad </a:t>
            </a:r>
            <a:r>
              <a:rPr lang="it-IT" b="1" dirty="0">
                <a:latin typeface="Calibri" panose="020F0502020204030204" pitchFamily="34" charset="0"/>
              </a:rPr>
              <a:t>offrire un sacrificio necessario ad ingraziarsi il funzionario pubblico</a:t>
            </a:r>
          </a:p>
          <a:p>
            <a:pPr marL="342900" indent="-342900">
              <a:buFont typeface="Arial"/>
              <a:buChar char="•"/>
            </a:pPr>
            <a:r>
              <a:rPr lang="it-IT" dirty="0">
                <a:latin typeface="Calibri" panose="020F0502020204030204" pitchFamily="34" charset="0"/>
              </a:rPr>
              <a:t>Oppure, una volta ricevuto l’atto, anche se nulla è dovuto in cambio, sorge nel destinatario un </a:t>
            </a:r>
            <a:r>
              <a:rPr lang="it-IT" b="1" dirty="0">
                <a:latin typeface="Calibri" panose="020F0502020204030204" pitchFamily="34" charset="0"/>
              </a:rPr>
              <a:t>obbligo morale a sdebitarsi</a:t>
            </a:r>
            <a:r>
              <a:rPr lang="it-IT" dirty="0">
                <a:latin typeface="Calibri" panose="020F0502020204030204" pitchFamily="34" charset="0"/>
              </a:rPr>
              <a:t>.</a:t>
            </a:r>
          </a:p>
          <a:p>
            <a:pPr marL="342900" indent="-342900">
              <a:buFont typeface="Arial"/>
              <a:buChar char="•"/>
            </a:pPr>
            <a:r>
              <a:rPr lang="it-IT" dirty="0">
                <a:latin typeface="Calibri" panose="020F0502020204030204" pitchFamily="34" charset="0"/>
              </a:rPr>
              <a:t>E’ la cultura </a:t>
            </a:r>
            <a:r>
              <a:rPr lang="it-IT" b="1" dirty="0">
                <a:latin typeface="Calibri" panose="020F0502020204030204" pitchFamily="34" charset="0"/>
              </a:rPr>
              <a:t>dell’ex voto (se l’offerta del dono antecedente all’atto) e del “per grazia ricevuta” (se l’offerta del dono è successiva all’atto)</a:t>
            </a:r>
            <a:r>
              <a:rPr lang="it-IT" dirty="0">
                <a:latin typeface="Calibri" panose="020F0502020204030204" pitchFamily="34" charset="0"/>
              </a:rPr>
              <a:t> come </a:t>
            </a:r>
            <a:r>
              <a:rPr lang="it-IT" b="1" dirty="0">
                <a:latin typeface="Calibri" panose="020F0502020204030204" pitchFamily="34" charset="0"/>
              </a:rPr>
              <a:t>remunerazione</a:t>
            </a:r>
            <a:r>
              <a:rPr lang="it-IT" dirty="0">
                <a:latin typeface="Calibri" panose="020F0502020204030204" pitchFamily="34" charset="0"/>
              </a:rPr>
              <a:t> per un dono che si vuole ricevere o che si è ricevuto dalla “divinità”</a:t>
            </a:r>
          </a:p>
          <a:p>
            <a:pPr marL="342900" indent="-342900">
              <a:buFont typeface="Arial"/>
              <a:buChar char="•"/>
            </a:pPr>
            <a:r>
              <a:rPr lang="it-IT" dirty="0">
                <a:latin typeface="Calibri" panose="020F0502020204030204" pitchFamily="34" charset="0"/>
              </a:rPr>
              <a:t>E’ una tradizione antichissima.</a:t>
            </a:r>
          </a:p>
        </p:txBody>
      </p:sp>
    </p:spTree>
    <p:extLst>
      <p:ext uri="{BB962C8B-B14F-4D97-AF65-F5344CB8AC3E}">
        <p14:creationId xmlns:p14="http://schemas.microsoft.com/office/powerpoint/2010/main" val="54041040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a:spLocks noChangeArrowheads="1"/>
          </p:cNvSpPr>
          <p:nvPr/>
        </p:nvSpPr>
        <p:spPr bwMode="auto">
          <a:xfrm>
            <a:off x="2051720" y="1628800"/>
            <a:ext cx="6975797" cy="1323439"/>
          </a:xfrm>
          <a:prstGeom prst="rect">
            <a:avLst/>
          </a:prstGeom>
          <a:solidFill>
            <a:srgbClr val="FFFFFF"/>
          </a:solidFill>
          <a:ln>
            <a:noFill/>
          </a:ln>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buSzPct val="45000"/>
            </a:pPr>
            <a:r>
              <a:rPr lang="it-IT" sz="2000" i="1" dirty="0">
                <a:latin typeface="Calibri" panose="020F0502020204030204" pitchFamily="34" charset="0"/>
              </a:rPr>
              <a:t>…In ogni caso, indipendentemente che il fatto costituisca reato, il dipendente non chiede, per sé o per altri, </a:t>
            </a:r>
            <a:r>
              <a:rPr lang="it-IT" sz="2000" b="1" i="1" dirty="0">
                <a:solidFill>
                  <a:srgbClr val="800000"/>
                </a:solidFill>
                <a:latin typeface="Calibri" panose="020F0502020204030204" pitchFamily="34" charset="0"/>
              </a:rPr>
              <a:t>regali</a:t>
            </a:r>
            <a:r>
              <a:rPr lang="it-IT" sz="2000" i="1" dirty="0">
                <a:latin typeface="Calibri" panose="020F0502020204030204" pitchFamily="34" charset="0"/>
              </a:rPr>
              <a:t> </a:t>
            </a:r>
            <a:r>
              <a:rPr lang="it-IT" sz="2000" b="1" i="1" dirty="0">
                <a:solidFill>
                  <a:srgbClr val="800000"/>
                </a:solidFill>
                <a:latin typeface="Calibri" panose="020F0502020204030204" pitchFamily="34" charset="0"/>
              </a:rPr>
              <a:t>o altre utilità</a:t>
            </a:r>
            <a:r>
              <a:rPr lang="it-IT" sz="2000" b="1" i="1" dirty="0">
                <a:latin typeface="Calibri" panose="020F0502020204030204" pitchFamily="34" charset="0"/>
              </a:rPr>
              <a:t>, neanche di modico valore a titolo di corrispettivo </a:t>
            </a:r>
            <a:r>
              <a:rPr lang="it-IT" sz="2000" i="1" dirty="0">
                <a:latin typeface="Calibri" panose="020F0502020204030204" pitchFamily="34" charset="0"/>
              </a:rPr>
              <a:t>per compiere o per aver compiuto un </a:t>
            </a:r>
            <a:r>
              <a:rPr lang="it-IT" sz="2000" b="1" i="1" dirty="0">
                <a:latin typeface="Calibri" panose="020F0502020204030204" pitchFamily="34" charset="0"/>
              </a:rPr>
              <a:t>atto</a:t>
            </a:r>
            <a:r>
              <a:rPr lang="it-IT" sz="2000" i="1" dirty="0">
                <a:latin typeface="Calibri" panose="020F0502020204030204" pitchFamily="34" charset="0"/>
              </a:rPr>
              <a:t> del proprio ufficio… </a:t>
            </a:r>
            <a:endParaRPr lang="it-IT" sz="2000" dirty="0">
              <a:solidFill>
                <a:srgbClr val="000000"/>
              </a:solidFill>
              <a:latin typeface="Calibri" panose="020F0502020204030204" pitchFamily="34" charset="0"/>
              <a:cs typeface="Calibri" panose="020F0502020204030204" pitchFamily="34" charset="0"/>
            </a:endParaRPr>
          </a:p>
        </p:txBody>
      </p:sp>
      <p:sp>
        <p:nvSpPr>
          <p:cNvPr id="7" name="TextBox 4"/>
          <p:cNvSpPr txBox="1">
            <a:spLocks noChangeArrowheads="1"/>
          </p:cNvSpPr>
          <p:nvPr/>
        </p:nvSpPr>
        <p:spPr bwMode="auto">
          <a:xfrm>
            <a:off x="3635375" y="3284538"/>
            <a:ext cx="4746625" cy="2308225"/>
          </a:xfrm>
          <a:prstGeom prst="rect">
            <a:avLst/>
          </a:prstGeom>
          <a:solidFill>
            <a:srgbClr val="FFFFFF"/>
          </a:solidFill>
          <a:ln>
            <a:noFill/>
          </a:ln>
          <a:extLst/>
        </p:spPr>
        <p:txBody>
          <a:bodyPr wrap="square">
            <a:spAutoFit/>
          </a:bodyPr>
          <a:lstStyle>
            <a:lvl1pPr marL="342900" indent="-342900">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buFont typeface="Arial" charset="0"/>
              <a:buChar char="•"/>
              <a:defRPr/>
            </a:pPr>
            <a:r>
              <a:rPr lang="it-IT" b="1" dirty="0">
                <a:solidFill>
                  <a:srgbClr val="000000"/>
                </a:solidFill>
                <a:latin typeface="Calibri" panose="020F0502020204030204" pitchFamily="34" charset="0"/>
                <a:cs typeface="Calibri" panose="020F0502020204030204" pitchFamily="34" charset="0"/>
              </a:rPr>
              <a:t>collegamento</a:t>
            </a:r>
            <a:r>
              <a:rPr lang="it-IT" dirty="0">
                <a:solidFill>
                  <a:srgbClr val="000000"/>
                </a:solidFill>
                <a:latin typeface="Calibri" panose="020F0502020204030204" pitchFamily="34" charset="0"/>
                <a:cs typeface="Calibri" panose="020F0502020204030204" pitchFamily="34" charset="0"/>
              </a:rPr>
              <a:t> tra </a:t>
            </a:r>
            <a:r>
              <a:rPr lang="it-IT" b="1" dirty="0">
                <a:solidFill>
                  <a:srgbClr val="800000"/>
                </a:solidFill>
                <a:latin typeface="Calibri" panose="020F0502020204030204" pitchFamily="34" charset="0"/>
                <a:cs typeface="Calibri" panose="020F0502020204030204" pitchFamily="34" charset="0"/>
              </a:rPr>
              <a:t>regali/utilità richiesta</a:t>
            </a:r>
            <a:r>
              <a:rPr lang="it-IT" dirty="0">
                <a:solidFill>
                  <a:srgbClr val="000000"/>
                </a:solidFill>
                <a:latin typeface="Calibri" panose="020F0502020204030204" pitchFamily="34" charset="0"/>
                <a:cs typeface="Calibri" panose="020F0502020204030204" pitchFamily="34" charset="0"/>
              </a:rPr>
              <a:t> e </a:t>
            </a:r>
            <a:r>
              <a:rPr lang="it-IT" b="1" dirty="0">
                <a:solidFill>
                  <a:srgbClr val="800000"/>
                </a:solidFill>
                <a:latin typeface="Calibri" panose="020F0502020204030204" pitchFamily="34" charset="0"/>
                <a:cs typeface="Calibri" panose="020F0502020204030204" pitchFamily="34" charset="0"/>
              </a:rPr>
              <a:t>atto da adottare o adottato</a:t>
            </a:r>
          </a:p>
          <a:p>
            <a:pPr marL="0" indent="0">
              <a:defRPr/>
            </a:pPr>
            <a:endParaRPr lang="it-IT" b="1" dirty="0">
              <a:solidFill>
                <a:srgbClr val="800000"/>
              </a:solidFill>
              <a:latin typeface="Calibri" panose="020F0502020204030204" pitchFamily="34" charset="0"/>
              <a:cs typeface="Calibri" panose="020F0502020204030204" pitchFamily="34" charset="0"/>
            </a:endParaRPr>
          </a:p>
          <a:p>
            <a:pPr>
              <a:buFont typeface="Arial" charset="0"/>
              <a:buChar char="•"/>
              <a:defRPr/>
            </a:pPr>
            <a:r>
              <a:rPr lang="it-IT" b="1" dirty="0">
                <a:solidFill>
                  <a:srgbClr val="800000"/>
                </a:solidFill>
                <a:latin typeface="Calibri" panose="020F0502020204030204" pitchFamily="34" charset="0"/>
                <a:cs typeface="Calibri" panose="020F0502020204030204" pitchFamily="34" charset="0"/>
              </a:rPr>
              <a:t>regali o altre utilità a titolo di </a:t>
            </a:r>
            <a:r>
              <a:rPr lang="it-IT" b="1" dirty="0">
                <a:latin typeface="Calibri" panose="020F0502020204030204" pitchFamily="34" charset="0"/>
                <a:cs typeface="Calibri" panose="020F0502020204030204" pitchFamily="34" charset="0"/>
              </a:rPr>
              <a:t>corrispettivo</a:t>
            </a:r>
          </a:p>
        </p:txBody>
      </p:sp>
      <p:sp>
        <p:nvSpPr>
          <p:cNvPr id="8" name="TextBox 6"/>
          <p:cNvSpPr txBox="1">
            <a:spLocks noChangeArrowheads="1"/>
          </p:cNvSpPr>
          <p:nvPr/>
        </p:nvSpPr>
        <p:spPr bwMode="auto">
          <a:xfrm>
            <a:off x="72405" y="4797425"/>
            <a:ext cx="341947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800000"/>
                </a:solidFill>
                <a:latin typeface="Calibri" panose="020F0502020204030204" pitchFamily="34" charset="0"/>
              </a:rPr>
              <a:t>SCHEMA TIPICO DEL DONO</a:t>
            </a:r>
          </a:p>
          <a:p>
            <a:pPr algn="ctr" eaLnBrk="1" hangingPunct="1"/>
            <a:r>
              <a:rPr lang="it-IT" sz="1800" b="1" dirty="0">
                <a:solidFill>
                  <a:srgbClr val="800000"/>
                </a:solidFill>
                <a:latin typeface="Calibri" panose="020F0502020204030204" pitchFamily="34" charset="0"/>
              </a:rPr>
              <a:t>EX VOTO (PER GRAZIA RICEVUTA)</a:t>
            </a:r>
          </a:p>
        </p:txBody>
      </p:sp>
      <p:sp>
        <p:nvSpPr>
          <p:cNvPr id="9" name="Frame 8"/>
          <p:cNvSpPr/>
          <p:nvPr/>
        </p:nvSpPr>
        <p:spPr>
          <a:xfrm>
            <a:off x="0" y="4652963"/>
            <a:ext cx="9144000" cy="1155700"/>
          </a:xfrm>
          <a:prstGeom prst="frame">
            <a:avLst>
              <a:gd name="adj1" fmla="val 8350"/>
            </a:avLst>
          </a:prstGeom>
          <a:ln w="3175" cmpd="sng"/>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dirty="0">
              <a:solidFill>
                <a:schemeClr val="tx1"/>
              </a:solidFill>
              <a:latin typeface="Calibri" panose="020F0502020204030204" pitchFamily="34" charset="0"/>
            </a:endParaRPr>
          </a:p>
        </p:txBody>
      </p:sp>
      <p:sp>
        <p:nvSpPr>
          <p:cNvPr id="10" name="TextBox 8"/>
          <p:cNvSpPr txBox="1">
            <a:spLocks noChangeArrowheads="1"/>
          </p:cNvSpPr>
          <p:nvPr/>
        </p:nvSpPr>
        <p:spPr bwMode="auto">
          <a:xfrm>
            <a:off x="144413" y="3357563"/>
            <a:ext cx="341947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800000"/>
                </a:solidFill>
                <a:latin typeface="Calibri" panose="020F0502020204030204" pitchFamily="34" charset="0"/>
              </a:rPr>
              <a:t>SCHEMA TIPICO DEL DONO</a:t>
            </a:r>
          </a:p>
          <a:p>
            <a:pPr algn="ctr" eaLnBrk="1" hangingPunct="1"/>
            <a:r>
              <a:rPr lang="it-IT" sz="1800" b="1" dirty="0">
                <a:solidFill>
                  <a:srgbClr val="800000"/>
                </a:solidFill>
                <a:latin typeface="Calibri" panose="020F0502020204030204" pitchFamily="34" charset="0"/>
              </a:rPr>
              <a:t>EX VOTO (PER GRAZIA RICEVUTA)</a:t>
            </a:r>
          </a:p>
        </p:txBody>
      </p:sp>
      <p:sp>
        <p:nvSpPr>
          <p:cNvPr id="11" name="Frame 10"/>
          <p:cNvSpPr/>
          <p:nvPr/>
        </p:nvSpPr>
        <p:spPr>
          <a:xfrm>
            <a:off x="0" y="3213100"/>
            <a:ext cx="9144000" cy="1368425"/>
          </a:xfrm>
          <a:prstGeom prst="frame">
            <a:avLst>
              <a:gd name="adj1" fmla="val 8350"/>
            </a:avLst>
          </a:prstGeom>
          <a:ln w="3175" cmpd="sng"/>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dirty="0">
              <a:solidFill>
                <a:schemeClr val="tx1"/>
              </a:solidFill>
              <a:latin typeface="Calibri" panose="020F0502020204030204" pitchFamily="34" charset="0"/>
            </a:endParaRPr>
          </a:p>
        </p:txBody>
      </p:sp>
      <p:sp>
        <p:nvSpPr>
          <p:cNvPr id="12" name="TextBox 1"/>
          <p:cNvSpPr txBox="1">
            <a:spLocks noChangeArrowheads="1"/>
          </p:cNvSpPr>
          <p:nvPr/>
        </p:nvSpPr>
        <p:spPr bwMode="auto">
          <a:xfrm>
            <a:off x="-36512" y="1988840"/>
            <a:ext cx="2227262" cy="584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600" b="1" dirty="0">
                <a:solidFill>
                  <a:srgbClr val="800000"/>
                </a:solidFill>
                <a:latin typeface="Calibri" panose="020F0502020204030204" pitchFamily="34" charset="0"/>
              </a:rPr>
              <a:t>Articolo 4, comma 2,</a:t>
            </a:r>
          </a:p>
          <a:p>
            <a:pPr algn="ctr" eaLnBrk="1" hangingPunct="1"/>
            <a:r>
              <a:rPr lang="it-IT" sz="1600" b="1" dirty="0">
                <a:solidFill>
                  <a:srgbClr val="800000"/>
                </a:solidFill>
                <a:latin typeface="Calibri" panose="020F0502020204030204" pitchFamily="34" charset="0"/>
              </a:rPr>
              <a:t>SECONDA PARTE</a:t>
            </a:r>
          </a:p>
        </p:txBody>
      </p:sp>
      <p:sp>
        <p:nvSpPr>
          <p:cNvPr id="13" name="TextBox 12"/>
          <p:cNvSpPr txBox="1"/>
          <p:nvPr/>
        </p:nvSpPr>
        <p:spPr>
          <a:xfrm>
            <a:off x="611560" y="6021288"/>
            <a:ext cx="7992888" cy="646331"/>
          </a:xfrm>
          <a:prstGeom prst="rect">
            <a:avLst/>
          </a:prstGeom>
          <a:effectLst>
            <a:glow rad="228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it-IT" b="1" dirty="0">
                <a:latin typeface="Calibri" panose="020F0502020204030204" pitchFamily="34" charset="0"/>
              </a:rPr>
              <a:t>L’ordinamento mira ad escludere tale schema per tutelare la </a:t>
            </a:r>
            <a:r>
              <a:rPr lang="it-IT" b="1" dirty="0">
                <a:solidFill>
                  <a:srgbClr val="800000"/>
                </a:solidFill>
                <a:latin typeface="Calibri" panose="020F0502020204030204" pitchFamily="34" charset="0"/>
              </a:rPr>
              <a:t>REPUTAZIONE</a:t>
            </a:r>
            <a:r>
              <a:rPr lang="it-IT" b="1" dirty="0">
                <a:latin typeface="Calibri" panose="020F0502020204030204" pitchFamily="34" charset="0"/>
              </a:rPr>
              <a:t> della pubblica amministrazione</a:t>
            </a:r>
          </a:p>
        </p:txBody>
      </p:sp>
    </p:spTree>
    <p:extLst>
      <p:ext uri="{BB962C8B-B14F-4D97-AF65-F5344CB8AC3E}">
        <p14:creationId xmlns:p14="http://schemas.microsoft.com/office/powerpoint/2010/main" val="215363859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6356350"/>
            <a:ext cx="2133600" cy="365125"/>
          </a:xfrm>
        </p:spPr>
        <p:txBody>
          <a:bodyPr/>
          <a:lstStyle/>
          <a:p>
            <a:fld id="{44DC1984-2836-4B46-947B-6435B48BF971}" type="slidenum">
              <a:rPr lang="it-IT" smtClean="0"/>
              <a:pPr/>
              <a:t>118</a:t>
            </a:fld>
            <a:endParaRPr lang="it-IT"/>
          </a:p>
        </p:txBody>
      </p:sp>
      <p:sp>
        <p:nvSpPr>
          <p:cNvPr id="6" name="Content Placeholder 2"/>
          <p:cNvSpPr>
            <a:spLocks noGrp="1"/>
          </p:cNvSpPr>
          <p:nvPr>
            <p:ph idx="1"/>
          </p:nvPr>
        </p:nvSpPr>
        <p:spPr>
          <a:xfrm>
            <a:off x="3726061" y="1374776"/>
            <a:ext cx="5148064" cy="5040312"/>
          </a:xfrm>
          <a:solidFill>
            <a:srgbClr val="FFFFFF"/>
          </a:solidFill>
        </p:spPr>
        <p:txBody>
          <a:bodyPr>
            <a:noAutofit/>
          </a:bodyPr>
          <a:lstStyle/>
          <a:p>
            <a:r>
              <a:rPr lang="it-IT" sz="1900" i="1" dirty="0"/>
              <a:t>Pigliate quei quattro capponi, poveretti! a cui dovevo tirare il collo, per il banchetto di domenica, e portateglieli; perché </a:t>
            </a:r>
            <a:r>
              <a:rPr lang="it-IT" sz="1900" b="1" i="1" dirty="0"/>
              <a:t>non bisogna mai andar con le mani vote da </a:t>
            </a:r>
            <a:r>
              <a:rPr lang="it-IT" sz="1900" b="1" i="1" dirty="0" err="1"/>
              <a:t>que</a:t>
            </a:r>
            <a:r>
              <a:rPr lang="it-IT" sz="1900" b="1" i="1" dirty="0"/>
              <a:t>' signori</a:t>
            </a:r>
            <a:r>
              <a:rPr lang="it-IT" sz="1900" i="1" dirty="0"/>
              <a:t>.</a:t>
            </a:r>
          </a:p>
          <a:p>
            <a:pPr marL="0" indent="0">
              <a:buNone/>
            </a:pPr>
            <a:r>
              <a:rPr lang="it-IT" sz="1900" i="1" dirty="0"/>
              <a:t>…</a:t>
            </a:r>
          </a:p>
          <a:p>
            <a:r>
              <a:rPr lang="it-IT" sz="1900" i="1" dirty="0"/>
              <a:t>Lascio pensare al lettore, come dovessero stare in viaggio quelle povere bestie, così legate e tenute per le zampe a capo all'in giù, nella mano di un uomo il quale, agitato da tante passioni, accompagnava col gesto i pensieri che gli </a:t>
            </a:r>
            <a:r>
              <a:rPr lang="it-IT" sz="1900" i="1" dirty="0" err="1"/>
              <a:t>passavan</a:t>
            </a:r>
            <a:r>
              <a:rPr lang="it-IT" sz="1900" i="1" dirty="0"/>
              <a:t> a tumulto per la mente. (…) e dava loro di fiere scosse, e faceva sbalzare quelle teste spenzolate; le quali intanto s'ingegnavano a beccarsi l'una con l'altra,</a:t>
            </a:r>
            <a:r>
              <a:rPr lang="it-IT" sz="1900" b="1" dirty="0"/>
              <a:t> </a:t>
            </a:r>
            <a:r>
              <a:rPr lang="it-IT" sz="1900" b="1" i="1" dirty="0"/>
              <a:t>come accade troppo sovente tra compagni di sventura.</a:t>
            </a:r>
            <a:endParaRPr lang="it-IT" sz="1900" dirty="0"/>
          </a:p>
        </p:txBody>
      </p:sp>
      <p:pic>
        <p:nvPicPr>
          <p:cNvPr id="7"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420938"/>
            <a:ext cx="3571875" cy="273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6"/>
          <p:cNvSpPr txBox="1">
            <a:spLocks noChangeArrowheads="1"/>
          </p:cNvSpPr>
          <p:nvPr/>
        </p:nvSpPr>
        <p:spPr bwMode="auto">
          <a:xfrm>
            <a:off x="179388" y="5300663"/>
            <a:ext cx="295275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dirty="0">
                <a:latin typeface="Calibri" panose="020F0502020204030204" pitchFamily="34" charset="0"/>
              </a:rPr>
              <a:t>I Promessi Sposi</a:t>
            </a:r>
          </a:p>
          <a:p>
            <a:pPr eaLnBrk="1" hangingPunct="1"/>
            <a:r>
              <a:rPr lang="it-IT" sz="1800" i="1" dirty="0">
                <a:latin typeface="Calibri" panose="020F0502020204030204" pitchFamily="34" charset="0"/>
              </a:rPr>
              <a:t>Alessandro Manzoni</a:t>
            </a:r>
          </a:p>
        </p:txBody>
      </p:sp>
      <p:sp>
        <p:nvSpPr>
          <p:cNvPr id="9" name="TextBox 1"/>
          <p:cNvSpPr txBox="1">
            <a:spLocks noChangeArrowheads="1"/>
          </p:cNvSpPr>
          <p:nvPr/>
        </p:nvSpPr>
        <p:spPr bwMode="auto">
          <a:xfrm>
            <a:off x="0" y="1515666"/>
            <a:ext cx="34290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i="1" dirty="0">
                <a:solidFill>
                  <a:srgbClr val="800000"/>
                </a:solidFill>
                <a:latin typeface="Calibri" panose="020F0502020204030204" pitchFamily="34" charset="0"/>
              </a:rPr>
              <a:t>Agnese convince Renzo ad andare dall’Azzeccagarbugli</a:t>
            </a:r>
          </a:p>
        </p:txBody>
      </p:sp>
    </p:spTree>
    <p:extLst>
      <p:ext uri="{BB962C8B-B14F-4D97-AF65-F5344CB8AC3E}">
        <p14:creationId xmlns:p14="http://schemas.microsoft.com/office/powerpoint/2010/main" val="207093798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osceles Triangle 8"/>
          <p:cNvSpPr/>
          <p:nvPr/>
        </p:nvSpPr>
        <p:spPr>
          <a:xfrm rot="10800000" flipV="1">
            <a:off x="-35496" y="4365104"/>
            <a:ext cx="9144000" cy="2304256"/>
          </a:xfrm>
          <a:prstGeom prst="triangle">
            <a:avLst/>
          </a:prstGeom>
          <a:solidFill>
            <a:srgbClr val="0080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sp>
        <p:nvSpPr>
          <p:cNvPr id="11" name="Isosceles Triangle 10"/>
          <p:cNvSpPr/>
          <p:nvPr/>
        </p:nvSpPr>
        <p:spPr>
          <a:xfrm rot="10800000">
            <a:off x="0" y="2420888"/>
            <a:ext cx="9144000" cy="2016224"/>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nvPr>
        </p:nvGraphicFramePr>
        <p:xfrm>
          <a:off x="0" y="1397000"/>
          <a:ext cx="9144000" cy="2248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123728" y="3356992"/>
            <a:ext cx="1440160" cy="12152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3" name="Diagram 12"/>
          <p:cNvGraphicFramePr/>
          <p:nvPr>
            <p:extLst/>
          </p:nvPr>
        </p:nvGraphicFramePr>
        <p:xfrm>
          <a:off x="0" y="4609976"/>
          <a:ext cx="9144000" cy="224802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 name="Chevron 1"/>
          <p:cNvSpPr/>
          <p:nvPr/>
        </p:nvSpPr>
        <p:spPr>
          <a:xfrm rot="5400000">
            <a:off x="899592" y="4077072"/>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sp>
        <p:nvSpPr>
          <p:cNvPr id="3" name="TextBox 2"/>
          <p:cNvSpPr txBox="1"/>
          <p:nvPr/>
        </p:nvSpPr>
        <p:spPr>
          <a:xfrm>
            <a:off x="467544" y="3212976"/>
            <a:ext cx="1296144" cy="369332"/>
          </a:xfrm>
          <a:prstGeom prst="rect">
            <a:avLst/>
          </a:prstGeom>
          <a:noFill/>
        </p:spPr>
        <p:txBody>
          <a:bodyPr wrap="square" rtlCol="0">
            <a:spAutoFit/>
          </a:bodyPr>
          <a:lstStyle/>
          <a:p>
            <a:pPr algn="ctr"/>
            <a:r>
              <a:rPr lang="it-IT" b="1" dirty="0">
                <a:latin typeface="Calibri" panose="020F0502020204030204" pitchFamily="34" charset="0"/>
              </a:rPr>
              <a:t>MISURE</a:t>
            </a:r>
          </a:p>
        </p:txBody>
      </p:sp>
      <p:sp>
        <p:nvSpPr>
          <p:cNvPr id="14" name="Chevron 13"/>
          <p:cNvSpPr/>
          <p:nvPr/>
        </p:nvSpPr>
        <p:spPr>
          <a:xfrm rot="5400000">
            <a:off x="899592" y="3789040"/>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sp>
        <p:nvSpPr>
          <p:cNvPr id="15" name="Chevron 14"/>
          <p:cNvSpPr/>
          <p:nvPr/>
        </p:nvSpPr>
        <p:spPr>
          <a:xfrm rot="5400000">
            <a:off x="899592" y="3501008"/>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sp>
        <p:nvSpPr>
          <p:cNvPr id="16" name="Chevron 15"/>
          <p:cNvSpPr/>
          <p:nvPr/>
        </p:nvSpPr>
        <p:spPr>
          <a:xfrm rot="5400000">
            <a:off x="7740352" y="4077072"/>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sp>
        <p:nvSpPr>
          <p:cNvPr id="17" name="TextBox 16"/>
          <p:cNvSpPr txBox="1"/>
          <p:nvPr/>
        </p:nvSpPr>
        <p:spPr>
          <a:xfrm>
            <a:off x="7308304" y="3212976"/>
            <a:ext cx="1296144" cy="369332"/>
          </a:xfrm>
          <a:prstGeom prst="rect">
            <a:avLst/>
          </a:prstGeom>
          <a:noFill/>
        </p:spPr>
        <p:txBody>
          <a:bodyPr wrap="square" rtlCol="0">
            <a:spAutoFit/>
          </a:bodyPr>
          <a:lstStyle/>
          <a:p>
            <a:pPr algn="ctr"/>
            <a:r>
              <a:rPr lang="it-IT" b="1" dirty="0">
                <a:latin typeface="Calibri" panose="020F0502020204030204" pitchFamily="34" charset="0"/>
              </a:rPr>
              <a:t>MISURE</a:t>
            </a:r>
          </a:p>
        </p:txBody>
      </p:sp>
      <p:sp>
        <p:nvSpPr>
          <p:cNvPr id="18" name="Chevron 17"/>
          <p:cNvSpPr/>
          <p:nvPr/>
        </p:nvSpPr>
        <p:spPr>
          <a:xfrm rot="5400000">
            <a:off x="7740352" y="3789040"/>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sp>
        <p:nvSpPr>
          <p:cNvPr id="19" name="Chevron 18"/>
          <p:cNvSpPr/>
          <p:nvPr/>
        </p:nvSpPr>
        <p:spPr>
          <a:xfrm rot="5400000">
            <a:off x="7740352" y="3501008"/>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sp>
        <p:nvSpPr>
          <p:cNvPr id="4" name="TextBox 3"/>
          <p:cNvSpPr txBox="1"/>
          <p:nvPr/>
        </p:nvSpPr>
        <p:spPr>
          <a:xfrm>
            <a:off x="639170" y="1060586"/>
            <a:ext cx="7920880" cy="646331"/>
          </a:xfrm>
          <a:prstGeom prst="rect">
            <a:avLst/>
          </a:prstGeom>
          <a:noFill/>
        </p:spPr>
        <p:txBody>
          <a:bodyPr wrap="square" rtlCol="0">
            <a:spAutoFit/>
          </a:bodyPr>
          <a:lstStyle/>
          <a:p>
            <a:pPr algn="ctr"/>
            <a:r>
              <a:rPr lang="is-IS" b="1" dirty="0">
                <a:solidFill>
                  <a:srgbClr val="000000"/>
                </a:solidFill>
                <a:latin typeface="Calibri" panose="020F0502020204030204" pitchFamily="34" charset="0"/>
              </a:rPr>
              <a:t>…a fronte del’acquisizione delle suddette informazioni, </a:t>
            </a:r>
          </a:p>
          <a:p>
            <a:pPr algn="ctr"/>
            <a:r>
              <a:rPr lang="is-IS" b="1" dirty="0">
                <a:solidFill>
                  <a:srgbClr val="000000"/>
                </a:solidFill>
                <a:latin typeface="Calibri" panose="020F0502020204030204" pitchFamily="34" charset="0"/>
              </a:rPr>
              <a:t>quali MISURE possono essere adottate per mitigare il rischio...</a:t>
            </a:r>
            <a:endParaRPr lang="it-IT" b="1" dirty="0">
              <a:solidFill>
                <a:srgbClr val="000000"/>
              </a:solidFill>
              <a:latin typeface="Calibri" panose="020F0502020204030204" pitchFamily="34" charset="0"/>
            </a:endParaRPr>
          </a:p>
        </p:txBody>
      </p:sp>
      <p:sp>
        <p:nvSpPr>
          <p:cNvPr id="20" name="Chevron 19"/>
          <p:cNvSpPr/>
          <p:nvPr/>
        </p:nvSpPr>
        <p:spPr>
          <a:xfrm rot="5400000">
            <a:off x="4283968" y="4077072"/>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sp>
        <p:nvSpPr>
          <p:cNvPr id="21" name="TextBox 20"/>
          <p:cNvSpPr txBox="1"/>
          <p:nvPr/>
        </p:nvSpPr>
        <p:spPr>
          <a:xfrm>
            <a:off x="3851920" y="3212976"/>
            <a:ext cx="1296144" cy="369332"/>
          </a:xfrm>
          <a:prstGeom prst="rect">
            <a:avLst/>
          </a:prstGeom>
          <a:noFill/>
        </p:spPr>
        <p:txBody>
          <a:bodyPr wrap="square" rtlCol="0">
            <a:spAutoFit/>
          </a:bodyPr>
          <a:lstStyle/>
          <a:p>
            <a:pPr algn="ctr"/>
            <a:r>
              <a:rPr lang="it-IT" b="1" dirty="0">
                <a:latin typeface="Calibri" panose="020F0502020204030204" pitchFamily="34" charset="0"/>
              </a:rPr>
              <a:t>MISURE</a:t>
            </a:r>
          </a:p>
        </p:txBody>
      </p:sp>
      <p:sp>
        <p:nvSpPr>
          <p:cNvPr id="22" name="Chevron 21"/>
          <p:cNvSpPr/>
          <p:nvPr/>
        </p:nvSpPr>
        <p:spPr>
          <a:xfrm rot="5400000">
            <a:off x="4283968" y="3789040"/>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sp>
        <p:nvSpPr>
          <p:cNvPr id="23" name="Chevron 22"/>
          <p:cNvSpPr/>
          <p:nvPr/>
        </p:nvSpPr>
        <p:spPr>
          <a:xfrm rot="5400000">
            <a:off x="4283968" y="3501008"/>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pic>
        <p:nvPicPr>
          <p:cNvPr id="24" name="Picture 16" descr="11-12 b.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508104" y="3356992"/>
            <a:ext cx="1440160" cy="12152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971276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b.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885061" y="1944216"/>
            <a:ext cx="3271115" cy="2780928"/>
          </a:xfrm>
          <a:prstGeom prst="rect">
            <a:avLst/>
          </a:prstGeom>
        </p:spPr>
      </p:pic>
      <p:sp>
        <p:nvSpPr>
          <p:cNvPr id="3" name="TextBox 2"/>
          <p:cNvSpPr txBox="1"/>
          <p:nvPr/>
        </p:nvSpPr>
        <p:spPr>
          <a:xfrm>
            <a:off x="755576" y="4941168"/>
            <a:ext cx="7920880" cy="461665"/>
          </a:xfrm>
          <a:prstGeom prst="rect">
            <a:avLst/>
          </a:prstGeom>
          <a:noFill/>
        </p:spPr>
        <p:txBody>
          <a:bodyPr wrap="square" rtlCol="0">
            <a:spAutoFit/>
          </a:bodyPr>
          <a:lstStyle/>
          <a:p>
            <a:pPr algn="ctr"/>
            <a:r>
              <a:rPr lang="is-IS" sz="2400" b="1" i="1" dirty="0"/>
              <a:t>...una possibile “lettura” del caso...</a:t>
            </a:r>
            <a:endParaRPr lang="it-IT" sz="2400" b="1" i="1" dirty="0"/>
          </a:p>
        </p:txBody>
      </p:sp>
    </p:spTree>
    <p:extLst>
      <p:ext uri="{BB962C8B-B14F-4D97-AF65-F5344CB8AC3E}">
        <p14:creationId xmlns:p14="http://schemas.microsoft.com/office/powerpoint/2010/main" val="1976816141"/>
      </p:ext>
    </p:extLst>
  </p:cSld>
  <p:clrMapOvr>
    <a:masterClrMapping/>
  </p:clrMapOvr>
  <p:transition>
    <p:wipe dir="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1573135" y="3156458"/>
            <a:ext cx="4244496" cy="1362075"/>
          </a:xfrm>
        </p:spPr>
        <p:txBody>
          <a:bodyPr/>
          <a:lstStyle/>
          <a:p>
            <a:r>
              <a:rPr lang="it-IT" dirty="0"/>
              <a:t>QUINTA PARTE</a:t>
            </a:r>
          </a:p>
        </p:txBody>
      </p:sp>
      <p:sp>
        <p:nvSpPr>
          <p:cNvPr id="5" name="Segnaposto testo 4"/>
          <p:cNvSpPr>
            <a:spLocks noGrp="1"/>
          </p:cNvSpPr>
          <p:nvPr>
            <p:ph type="body" idx="1"/>
          </p:nvPr>
        </p:nvSpPr>
        <p:spPr>
          <a:xfrm>
            <a:off x="1577975" y="3871031"/>
            <a:ext cx="6777061" cy="1295004"/>
          </a:xfrm>
        </p:spPr>
        <p:txBody>
          <a:bodyPr/>
          <a:lstStyle/>
          <a:p>
            <a:r>
              <a:rPr lang="it-IT" sz="2800" b="1" dirty="0">
                <a:solidFill>
                  <a:srgbClr val="800000"/>
                </a:solidFill>
                <a:cs typeface="Arial Rounded MT Bold" charset="0"/>
              </a:rPr>
              <a:t>LO SPAZIO ETICO</a:t>
            </a:r>
          </a:p>
          <a:p>
            <a:endParaRPr lang="it-IT" sz="2800" b="1" dirty="0">
              <a:solidFill>
                <a:srgbClr val="800000"/>
              </a:solidFill>
              <a:cs typeface="Arial Rounded MT Bold" charset="0"/>
            </a:endParaRPr>
          </a:p>
        </p:txBody>
      </p:sp>
      <p:pic>
        <p:nvPicPr>
          <p:cNvPr id="6" name="Picture 2" descr="1a.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flipH="1">
            <a:off x="0" y="2636912"/>
            <a:ext cx="1577975" cy="203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81698827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7"/>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flipH="1">
            <a:off x="827584" y="2852936"/>
            <a:ext cx="1800200" cy="15673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TextBox 11"/>
          <p:cNvSpPr txBox="1">
            <a:spLocks noChangeArrowheads="1"/>
          </p:cNvSpPr>
          <p:nvPr/>
        </p:nvSpPr>
        <p:spPr bwMode="auto">
          <a:xfrm>
            <a:off x="827088" y="4637088"/>
            <a:ext cx="3168650" cy="1600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400" b="1" dirty="0">
                <a:solidFill>
                  <a:srgbClr val="800000"/>
                </a:solidFill>
                <a:latin typeface="Calibri" panose="020F0502020204030204" pitchFamily="34" charset="0"/>
              </a:rPr>
              <a:t>L’ipotesi è che se noi riusciamo ad </a:t>
            </a:r>
            <a:r>
              <a:rPr lang="it-IT" sz="1400" b="1" dirty="0">
                <a:solidFill>
                  <a:srgbClr val="000000"/>
                </a:solidFill>
                <a:latin typeface="Calibri" panose="020F0502020204030204" pitchFamily="34" charset="0"/>
              </a:rPr>
              <a:t>ingabbiare</a:t>
            </a:r>
            <a:r>
              <a:rPr lang="it-IT" sz="1400" b="1" dirty="0">
                <a:solidFill>
                  <a:srgbClr val="800000"/>
                </a:solidFill>
                <a:latin typeface="Calibri" panose="020F0502020204030204" pitchFamily="34" charset="0"/>
              </a:rPr>
              <a:t> i comportamenti umani all’interno di regole e procedure standardizzate ridurremo l’incidenza del fattore umano e della cultura organizzativa (che vengono sempre considerati “</a:t>
            </a:r>
            <a:r>
              <a:rPr lang="it-IT" sz="1400" b="1" dirty="0">
                <a:solidFill>
                  <a:srgbClr val="000000"/>
                </a:solidFill>
                <a:latin typeface="Calibri" panose="020F0502020204030204" pitchFamily="34" charset="0"/>
              </a:rPr>
              <a:t>fattori di rischio”</a:t>
            </a:r>
            <a:r>
              <a:rPr lang="it-IT" sz="1400" b="1" dirty="0">
                <a:solidFill>
                  <a:srgbClr val="800000"/>
                </a:solidFill>
                <a:latin typeface="Calibri" panose="020F0502020204030204" pitchFamily="34" charset="0"/>
              </a:rPr>
              <a:t>)</a:t>
            </a:r>
          </a:p>
        </p:txBody>
      </p:sp>
      <p:sp>
        <p:nvSpPr>
          <p:cNvPr id="27" name="TextBox 12"/>
          <p:cNvSpPr txBox="1">
            <a:spLocks noChangeArrowheads="1"/>
          </p:cNvSpPr>
          <p:nvPr/>
        </p:nvSpPr>
        <p:spPr bwMode="auto">
          <a:xfrm>
            <a:off x="251520" y="1556792"/>
            <a:ext cx="8353425" cy="646112"/>
          </a:xfrm>
          <a:prstGeom prst="rect">
            <a:avLst/>
          </a:prstGeom>
          <a:solidFill>
            <a:srgbClr val="FFFFFF"/>
          </a:solidFill>
          <a:ln>
            <a:noFill/>
          </a:ln>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i="1" dirty="0">
                <a:latin typeface="Calibri" panose="020F0502020204030204" pitchFamily="34" charset="0"/>
              </a:rPr>
              <a:t>FATTORE UMANO e CULTURA ORGANIZZATIVA</a:t>
            </a:r>
          </a:p>
          <a:p>
            <a:pPr eaLnBrk="1" hangingPunct="1"/>
            <a:r>
              <a:rPr lang="it-IT" sz="1800" b="1" i="1" dirty="0">
                <a:latin typeface="Calibri" panose="020F0502020204030204" pitchFamily="34" charset="0"/>
              </a:rPr>
              <a:t>Come possiamo passare da “fattori di rischio” a “fattori di integrità”?</a:t>
            </a:r>
          </a:p>
        </p:txBody>
      </p:sp>
      <p:sp>
        <p:nvSpPr>
          <p:cNvPr id="28" name="Rectangle 27"/>
          <p:cNvSpPr/>
          <p:nvPr/>
        </p:nvSpPr>
        <p:spPr>
          <a:xfrm>
            <a:off x="971550" y="2994025"/>
            <a:ext cx="144463"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29" name="Rectangle 28"/>
          <p:cNvSpPr/>
          <p:nvPr/>
        </p:nvSpPr>
        <p:spPr>
          <a:xfrm>
            <a:off x="1258888" y="2994025"/>
            <a:ext cx="144462"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30" name="Rectangle 29"/>
          <p:cNvSpPr/>
          <p:nvPr/>
        </p:nvSpPr>
        <p:spPr>
          <a:xfrm>
            <a:off x="1547813" y="2994025"/>
            <a:ext cx="144462"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31" name="Rectangle 30"/>
          <p:cNvSpPr/>
          <p:nvPr/>
        </p:nvSpPr>
        <p:spPr>
          <a:xfrm>
            <a:off x="1835150" y="2994025"/>
            <a:ext cx="144463"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32" name="Rectangle 31"/>
          <p:cNvSpPr/>
          <p:nvPr/>
        </p:nvSpPr>
        <p:spPr>
          <a:xfrm>
            <a:off x="2124075" y="2994025"/>
            <a:ext cx="144463"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33" name="Rectangle 32"/>
          <p:cNvSpPr/>
          <p:nvPr/>
        </p:nvSpPr>
        <p:spPr>
          <a:xfrm>
            <a:off x="2411413" y="2994025"/>
            <a:ext cx="144462"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35" name="TextBox 19"/>
          <p:cNvSpPr txBox="1">
            <a:spLocks noChangeArrowheads="1"/>
          </p:cNvSpPr>
          <p:nvPr/>
        </p:nvSpPr>
        <p:spPr bwMode="auto">
          <a:xfrm>
            <a:off x="5545138" y="4637088"/>
            <a:ext cx="3347342" cy="181588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400" b="1" dirty="0">
                <a:solidFill>
                  <a:srgbClr val="800000"/>
                </a:solidFill>
                <a:latin typeface="Calibri" panose="020F0502020204030204" pitchFamily="34" charset="0"/>
              </a:rPr>
              <a:t>L’ipotesi è che se noi riusciamo a </a:t>
            </a:r>
            <a:r>
              <a:rPr lang="it-IT" sz="1400" b="1" dirty="0">
                <a:solidFill>
                  <a:srgbClr val="000000"/>
                </a:solidFill>
                <a:latin typeface="Calibri" panose="020F0502020204030204" pitchFamily="34" charset="0"/>
              </a:rPr>
              <a:t>ridurre la malleabilità </a:t>
            </a:r>
            <a:r>
              <a:rPr lang="it-IT" sz="1400" b="1" dirty="0">
                <a:solidFill>
                  <a:srgbClr val="800000"/>
                </a:solidFill>
                <a:latin typeface="Calibri" panose="020F0502020204030204" pitchFamily="34" charset="0"/>
              </a:rPr>
              <a:t>nella categorizzazione delle azioni e a promuovere </a:t>
            </a:r>
            <a:r>
              <a:rPr lang="it-IT" sz="1400" b="1" dirty="0">
                <a:solidFill>
                  <a:srgbClr val="000000"/>
                </a:solidFill>
                <a:latin typeface="Calibri" panose="020F0502020204030204" pitchFamily="34" charset="0"/>
              </a:rPr>
              <a:t>una costante attenzione agli standard etici</a:t>
            </a:r>
            <a:r>
              <a:rPr lang="it-IT" sz="1400" b="1" dirty="0">
                <a:solidFill>
                  <a:srgbClr val="800000"/>
                </a:solidFill>
                <a:latin typeface="Calibri" panose="020F0502020204030204" pitchFamily="34" charset="0"/>
              </a:rPr>
              <a:t>, aumenteremmo l’incidenza positiva del fattore umano e della cultura organizzativa (che saranno considerati “</a:t>
            </a:r>
            <a:r>
              <a:rPr lang="it-IT" sz="1400" b="1" dirty="0">
                <a:solidFill>
                  <a:srgbClr val="000000"/>
                </a:solidFill>
                <a:latin typeface="Calibri" panose="020F0502020204030204" pitchFamily="34" charset="0"/>
              </a:rPr>
              <a:t>fattori di integrità”</a:t>
            </a:r>
            <a:r>
              <a:rPr lang="it-IT" sz="1400" b="1" dirty="0">
                <a:solidFill>
                  <a:srgbClr val="800000"/>
                </a:solidFill>
                <a:latin typeface="Calibri" panose="020F0502020204030204" pitchFamily="34" charset="0"/>
              </a:rPr>
              <a:t>)</a:t>
            </a:r>
          </a:p>
        </p:txBody>
      </p:sp>
      <p:sp>
        <p:nvSpPr>
          <p:cNvPr id="36" name="Right Arrow 35"/>
          <p:cNvSpPr/>
          <p:nvPr/>
        </p:nvSpPr>
        <p:spPr>
          <a:xfrm>
            <a:off x="3419475" y="3357563"/>
            <a:ext cx="2089150" cy="935037"/>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it-IT" dirty="0">
              <a:latin typeface="Calibri" panose="020F0502020204030204" pitchFamily="34" charset="0"/>
            </a:endParaRPr>
          </a:p>
        </p:txBody>
      </p:sp>
      <p:pic>
        <p:nvPicPr>
          <p:cNvPr id="38" name="Picture 1"/>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128" y="2780928"/>
            <a:ext cx="2304256" cy="17259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83741348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7"/>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flipH="1">
            <a:off x="180008" y="2348880"/>
            <a:ext cx="1800200" cy="15673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 name="TextBox 11"/>
          <p:cNvSpPr txBox="1">
            <a:spLocks noChangeArrowheads="1"/>
          </p:cNvSpPr>
          <p:nvPr/>
        </p:nvSpPr>
        <p:spPr bwMode="auto">
          <a:xfrm>
            <a:off x="24703" y="4149080"/>
            <a:ext cx="2376264" cy="2246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400" b="1" dirty="0">
                <a:solidFill>
                  <a:srgbClr val="800000"/>
                </a:solidFill>
                <a:latin typeface="Calibri" panose="020F0502020204030204" pitchFamily="34" charset="0"/>
              </a:rPr>
              <a:t>L’ipotesi è che se noi riusciamo ad </a:t>
            </a:r>
            <a:r>
              <a:rPr lang="it-IT" sz="1400" b="1" dirty="0">
                <a:solidFill>
                  <a:srgbClr val="000000"/>
                </a:solidFill>
                <a:latin typeface="Calibri" panose="020F0502020204030204" pitchFamily="34" charset="0"/>
              </a:rPr>
              <a:t>ingabbiare</a:t>
            </a:r>
            <a:r>
              <a:rPr lang="it-IT" sz="1400" b="1" dirty="0">
                <a:solidFill>
                  <a:srgbClr val="800000"/>
                </a:solidFill>
                <a:latin typeface="Calibri" panose="020F0502020204030204" pitchFamily="34" charset="0"/>
              </a:rPr>
              <a:t> i comportamenti umani all’interno di regole e procedure standardizzate ridurremo l’incidenza del fattore umano e della cultura organizzativa (che vengono sempre considerati “</a:t>
            </a:r>
            <a:r>
              <a:rPr lang="it-IT" sz="1400" b="1" dirty="0">
                <a:solidFill>
                  <a:srgbClr val="000000"/>
                </a:solidFill>
                <a:latin typeface="Calibri" panose="020F0502020204030204" pitchFamily="34" charset="0"/>
              </a:rPr>
              <a:t>fattori di rischio”</a:t>
            </a:r>
            <a:r>
              <a:rPr lang="it-IT" sz="1400" b="1" dirty="0">
                <a:solidFill>
                  <a:srgbClr val="800000"/>
                </a:solidFill>
                <a:latin typeface="Calibri" panose="020F0502020204030204" pitchFamily="34" charset="0"/>
              </a:rPr>
              <a:t>)</a:t>
            </a:r>
          </a:p>
        </p:txBody>
      </p:sp>
      <p:sp>
        <p:nvSpPr>
          <p:cNvPr id="42" name="TextBox 12"/>
          <p:cNvSpPr txBox="1">
            <a:spLocks noChangeArrowheads="1"/>
          </p:cNvSpPr>
          <p:nvPr/>
        </p:nvSpPr>
        <p:spPr bwMode="auto">
          <a:xfrm>
            <a:off x="251520" y="1556792"/>
            <a:ext cx="8353425" cy="646112"/>
          </a:xfrm>
          <a:prstGeom prst="rect">
            <a:avLst/>
          </a:prstGeom>
          <a:solidFill>
            <a:srgbClr val="FFFFFF"/>
          </a:solidFill>
          <a:ln>
            <a:noFill/>
          </a:ln>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i="1" dirty="0">
                <a:latin typeface="Calibri" panose="020F0502020204030204" pitchFamily="34" charset="0"/>
              </a:rPr>
              <a:t>FATTORE UMANO e CULTURA ORGANIZZATIVA</a:t>
            </a:r>
          </a:p>
          <a:p>
            <a:pPr eaLnBrk="1" hangingPunct="1"/>
            <a:r>
              <a:rPr lang="it-IT" sz="1800" b="1" i="1" dirty="0">
                <a:latin typeface="Calibri" panose="020F0502020204030204" pitchFamily="34" charset="0"/>
              </a:rPr>
              <a:t>Come possiamo passare da “fattori di rischio” a “fattori di integrità”?</a:t>
            </a:r>
          </a:p>
        </p:txBody>
      </p:sp>
      <p:sp>
        <p:nvSpPr>
          <p:cNvPr id="43" name="Rectangle 42"/>
          <p:cNvSpPr/>
          <p:nvPr/>
        </p:nvSpPr>
        <p:spPr>
          <a:xfrm>
            <a:off x="323974" y="2489969"/>
            <a:ext cx="144463"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44" name="Rectangle 43"/>
          <p:cNvSpPr/>
          <p:nvPr/>
        </p:nvSpPr>
        <p:spPr>
          <a:xfrm>
            <a:off x="611312" y="2489969"/>
            <a:ext cx="144462"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45" name="Rectangle 44"/>
          <p:cNvSpPr/>
          <p:nvPr/>
        </p:nvSpPr>
        <p:spPr>
          <a:xfrm>
            <a:off x="900237" y="2489969"/>
            <a:ext cx="144462"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46" name="Rectangle 45"/>
          <p:cNvSpPr/>
          <p:nvPr/>
        </p:nvSpPr>
        <p:spPr>
          <a:xfrm>
            <a:off x="1187574" y="2489969"/>
            <a:ext cx="144463"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47" name="Rectangle 46"/>
          <p:cNvSpPr/>
          <p:nvPr/>
        </p:nvSpPr>
        <p:spPr>
          <a:xfrm>
            <a:off x="1476499" y="2489969"/>
            <a:ext cx="144463"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48" name="Rectangle 47"/>
          <p:cNvSpPr/>
          <p:nvPr/>
        </p:nvSpPr>
        <p:spPr>
          <a:xfrm>
            <a:off x="1763837" y="2489969"/>
            <a:ext cx="144462" cy="1441450"/>
          </a:xfrm>
          <a:prstGeom prst="rect">
            <a:avLst/>
          </a:prstGeom>
          <a:gradFill flip="none" rotWithShape="1">
            <a:gsLst>
              <a:gs pos="0">
                <a:schemeClr val="dk1">
                  <a:shade val="51000"/>
                  <a:satMod val="130000"/>
                  <a:alpha val="23000"/>
                </a:schemeClr>
              </a:gs>
              <a:gs pos="80000">
                <a:schemeClr val="dk1">
                  <a:shade val="93000"/>
                  <a:satMod val="130000"/>
                  <a:alpha val="23000"/>
                </a:schemeClr>
              </a:gs>
              <a:gs pos="100000">
                <a:schemeClr val="dk1">
                  <a:shade val="94000"/>
                  <a:satMod val="135000"/>
                  <a:alpha val="23000"/>
                </a:schemeClr>
              </a:gs>
            </a:gsLst>
            <a:lin ang="16200000" scaled="0"/>
            <a:tileRect/>
          </a:gradFill>
          <a:ln>
            <a:noFill/>
          </a:ln>
        </p:spPr>
        <p:style>
          <a:lnRef idx="1">
            <a:schemeClr val="dk1"/>
          </a:lnRef>
          <a:fillRef idx="3">
            <a:schemeClr val="dk1"/>
          </a:fillRef>
          <a:effectRef idx="2">
            <a:schemeClr val="dk1"/>
          </a:effectRef>
          <a:fontRef idx="minor">
            <a:schemeClr val="lt1"/>
          </a:fontRef>
        </p:style>
        <p:txBody>
          <a:bodyPr anchor="ctr"/>
          <a:lstStyle/>
          <a:p>
            <a:pPr algn="ctr">
              <a:defRPr/>
            </a:pPr>
            <a:endParaRPr lang="it-IT" dirty="0">
              <a:latin typeface="Calibri" panose="020F0502020204030204" pitchFamily="34" charset="0"/>
            </a:endParaRPr>
          </a:p>
        </p:txBody>
      </p:sp>
      <p:sp>
        <p:nvSpPr>
          <p:cNvPr id="49" name="TextBox 19"/>
          <p:cNvSpPr txBox="1">
            <a:spLocks noChangeArrowheads="1"/>
          </p:cNvSpPr>
          <p:nvPr/>
        </p:nvSpPr>
        <p:spPr bwMode="auto">
          <a:xfrm>
            <a:off x="3059832" y="4293096"/>
            <a:ext cx="2592288" cy="1892826"/>
          </a:xfrm>
          <a:prstGeom prst="rect">
            <a:avLst/>
          </a:prstGeom>
          <a:solidFill>
            <a:schemeClr val="bg1"/>
          </a:solidFill>
          <a:ln>
            <a:noFill/>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300" b="1" dirty="0">
                <a:solidFill>
                  <a:srgbClr val="800000"/>
                </a:solidFill>
                <a:latin typeface="Calibri" panose="020F0502020204030204" pitchFamily="34" charset="0"/>
              </a:rPr>
              <a:t>L’ipotesi è che se noi riusciamo a </a:t>
            </a:r>
            <a:r>
              <a:rPr lang="it-IT" sz="1300" b="1" dirty="0">
                <a:solidFill>
                  <a:srgbClr val="000000"/>
                </a:solidFill>
                <a:latin typeface="Calibri" panose="020F0502020204030204" pitchFamily="34" charset="0"/>
              </a:rPr>
              <a:t>ridurre la malleabilità </a:t>
            </a:r>
            <a:r>
              <a:rPr lang="it-IT" sz="1300" b="1" dirty="0">
                <a:solidFill>
                  <a:srgbClr val="800000"/>
                </a:solidFill>
                <a:latin typeface="Calibri" panose="020F0502020204030204" pitchFamily="34" charset="0"/>
              </a:rPr>
              <a:t>nella categorizzazione delle azioni e a promuovere </a:t>
            </a:r>
            <a:r>
              <a:rPr lang="it-IT" sz="1300" b="1" dirty="0">
                <a:solidFill>
                  <a:srgbClr val="000000"/>
                </a:solidFill>
                <a:latin typeface="Calibri" panose="020F0502020204030204" pitchFamily="34" charset="0"/>
              </a:rPr>
              <a:t>una costante attenzione agli standard etici</a:t>
            </a:r>
            <a:r>
              <a:rPr lang="it-IT" sz="1300" b="1" dirty="0">
                <a:solidFill>
                  <a:srgbClr val="800000"/>
                </a:solidFill>
                <a:latin typeface="Calibri" panose="020F0502020204030204" pitchFamily="34" charset="0"/>
              </a:rPr>
              <a:t>, aumenteremmo l’incidenza positiva del fattore umano e della cultura organizzativa (che saranno considerati “</a:t>
            </a:r>
            <a:r>
              <a:rPr lang="it-IT" sz="1300" b="1" dirty="0">
                <a:solidFill>
                  <a:srgbClr val="000000"/>
                </a:solidFill>
                <a:latin typeface="Calibri" panose="020F0502020204030204" pitchFamily="34" charset="0"/>
              </a:rPr>
              <a:t>fattori di integrità”</a:t>
            </a:r>
            <a:r>
              <a:rPr lang="it-IT" sz="1300" b="1" dirty="0">
                <a:solidFill>
                  <a:srgbClr val="800000"/>
                </a:solidFill>
                <a:latin typeface="Calibri" panose="020F0502020204030204" pitchFamily="34" charset="0"/>
              </a:rPr>
              <a:t>)</a:t>
            </a:r>
          </a:p>
        </p:txBody>
      </p:sp>
      <p:pic>
        <p:nvPicPr>
          <p:cNvPr id="51" name="Picture 1"/>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38822" y="2436936"/>
            <a:ext cx="2304256" cy="17259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 name="Equal 51"/>
          <p:cNvSpPr/>
          <p:nvPr/>
        </p:nvSpPr>
        <p:spPr>
          <a:xfrm>
            <a:off x="5508625" y="2767013"/>
            <a:ext cx="1366838" cy="792162"/>
          </a:xfrm>
          <a:prstGeom prst="mathEqual">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it-IT" dirty="0">
              <a:solidFill>
                <a:schemeClr val="tx1"/>
              </a:solidFill>
              <a:latin typeface="Calibri" panose="020F0502020204030204" pitchFamily="34" charset="0"/>
            </a:endParaRPr>
          </a:p>
        </p:txBody>
      </p:sp>
      <p:pic>
        <p:nvPicPr>
          <p:cNvPr id="53" name="Picture 1"/>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019925" y="2209145"/>
            <a:ext cx="1656531" cy="1724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4" name="Inhaltsplatzhalter 2"/>
          <p:cNvSpPr>
            <a:spLocks noGrp="1"/>
          </p:cNvSpPr>
          <p:nvPr>
            <p:ph idx="1"/>
          </p:nvPr>
        </p:nvSpPr>
        <p:spPr>
          <a:xfrm>
            <a:off x="6660232" y="3933056"/>
            <a:ext cx="2483768" cy="2846388"/>
          </a:xfrm>
          <a:solidFill>
            <a:srgbClr val="FFFFFF"/>
          </a:solidFill>
        </p:spPr>
        <p:txBody>
          <a:bodyPr>
            <a:normAutofit/>
          </a:bodyPr>
          <a:lstStyle/>
          <a:p>
            <a:pPr marL="0" indent="0" eaLnBrk="1" hangingPunct="1">
              <a:spcBef>
                <a:spcPct val="0"/>
              </a:spcBef>
              <a:buFont typeface="Wingdings" charset="0"/>
              <a:buNone/>
            </a:pPr>
            <a:r>
              <a:rPr lang="it-IT" sz="1600" b="1" dirty="0">
                <a:cs typeface="Calibri" panose="020F0502020204030204" pitchFamily="34" charset="0"/>
              </a:rPr>
              <a:t>Secondo l’</a:t>
            </a:r>
            <a:r>
              <a:rPr lang="it-IT" altLang="ja-JP" sz="1600" b="1" dirty="0">
                <a:solidFill>
                  <a:srgbClr val="800000"/>
                </a:solidFill>
                <a:cs typeface="Calibri" panose="020F0502020204030204" pitchFamily="34" charset="0"/>
              </a:rPr>
              <a:t>OCSE</a:t>
            </a:r>
            <a:r>
              <a:rPr lang="it-IT" altLang="ja-JP" sz="1600" b="1" dirty="0">
                <a:cs typeface="Calibri" panose="020F0502020204030204" pitchFamily="34" charset="0"/>
              </a:rPr>
              <a:t>, una moderna e corretta </a:t>
            </a:r>
            <a:r>
              <a:rPr lang="it-IT" altLang="ja-JP" sz="1600" b="1" dirty="0">
                <a:solidFill>
                  <a:srgbClr val="800000"/>
                </a:solidFill>
                <a:cs typeface="Calibri" panose="020F0502020204030204" pitchFamily="34" charset="0"/>
              </a:rPr>
              <a:t>strategia</a:t>
            </a:r>
            <a:r>
              <a:rPr lang="it-IT" altLang="ja-JP" sz="1600" b="1" dirty="0">
                <a:cs typeface="Calibri" panose="020F0502020204030204" pitchFamily="34" charset="0"/>
              </a:rPr>
              <a:t> di contrasto alla corruzione e di promozione dell</a:t>
            </a:r>
            <a:r>
              <a:rPr lang="it-IT" sz="1600" b="1" dirty="0">
                <a:cs typeface="Calibri" panose="020F0502020204030204" pitchFamily="34" charset="0"/>
              </a:rPr>
              <a:t>’</a:t>
            </a:r>
            <a:r>
              <a:rPr lang="it-IT" altLang="ja-JP" sz="1600" b="1" dirty="0">
                <a:cs typeface="Calibri" panose="020F0502020204030204" pitchFamily="34" charset="0"/>
              </a:rPr>
              <a:t>integrità combina: </a:t>
            </a:r>
          </a:p>
          <a:p>
            <a:pPr marL="0" indent="0" eaLnBrk="1" hangingPunct="1">
              <a:spcBef>
                <a:spcPct val="0"/>
              </a:spcBef>
              <a:buFont typeface="Arial" charset="0"/>
              <a:buChar char="•"/>
            </a:pPr>
            <a:r>
              <a:rPr lang="it-IT" sz="1600" b="1" dirty="0">
                <a:solidFill>
                  <a:srgbClr val="800000"/>
                </a:solidFill>
                <a:cs typeface="Calibri" panose="020F0502020204030204" pitchFamily="34" charset="0"/>
              </a:rPr>
              <a:t>un approccio basato sulle </a:t>
            </a:r>
            <a:r>
              <a:rPr lang="it-IT" sz="1600" b="1" u="sng" dirty="0">
                <a:solidFill>
                  <a:srgbClr val="800000"/>
                </a:solidFill>
                <a:cs typeface="Calibri" panose="020F0502020204030204" pitchFamily="34" charset="0"/>
              </a:rPr>
              <a:t>regole </a:t>
            </a:r>
          </a:p>
          <a:p>
            <a:pPr marL="0" indent="0" eaLnBrk="1" hangingPunct="1">
              <a:spcBef>
                <a:spcPct val="0"/>
              </a:spcBef>
              <a:buFont typeface="Wingdings" charset="0"/>
              <a:buNone/>
            </a:pPr>
            <a:r>
              <a:rPr lang="it-IT" sz="1600" b="1" dirty="0">
                <a:cs typeface="Calibri" panose="020F0502020204030204" pitchFamily="34" charset="0"/>
              </a:rPr>
              <a:t>    con </a:t>
            </a:r>
          </a:p>
          <a:p>
            <a:pPr marL="0" indent="0" eaLnBrk="1" hangingPunct="1">
              <a:spcBef>
                <a:spcPct val="0"/>
              </a:spcBef>
              <a:buFont typeface="Arial" charset="0"/>
              <a:buChar char="•"/>
            </a:pPr>
            <a:r>
              <a:rPr lang="it-IT" sz="1600" b="1" dirty="0">
                <a:cs typeface="Calibri" panose="020F0502020204030204" pitchFamily="34" charset="0"/>
              </a:rPr>
              <a:t>un </a:t>
            </a:r>
            <a:r>
              <a:rPr lang="it-IT" sz="1600" b="1" dirty="0">
                <a:solidFill>
                  <a:srgbClr val="800000"/>
                </a:solidFill>
                <a:cs typeface="Calibri" panose="020F0502020204030204" pitchFamily="34" charset="0"/>
              </a:rPr>
              <a:t>approccio basato sui </a:t>
            </a:r>
            <a:r>
              <a:rPr lang="it-IT" sz="1600" b="1" u="sng" dirty="0">
                <a:solidFill>
                  <a:srgbClr val="800000"/>
                </a:solidFill>
                <a:cs typeface="Calibri" panose="020F0502020204030204" pitchFamily="34" charset="0"/>
              </a:rPr>
              <a:t>valori</a:t>
            </a:r>
          </a:p>
        </p:txBody>
      </p:sp>
      <p:sp>
        <p:nvSpPr>
          <p:cNvPr id="55" name="Titel 1"/>
          <p:cNvSpPr txBox="1">
            <a:spLocks/>
          </p:cNvSpPr>
          <p:nvPr/>
        </p:nvSpPr>
        <p:spPr>
          <a:xfrm rot="16200000">
            <a:off x="5183410" y="4903787"/>
            <a:ext cx="2457450" cy="7842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r>
              <a:rPr lang="de-AT" sz="1600" b="1" dirty="0" err="1">
                <a:solidFill>
                  <a:srgbClr val="800000"/>
                </a:solidFill>
                <a:latin typeface="Calibri" panose="020F0502020204030204" pitchFamily="34" charset="0"/>
              </a:rPr>
              <a:t>Approcci</a:t>
            </a:r>
            <a:r>
              <a:rPr lang="de-AT" sz="1600" b="1" dirty="0">
                <a:solidFill>
                  <a:srgbClr val="800000"/>
                </a:solidFill>
                <a:latin typeface="Calibri" panose="020F0502020204030204" pitchFamily="34" charset="0"/>
              </a:rPr>
              <a:t> </a:t>
            </a:r>
            <a:r>
              <a:rPr lang="de-AT" sz="1600" b="1" dirty="0" err="1">
                <a:solidFill>
                  <a:srgbClr val="800000"/>
                </a:solidFill>
                <a:latin typeface="Calibri" panose="020F0502020204030204" pitchFamily="34" charset="0"/>
              </a:rPr>
              <a:t>combinati</a:t>
            </a:r>
            <a:endParaRPr lang="de-DE" sz="1600" b="1" dirty="0">
              <a:solidFill>
                <a:srgbClr val="800000"/>
              </a:solidFill>
              <a:latin typeface="Calibri" panose="020F0502020204030204" pitchFamily="34" charset="0"/>
            </a:endParaRPr>
          </a:p>
        </p:txBody>
      </p:sp>
      <p:sp>
        <p:nvSpPr>
          <p:cNvPr id="56" name="Plus 55"/>
          <p:cNvSpPr/>
          <p:nvPr/>
        </p:nvSpPr>
        <p:spPr>
          <a:xfrm>
            <a:off x="1979712" y="3068960"/>
            <a:ext cx="1295400" cy="1223962"/>
          </a:xfrm>
          <a:prstGeom prst="mathPlus">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it-IT" dirty="0">
              <a:latin typeface="Calibri" panose="020F0502020204030204" pitchFamily="34" charset="0"/>
            </a:endParaRPr>
          </a:p>
        </p:txBody>
      </p:sp>
    </p:spTree>
    <p:extLst>
      <p:ext uri="{BB962C8B-B14F-4D97-AF65-F5344CB8AC3E}">
        <p14:creationId xmlns:p14="http://schemas.microsoft.com/office/powerpoint/2010/main" val="156916957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2337" name="Titel 1"/>
          <p:cNvSpPr>
            <a:spLocks noGrp="1"/>
          </p:cNvSpPr>
          <p:nvPr>
            <p:ph type="title" idx="4294967295"/>
          </p:nvPr>
        </p:nvSpPr>
        <p:spPr>
          <a:xfrm>
            <a:off x="251520" y="1052736"/>
            <a:ext cx="3384376" cy="784225"/>
          </a:xfrm>
          <a:solidFill>
            <a:srgbClr val="FFFFFF"/>
          </a:solidFill>
        </p:spPr>
        <p:txBody>
          <a:bodyPr>
            <a:normAutofit/>
          </a:bodyPr>
          <a:lstStyle/>
          <a:p>
            <a:pPr algn="l" eaLnBrk="1" hangingPunct="1"/>
            <a:r>
              <a:rPr lang="de-AT" sz="2800" b="1" dirty="0" err="1">
                <a:solidFill>
                  <a:schemeClr val="tx1"/>
                </a:solidFill>
              </a:rPr>
              <a:t>Approcci</a:t>
            </a:r>
            <a:r>
              <a:rPr lang="de-AT" sz="2800" b="1" dirty="0">
                <a:solidFill>
                  <a:schemeClr val="tx1"/>
                </a:solidFill>
              </a:rPr>
              <a:t> </a:t>
            </a:r>
            <a:r>
              <a:rPr lang="de-AT" sz="2800" b="1" dirty="0" err="1">
                <a:solidFill>
                  <a:schemeClr val="tx1"/>
                </a:solidFill>
              </a:rPr>
              <a:t>combinati</a:t>
            </a:r>
            <a:endParaRPr lang="de-DE" sz="2800" b="1" dirty="0">
              <a:solidFill>
                <a:schemeClr val="tx1"/>
              </a:solidFill>
            </a:endParaRPr>
          </a:p>
        </p:txBody>
      </p:sp>
      <p:sp>
        <p:nvSpPr>
          <p:cNvPr id="142338" name="Inhaltsplatzhalter 2"/>
          <p:cNvSpPr>
            <a:spLocks noGrp="1"/>
          </p:cNvSpPr>
          <p:nvPr>
            <p:ph idx="1"/>
          </p:nvPr>
        </p:nvSpPr>
        <p:spPr>
          <a:xfrm>
            <a:off x="251148" y="1916832"/>
            <a:ext cx="8137276" cy="4800600"/>
          </a:xfrm>
        </p:spPr>
        <p:txBody>
          <a:bodyPr>
            <a:normAutofit/>
          </a:bodyPr>
          <a:lstStyle/>
          <a:p>
            <a:pPr marL="0" indent="0" eaLnBrk="1" hangingPunct="1"/>
            <a:r>
              <a:rPr lang="it-IT" sz="1700" b="1" dirty="0">
                <a:cs typeface="Calibri" panose="020F0502020204030204" pitchFamily="34" charset="0"/>
              </a:rPr>
              <a:t>Approccio basato sulle regole</a:t>
            </a:r>
            <a:r>
              <a:rPr lang="it-IT" sz="1700" dirty="0">
                <a:cs typeface="Calibri" panose="020F0502020204030204" pitchFamily="34" charset="0"/>
              </a:rPr>
              <a:t>:</a:t>
            </a:r>
          </a:p>
          <a:p>
            <a:pPr marL="0" indent="0" eaLnBrk="1" hangingPunct="1">
              <a:buFont typeface="Arial" charset="0"/>
              <a:buChar char="•"/>
            </a:pPr>
            <a:r>
              <a:rPr lang="it-IT" sz="1700" dirty="0">
                <a:cs typeface="Calibri" panose="020F0502020204030204" pitchFamily="34" charset="0"/>
              </a:rPr>
              <a:t>Prevenire la corruzione attraverso i cosiddetti “</a:t>
            </a:r>
            <a:r>
              <a:rPr lang="it-IT" altLang="ja-JP" sz="1700" b="1" dirty="0">
                <a:cs typeface="Calibri" panose="020F0502020204030204" pitchFamily="34" charset="0"/>
              </a:rPr>
              <a:t>controlli esterni</a:t>
            </a:r>
            <a:r>
              <a:rPr lang="it-IT" sz="1700" dirty="0">
                <a:cs typeface="Calibri" panose="020F0502020204030204" pitchFamily="34" charset="0"/>
              </a:rPr>
              <a:t>”</a:t>
            </a:r>
            <a:r>
              <a:rPr lang="it-IT" altLang="ja-JP" sz="1700" dirty="0">
                <a:cs typeface="Calibri" panose="020F0502020204030204" pitchFamily="34" charset="0"/>
              </a:rPr>
              <a:t> sul comportamento dei dipendenti pubblici. Predilige </a:t>
            </a:r>
            <a:r>
              <a:rPr lang="it-IT" altLang="ja-JP" sz="1700" b="1" dirty="0">
                <a:cs typeface="Calibri" panose="020F0502020204030204" pitchFamily="34" charset="0"/>
              </a:rPr>
              <a:t>regole e procedure formali e dettagliate</a:t>
            </a:r>
            <a:r>
              <a:rPr lang="it-IT" altLang="ja-JP" sz="1700" dirty="0">
                <a:cs typeface="Calibri" panose="020F0502020204030204" pitchFamily="34" charset="0"/>
              </a:rPr>
              <a:t> come mezzo per ridurre le violazioni dell'integrità e prevenire la corruzione (ad es., Mappa dei rischi, Codice di Comportamento, </a:t>
            </a:r>
            <a:r>
              <a:rPr lang="it-IT" altLang="ja-JP" sz="1700" dirty="0" err="1">
                <a:cs typeface="Calibri" panose="020F0502020204030204" pitchFamily="34" charset="0"/>
              </a:rPr>
              <a:t>Whistleblowing</a:t>
            </a:r>
            <a:r>
              <a:rPr lang="it-IT" altLang="ja-JP" sz="1700" dirty="0">
                <a:cs typeface="Calibri" panose="020F0502020204030204" pitchFamily="34" charset="0"/>
              </a:rPr>
              <a:t> ecc.)</a:t>
            </a:r>
          </a:p>
          <a:p>
            <a:pPr marL="0" indent="0" eaLnBrk="1" hangingPunct="1"/>
            <a:r>
              <a:rPr lang="it-IT" sz="1700" b="1" dirty="0">
                <a:cs typeface="Calibri" panose="020F0502020204030204" pitchFamily="34" charset="0"/>
              </a:rPr>
              <a:t>Parola chiave: </a:t>
            </a:r>
            <a:r>
              <a:rPr lang="it-IT" sz="1700" b="1" dirty="0">
                <a:solidFill>
                  <a:srgbClr val="800000"/>
                </a:solidFill>
                <a:cs typeface="Calibri" panose="020F0502020204030204" pitchFamily="34" charset="0"/>
              </a:rPr>
              <a:t>COMPLIANCE (CONFORMITA’)</a:t>
            </a:r>
          </a:p>
          <a:p>
            <a:pPr marL="0" indent="0" eaLnBrk="1" hangingPunct="1">
              <a:buFont typeface="Wingdings" charset="0"/>
              <a:buNone/>
            </a:pPr>
            <a:endParaRPr lang="it-IT" sz="1700" dirty="0">
              <a:cs typeface="Calibri" panose="020F0502020204030204" pitchFamily="34" charset="0"/>
            </a:endParaRPr>
          </a:p>
          <a:p>
            <a:pPr marL="0" indent="0" eaLnBrk="1" hangingPunct="1">
              <a:buFont typeface="Wingdings" charset="0"/>
              <a:buNone/>
            </a:pPr>
            <a:endParaRPr lang="it-IT" sz="1700" dirty="0">
              <a:cs typeface="Calibri" panose="020F0502020204030204" pitchFamily="34" charset="0"/>
            </a:endParaRPr>
          </a:p>
          <a:p>
            <a:pPr marL="0" indent="0" eaLnBrk="1" hangingPunct="1">
              <a:buFont typeface="Wingdings" charset="0"/>
              <a:buNone/>
            </a:pPr>
            <a:endParaRPr lang="it-IT" sz="1700" dirty="0">
              <a:cs typeface="Calibri" panose="020F0502020204030204" pitchFamily="34" charset="0"/>
            </a:endParaRPr>
          </a:p>
          <a:p>
            <a:pPr marL="0" indent="0" eaLnBrk="1" hangingPunct="1"/>
            <a:r>
              <a:rPr lang="it-IT" sz="1700" b="1" dirty="0">
                <a:cs typeface="Calibri" panose="020F0502020204030204" pitchFamily="34" charset="0"/>
              </a:rPr>
              <a:t>Approccio basato sui valori</a:t>
            </a:r>
          </a:p>
          <a:p>
            <a:pPr marL="0" indent="0" eaLnBrk="1" hangingPunct="1">
              <a:buFont typeface="Arial" charset="0"/>
              <a:buChar char="•"/>
            </a:pPr>
            <a:r>
              <a:rPr lang="it-IT" sz="1700" dirty="0">
                <a:cs typeface="Calibri" panose="020F0502020204030204" pitchFamily="34" charset="0"/>
              </a:rPr>
              <a:t>Promuovere l'integrità attraverso i cosiddetti “</a:t>
            </a:r>
            <a:r>
              <a:rPr lang="it-IT" altLang="ja-JP" sz="1700" b="1" dirty="0">
                <a:cs typeface="Calibri" panose="020F0502020204030204" pitchFamily="34" charset="0"/>
              </a:rPr>
              <a:t>controlli interni</a:t>
            </a:r>
            <a:r>
              <a:rPr lang="it-IT" sz="1700" dirty="0">
                <a:cs typeface="Calibri" panose="020F0502020204030204" pitchFamily="34" charset="0"/>
              </a:rPr>
              <a:t>”</a:t>
            </a:r>
            <a:r>
              <a:rPr lang="it-IT" altLang="ja-JP" sz="1700" dirty="0">
                <a:cs typeface="Calibri" panose="020F0502020204030204" pitchFamily="34" charset="0"/>
              </a:rPr>
              <a:t>, cioè il controllo esercitato dai dipendenti pubblici su se stessi. Questo approccio mira a stimolare la </a:t>
            </a:r>
            <a:r>
              <a:rPr lang="it-IT" altLang="ja-JP" sz="1700" b="1" dirty="0">
                <a:cs typeface="Calibri" panose="020F0502020204030204" pitchFamily="34" charset="0"/>
              </a:rPr>
              <a:t>comprensione e l'applicazione quotidiana di standard etici </a:t>
            </a:r>
            <a:r>
              <a:rPr lang="it-IT" altLang="ja-JP" sz="1700" dirty="0">
                <a:cs typeface="Calibri" panose="020F0502020204030204" pitchFamily="34" charset="0"/>
              </a:rPr>
              <a:t>e per migliorare le </a:t>
            </a:r>
            <a:r>
              <a:rPr lang="it-IT" altLang="ja-JP" sz="1700" b="1" dirty="0">
                <a:cs typeface="Calibri" panose="020F0502020204030204" pitchFamily="34" charset="0"/>
              </a:rPr>
              <a:t>competenze decisionali </a:t>
            </a:r>
            <a:r>
              <a:rPr lang="it-IT" altLang="ja-JP" sz="1700" dirty="0">
                <a:cs typeface="Calibri" panose="020F0502020204030204" pitchFamily="34" charset="0"/>
              </a:rPr>
              <a:t>attraverso sessioni formative interattive, workshop, </a:t>
            </a:r>
            <a:r>
              <a:rPr lang="it-IT" altLang="ja-JP" sz="1700" dirty="0" err="1">
                <a:cs typeface="Calibri" panose="020F0502020204030204" pitchFamily="34" charset="0"/>
              </a:rPr>
              <a:t>coaching</a:t>
            </a:r>
            <a:r>
              <a:rPr lang="it-IT" altLang="ja-JP" sz="1700" dirty="0">
                <a:cs typeface="Calibri" panose="020F0502020204030204" pitchFamily="34" charset="0"/>
              </a:rPr>
              <a:t> individuale, </a:t>
            </a:r>
            <a:r>
              <a:rPr lang="it-IT" altLang="ja-JP" sz="1700" dirty="0" err="1">
                <a:cs typeface="Calibri" panose="020F0502020204030204" pitchFamily="34" charset="0"/>
              </a:rPr>
              <a:t>ecc</a:t>
            </a:r>
            <a:endParaRPr lang="it-IT" altLang="ja-JP" sz="1700" dirty="0">
              <a:cs typeface="Calibri" panose="020F0502020204030204" pitchFamily="34" charset="0"/>
            </a:endParaRPr>
          </a:p>
          <a:p>
            <a:pPr marL="0" indent="0" eaLnBrk="1" hangingPunct="1"/>
            <a:r>
              <a:rPr lang="it-IT" sz="1700" b="1" dirty="0">
                <a:cs typeface="Calibri" panose="020F0502020204030204" pitchFamily="34" charset="0"/>
              </a:rPr>
              <a:t>Parola chiave: </a:t>
            </a:r>
            <a:r>
              <a:rPr lang="it-IT" sz="1700" b="1" dirty="0">
                <a:solidFill>
                  <a:srgbClr val="800000"/>
                </a:solidFill>
                <a:cs typeface="Calibri" panose="020F0502020204030204" pitchFamily="34" charset="0"/>
              </a:rPr>
              <a:t>UNDERSTANDING (COMPRENSIONE)</a:t>
            </a:r>
            <a:endParaRPr lang="it-IT" sz="1700" dirty="0">
              <a:cs typeface="Calibri" panose="020F0502020204030204" pitchFamily="34" charset="0"/>
            </a:endParaRPr>
          </a:p>
        </p:txBody>
      </p:sp>
      <p:pic>
        <p:nvPicPr>
          <p:cNvPr id="142339" name="Picture 1"/>
          <p:cNvPicPr>
            <a:picLocks noChangeAspect="1"/>
          </p:cNvPicPr>
          <p:nvPr/>
        </p:nvPicPr>
        <p:blipFill>
          <a:blip r:embed="rId3">
            <a:extLst>
              <a:ext uri="{28A0092B-C50C-407E-A947-70E740481C1C}">
                <a14:useLocalDpi xmlns:a14="http://schemas.microsoft.com/office/drawing/2010/main" val="0"/>
              </a:ext>
            </a:extLst>
          </a:blip>
          <a:srcRect l="26295" r="25134"/>
          <a:stretch>
            <a:fillRect/>
          </a:stretch>
        </p:blipFill>
        <p:spPr bwMode="auto">
          <a:xfrm>
            <a:off x="5940152" y="3484563"/>
            <a:ext cx="3191644" cy="1381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54236895"/>
      </p:ext>
    </p:extLst>
  </p:cSld>
  <p:clrMapOvr>
    <a:masterClrMapping/>
  </p:clrMapOvr>
  <p:transition>
    <p:wipe dir="r"/>
  </p:transition>
</p:sld>
</file>

<file path=ppt/slides/slide1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4385" name="Inhaltsplatzhalter 2"/>
          <p:cNvSpPr>
            <a:spLocks noGrp="1"/>
          </p:cNvSpPr>
          <p:nvPr>
            <p:ph idx="1"/>
          </p:nvPr>
        </p:nvSpPr>
        <p:spPr>
          <a:xfrm>
            <a:off x="3707904" y="2420888"/>
            <a:ext cx="4968552" cy="4114800"/>
          </a:xfrm>
          <a:solidFill>
            <a:srgbClr val="FFFFFF"/>
          </a:solidFill>
        </p:spPr>
        <p:txBody>
          <a:bodyPr/>
          <a:lstStyle/>
          <a:p>
            <a:pPr marL="285750" indent="-285750" eaLnBrk="1" hangingPunct="1">
              <a:spcAft>
                <a:spcPts val="600"/>
              </a:spcAft>
              <a:buFont typeface="Arial"/>
              <a:buChar char="•"/>
            </a:pPr>
            <a:r>
              <a:rPr lang="it-IT" sz="1800" b="1" dirty="0">
                <a:cs typeface="Calibri" panose="020F0502020204030204" pitchFamily="34" charset="0"/>
              </a:rPr>
              <a:t>I costi di un approccio basato esclusivamente sulle regole</a:t>
            </a:r>
            <a:r>
              <a:rPr lang="it-IT" sz="1800" dirty="0">
                <a:cs typeface="Calibri" panose="020F0502020204030204" pitchFamily="34" charset="0"/>
              </a:rPr>
              <a:t>:</a:t>
            </a:r>
          </a:p>
          <a:p>
            <a:pPr>
              <a:spcAft>
                <a:spcPts val="600"/>
              </a:spcAft>
              <a:buFont typeface="Arial"/>
              <a:buChar char="•"/>
            </a:pPr>
            <a:r>
              <a:rPr lang="it-IT" sz="1800" dirty="0">
                <a:cs typeface="Calibri" panose="020F0502020204030204" pitchFamily="34" charset="0"/>
              </a:rPr>
              <a:t>ritardi nei processi decisionali, </a:t>
            </a:r>
          </a:p>
          <a:p>
            <a:pPr>
              <a:spcAft>
                <a:spcPts val="600"/>
              </a:spcAft>
              <a:buFont typeface="Arial"/>
              <a:buChar char="•"/>
            </a:pPr>
            <a:r>
              <a:rPr lang="it-IT" sz="1800" dirty="0">
                <a:cs typeface="Calibri" panose="020F0502020204030204" pitchFamily="34" charset="0"/>
              </a:rPr>
              <a:t>eccesso di centralizzazione, </a:t>
            </a:r>
          </a:p>
          <a:p>
            <a:pPr>
              <a:spcAft>
                <a:spcPts val="600"/>
              </a:spcAft>
              <a:buFont typeface="Arial"/>
              <a:buChar char="•"/>
            </a:pPr>
            <a:r>
              <a:rPr lang="it-IT" sz="1800" dirty="0">
                <a:cs typeface="Calibri" panose="020F0502020204030204" pitchFamily="34" charset="0"/>
              </a:rPr>
              <a:t>gestione difensiva, </a:t>
            </a:r>
          </a:p>
          <a:p>
            <a:pPr>
              <a:spcAft>
                <a:spcPts val="600"/>
              </a:spcAft>
              <a:buFont typeface="Arial"/>
              <a:buChar char="•"/>
            </a:pPr>
            <a:r>
              <a:rPr lang="it-IT" sz="1800" dirty="0">
                <a:cs typeface="Calibri" panose="020F0502020204030204" pitchFamily="34" charset="0"/>
              </a:rPr>
              <a:t>morale basso, </a:t>
            </a:r>
          </a:p>
          <a:p>
            <a:pPr>
              <a:spcAft>
                <a:spcPts val="600"/>
              </a:spcAft>
              <a:buFont typeface="Arial"/>
              <a:buChar char="•"/>
            </a:pPr>
            <a:r>
              <a:rPr lang="it-IT" sz="1800" dirty="0">
                <a:cs typeface="Calibri" panose="020F0502020204030204" pitchFamily="34" charset="0"/>
              </a:rPr>
              <a:t>barriere contro la cooperazione inter-organizzativa </a:t>
            </a:r>
          </a:p>
          <a:p>
            <a:pPr>
              <a:spcAft>
                <a:spcPts val="600"/>
              </a:spcAft>
              <a:buFont typeface="Arial"/>
              <a:buChar char="•"/>
            </a:pPr>
            <a:r>
              <a:rPr lang="it-IT" sz="1800" dirty="0">
                <a:cs typeface="Calibri" panose="020F0502020204030204" pitchFamily="34" charset="0"/>
              </a:rPr>
              <a:t>"strategie di adattamento", come la creazione di entità parallele al fine di evitare i controlli.</a:t>
            </a:r>
          </a:p>
        </p:txBody>
      </p:sp>
      <p:pic>
        <p:nvPicPr>
          <p:cNvPr id="14438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56" y="3429000"/>
            <a:ext cx="3390900" cy="1816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itel 1"/>
          <p:cNvSpPr txBox="1">
            <a:spLocks/>
          </p:cNvSpPr>
          <p:nvPr/>
        </p:nvSpPr>
        <p:spPr>
          <a:xfrm>
            <a:off x="251520" y="1636663"/>
            <a:ext cx="3384376" cy="784225"/>
          </a:xfrm>
          <a:prstGeom prst="rect">
            <a:avLst/>
          </a:prstGeom>
          <a:solidFill>
            <a:srgbClr val="FFFFFF"/>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de-AT" sz="2800" b="1" dirty="0" err="1">
                <a:solidFill>
                  <a:schemeClr val="tx1"/>
                </a:solidFill>
                <a:latin typeface="Calibri" panose="020F0502020204030204" pitchFamily="34" charset="0"/>
              </a:rPr>
              <a:t>Approcci</a:t>
            </a:r>
            <a:r>
              <a:rPr lang="de-AT" sz="2800" b="1" dirty="0">
                <a:solidFill>
                  <a:schemeClr val="tx1"/>
                </a:solidFill>
                <a:latin typeface="Calibri" panose="020F0502020204030204" pitchFamily="34" charset="0"/>
              </a:rPr>
              <a:t> </a:t>
            </a:r>
            <a:r>
              <a:rPr lang="de-AT" sz="2800" b="1" dirty="0" err="1">
                <a:solidFill>
                  <a:schemeClr val="tx1"/>
                </a:solidFill>
                <a:latin typeface="Calibri" panose="020F0502020204030204" pitchFamily="34" charset="0"/>
              </a:rPr>
              <a:t>combinati</a:t>
            </a:r>
            <a:endParaRPr lang="de-DE" sz="2800" b="1" dirty="0">
              <a:solidFill>
                <a:schemeClr val="tx1"/>
              </a:solidFill>
              <a:latin typeface="Calibri" panose="020F0502020204030204" pitchFamily="34" charset="0"/>
            </a:endParaRPr>
          </a:p>
        </p:txBody>
      </p:sp>
    </p:spTree>
    <p:extLst>
      <p:ext uri="{BB962C8B-B14F-4D97-AF65-F5344CB8AC3E}">
        <p14:creationId xmlns:p14="http://schemas.microsoft.com/office/powerpoint/2010/main" val="1814926426"/>
      </p:ext>
    </p:extLst>
  </p:cSld>
  <p:clrMapOvr>
    <a:masterClrMapping/>
  </p:clrMapOvr>
  <p:transition>
    <p:wipe dir="r"/>
  </p:transition>
</p:sld>
</file>

<file path=ppt/slides/slide1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89" name="Inhaltsplatzhalter 2"/>
          <p:cNvSpPr>
            <a:spLocks noGrp="1"/>
          </p:cNvSpPr>
          <p:nvPr>
            <p:ph idx="1"/>
          </p:nvPr>
        </p:nvSpPr>
        <p:spPr>
          <a:xfrm>
            <a:off x="3300983" y="2253630"/>
            <a:ext cx="5520630" cy="4397995"/>
          </a:xfrm>
          <a:solidFill>
            <a:srgbClr val="FFFFFF"/>
          </a:solidFill>
        </p:spPr>
        <p:txBody>
          <a:bodyPr>
            <a:noAutofit/>
          </a:bodyPr>
          <a:lstStyle/>
          <a:p>
            <a:pPr>
              <a:spcAft>
                <a:spcPts val="600"/>
              </a:spcAft>
              <a:buFont typeface="Arial"/>
              <a:buChar char="•"/>
              <a:defRPr/>
            </a:pPr>
            <a:r>
              <a:rPr lang="it-IT" sz="2000" dirty="0">
                <a:cs typeface="Calibri" panose="020F0502020204030204" pitchFamily="34" charset="0"/>
              </a:rPr>
              <a:t>Quando i dipendenti pubblici percepiscono che sono tenuti a mostrare obbedienza ad una serie di regole, di norma, sono </a:t>
            </a:r>
            <a:r>
              <a:rPr lang="it-IT" sz="2000" b="1" dirty="0">
                <a:cs typeface="Calibri" panose="020F0502020204030204" pitchFamily="34" charset="0"/>
              </a:rPr>
              <a:t>meno propensi ad assumere comportamenti eticamente desiderabili</a:t>
            </a:r>
            <a:r>
              <a:rPr lang="it-IT" sz="2000" dirty="0">
                <a:cs typeface="Calibri" panose="020F0502020204030204" pitchFamily="34" charset="0"/>
              </a:rPr>
              <a:t>, come la segnalazione di violazioni di integrità da parte di colleghi. </a:t>
            </a:r>
          </a:p>
          <a:p>
            <a:pPr>
              <a:spcAft>
                <a:spcPts val="600"/>
              </a:spcAft>
              <a:buFont typeface="Arial"/>
              <a:buChar char="•"/>
              <a:defRPr/>
            </a:pPr>
            <a:r>
              <a:rPr lang="it-IT" sz="2000" dirty="0">
                <a:cs typeface="Calibri" panose="020F0502020204030204" pitchFamily="34" charset="0"/>
              </a:rPr>
              <a:t>Così, troppa enfasi su un approccio basato sulle regole non è solo costoso, come </a:t>
            </a:r>
            <a:r>
              <a:rPr lang="it-IT" sz="2000" dirty="0" err="1">
                <a:cs typeface="Calibri" panose="020F0502020204030204" pitchFamily="34" charset="0"/>
              </a:rPr>
              <a:t>Anechiarico</a:t>
            </a:r>
            <a:r>
              <a:rPr lang="it-IT" sz="2000" dirty="0">
                <a:cs typeface="Calibri" panose="020F0502020204030204" pitchFamily="34" charset="0"/>
              </a:rPr>
              <a:t> e Jacobs (1996) hanno dimostrato, è anche </a:t>
            </a:r>
            <a:r>
              <a:rPr lang="it-IT" sz="2000" b="1" dirty="0">
                <a:cs typeface="Calibri" panose="020F0502020204030204" pitchFamily="34" charset="0"/>
              </a:rPr>
              <a:t>controproducente</a:t>
            </a:r>
            <a:r>
              <a:rPr lang="it-IT" sz="2000" dirty="0">
                <a:cs typeface="Calibri" panose="020F0502020204030204" pitchFamily="34" charset="0"/>
              </a:rPr>
              <a:t>, perché potrebbe avere un </a:t>
            </a:r>
            <a:r>
              <a:rPr lang="it-IT" sz="2000" b="1" dirty="0">
                <a:cs typeface="Calibri" panose="020F0502020204030204" pitchFamily="34" charset="0"/>
              </a:rPr>
              <a:t>impatto negativo sulla capacità decisionale dei dipendenti</a:t>
            </a:r>
            <a:r>
              <a:rPr lang="it-IT" sz="2000" dirty="0">
                <a:cs typeface="Calibri" panose="020F0502020204030204" pitchFamily="34" charset="0"/>
              </a:rPr>
              <a:t>.</a:t>
            </a:r>
          </a:p>
        </p:txBody>
      </p:sp>
      <p:pic>
        <p:nvPicPr>
          <p:cNvPr id="14643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4313" y="3019425"/>
            <a:ext cx="2844800"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itel 1"/>
          <p:cNvSpPr txBox="1">
            <a:spLocks/>
          </p:cNvSpPr>
          <p:nvPr/>
        </p:nvSpPr>
        <p:spPr>
          <a:xfrm>
            <a:off x="251520" y="1564655"/>
            <a:ext cx="3384376" cy="784225"/>
          </a:xfrm>
          <a:prstGeom prst="rect">
            <a:avLst/>
          </a:prstGeom>
          <a:solidFill>
            <a:srgbClr val="FFFFFF"/>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de-AT" sz="2800" b="1" dirty="0" err="1">
                <a:solidFill>
                  <a:schemeClr val="tx1"/>
                </a:solidFill>
                <a:latin typeface="Calibri" panose="020F0502020204030204" pitchFamily="34" charset="0"/>
              </a:rPr>
              <a:t>Approcci</a:t>
            </a:r>
            <a:r>
              <a:rPr lang="de-AT" sz="2800" b="1" dirty="0">
                <a:solidFill>
                  <a:schemeClr val="tx1"/>
                </a:solidFill>
                <a:latin typeface="Calibri" panose="020F0502020204030204" pitchFamily="34" charset="0"/>
              </a:rPr>
              <a:t> </a:t>
            </a:r>
            <a:r>
              <a:rPr lang="de-AT" sz="2800" b="1" dirty="0" err="1">
                <a:solidFill>
                  <a:schemeClr val="tx1"/>
                </a:solidFill>
                <a:latin typeface="Calibri" panose="020F0502020204030204" pitchFamily="34" charset="0"/>
              </a:rPr>
              <a:t>combinati</a:t>
            </a:r>
            <a:endParaRPr lang="de-DE" sz="2800" b="1" dirty="0">
              <a:solidFill>
                <a:schemeClr val="tx1"/>
              </a:solidFill>
              <a:latin typeface="Calibri" panose="020F0502020204030204" pitchFamily="34" charset="0"/>
            </a:endParaRPr>
          </a:p>
        </p:txBody>
      </p:sp>
    </p:spTree>
    <p:extLst>
      <p:ext uri="{BB962C8B-B14F-4D97-AF65-F5344CB8AC3E}">
        <p14:creationId xmlns:p14="http://schemas.microsoft.com/office/powerpoint/2010/main" val="331186807"/>
      </p:ext>
    </p:extLst>
  </p:cSld>
  <p:clrMapOvr>
    <a:masterClrMapping/>
  </p:clrMapOvr>
  <p:transition>
    <p:wipe dir="r"/>
  </p:transition>
</p:sld>
</file>

<file path=ppt/slides/slide1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8481" name="Inhaltsplatzhalter 2"/>
          <p:cNvSpPr>
            <a:spLocks noGrp="1"/>
          </p:cNvSpPr>
          <p:nvPr>
            <p:ph idx="1"/>
          </p:nvPr>
        </p:nvSpPr>
        <p:spPr>
          <a:xfrm>
            <a:off x="3779912" y="2553618"/>
            <a:ext cx="5040560" cy="3395662"/>
          </a:xfrm>
          <a:solidFill>
            <a:srgbClr val="FFFFFF"/>
          </a:solidFill>
        </p:spPr>
        <p:txBody>
          <a:bodyPr>
            <a:normAutofit fontScale="92500"/>
          </a:bodyPr>
          <a:lstStyle/>
          <a:p>
            <a:pPr>
              <a:spcAft>
                <a:spcPts val="600"/>
              </a:spcAft>
            </a:pPr>
            <a:r>
              <a:rPr lang="it-IT" sz="2400" dirty="0">
                <a:latin typeface="Calibri" charset="0"/>
              </a:rPr>
              <a:t>Accanto alla predisposizione di norme, regole, procedure, policy, regolamenti, </a:t>
            </a:r>
            <a:r>
              <a:rPr lang="it-IT" sz="2400" dirty="0" err="1">
                <a:latin typeface="Calibri" charset="0"/>
              </a:rPr>
              <a:t>ecc</a:t>
            </a:r>
            <a:r>
              <a:rPr lang="it-IT" sz="2400" dirty="0">
                <a:latin typeface="Calibri" charset="0"/>
              </a:rPr>
              <a:t>…</a:t>
            </a:r>
          </a:p>
          <a:p>
            <a:pPr>
              <a:spcAft>
                <a:spcPts val="600"/>
              </a:spcAft>
            </a:pPr>
            <a:r>
              <a:rPr lang="it-IT" sz="2400" dirty="0">
                <a:latin typeface="Calibri" charset="0"/>
              </a:rPr>
              <a:t>…occorre rafforzare il cosiddetto "</a:t>
            </a:r>
            <a:r>
              <a:rPr lang="it-IT" sz="2400" b="1" dirty="0">
                <a:latin typeface="Calibri" charset="0"/>
              </a:rPr>
              <a:t>spazio etico</a:t>
            </a:r>
            <a:r>
              <a:rPr lang="it-IT" sz="2400" dirty="0">
                <a:latin typeface="Calibri" charset="0"/>
              </a:rPr>
              <a:t>" del dipendente pubblico e ottenere una piena </a:t>
            </a:r>
            <a:r>
              <a:rPr lang="it-IT" sz="2400" b="1" dirty="0">
                <a:solidFill>
                  <a:srgbClr val="800000"/>
                </a:solidFill>
                <a:latin typeface="Calibri" charset="0"/>
              </a:rPr>
              <a:t>comprensione</a:t>
            </a:r>
            <a:r>
              <a:rPr lang="it-IT" sz="2400" dirty="0">
                <a:solidFill>
                  <a:srgbClr val="800000"/>
                </a:solidFill>
                <a:latin typeface="Calibri" charset="0"/>
              </a:rPr>
              <a:t> </a:t>
            </a:r>
            <a:r>
              <a:rPr lang="it-IT" sz="2400" dirty="0">
                <a:latin typeface="Calibri" charset="0"/>
              </a:rPr>
              <a:t>e </a:t>
            </a:r>
            <a:r>
              <a:rPr lang="it-IT" sz="2400" b="1" dirty="0">
                <a:solidFill>
                  <a:srgbClr val="800000"/>
                </a:solidFill>
                <a:latin typeface="Calibri" charset="0"/>
              </a:rPr>
              <a:t>condivisione</a:t>
            </a:r>
            <a:r>
              <a:rPr lang="it-IT" sz="2400" dirty="0">
                <a:latin typeface="Calibri" charset="0"/>
              </a:rPr>
              <a:t> delle regole e dei valori che costituiscono le fondamenta etiche dei comportamenti. </a:t>
            </a:r>
            <a:endParaRPr lang="it-IT" sz="2400" dirty="0">
              <a:latin typeface="Verdana" charset="0"/>
              <a:cs typeface="Calibri" panose="020F0502020204030204" pitchFamily="34" charset="0"/>
            </a:endParaRPr>
          </a:p>
        </p:txBody>
      </p:sp>
      <p:pic>
        <p:nvPicPr>
          <p:cNvPr id="14848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996952"/>
            <a:ext cx="3384550" cy="2447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itel 1"/>
          <p:cNvSpPr txBox="1">
            <a:spLocks/>
          </p:cNvSpPr>
          <p:nvPr/>
        </p:nvSpPr>
        <p:spPr>
          <a:xfrm>
            <a:off x="251520" y="1556792"/>
            <a:ext cx="3384376" cy="784225"/>
          </a:xfrm>
          <a:prstGeom prst="rect">
            <a:avLst/>
          </a:prstGeom>
          <a:solidFill>
            <a:srgbClr val="FFFFFF"/>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de-AT" sz="2800" b="1" dirty="0" err="1">
                <a:solidFill>
                  <a:schemeClr val="tx1"/>
                </a:solidFill>
                <a:latin typeface="Calibri" panose="020F0502020204030204" pitchFamily="34" charset="0"/>
              </a:rPr>
              <a:t>Approcci</a:t>
            </a:r>
            <a:r>
              <a:rPr lang="de-AT" sz="2800" b="1" dirty="0">
                <a:solidFill>
                  <a:schemeClr val="tx1"/>
                </a:solidFill>
                <a:latin typeface="Calibri" panose="020F0502020204030204" pitchFamily="34" charset="0"/>
              </a:rPr>
              <a:t> </a:t>
            </a:r>
            <a:r>
              <a:rPr lang="de-AT" sz="2800" b="1" dirty="0" err="1">
                <a:solidFill>
                  <a:schemeClr val="tx1"/>
                </a:solidFill>
                <a:latin typeface="Calibri" panose="020F0502020204030204" pitchFamily="34" charset="0"/>
              </a:rPr>
              <a:t>combinati</a:t>
            </a:r>
            <a:endParaRPr lang="de-DE" sz="2800" b="1" dirty="0">
              <a:solidFill>
                <a:schemeClr val="tx1"/>
              </a:solidFill>
              <a:latin typeface="Calibri" panose="020F0502020204030204" pitchFamily="34" charset="0"/>
            </a:endParaRPr>
          </a:p>
        </p:txBody>
      </p:sp>
    </p:spTree>
    <p:extLst>
      <p:ext uri="{BB962C8B-B14F-4D97-AF65-F5344CB8AC3E}">
        <p14:creationId xmlns:p14="http://schemas.microsoft.com/office/powerpoint/2010/main" val="3444476502"/>
      </p:ext>
    </p:extLst>
  </p:cSld>
  <p:clrMapOvr>
    <a:masterClrMapping/>
  </p:clrMapOvr>
  <p:transition>
    <p:wipe dir="r"/>
  </p:transition>
</p:sld>
</file>

<file path=ppt/slides/slide1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0529" name="Titel 1"/>
          <p:cNvSpPr>
            <a:spLocks noGrp="1"/>
          </p:cNvSpPr>
          <p:nvPr>
            <p:ph type="title" idx="4294967295"/>
          </p:nvPr>
        </p:nvSpPr>
        <p:spPr>
          <a:xfrm>
            <a:off x="251520" y="1700808"/>
            <a:ext cx="3312368" cy="936104"/>
          </a:xfrm>
          <a:solidFill>
            <a:srgbClr val="FFFFFF"/>
          </a:solidFill>
        </p:spPr>
        <p:txBody>
          <a:bodyPr>
            <a:normAutofit/>
          </a:bodyPr>
          <a:lstStyle/>
          <a:p>
            <a:pPr eaLnBrk="1" hangingPunct="1"/>
            <a:r>
              <a:rPr lang="de-AT" b="1" dirty="0">
                <a:solidFill>
                  <a:schemeClr val="tx1"/>
                </a:solidFill>
              </a:rPr>
              <a:t>Lo </a:t>
            </a:r>
            <a:r>
              <a:rPr lang="de-AT" b="1" dirty="0" err="1">
                <a:solidFill>
                  <a:schemeClr val="tx1"/>
                </a:solidFill>
              </a:rPr>
              <a:t>spazio</a:t>
            </a:r>
            <a:r>
              <a:rPr lang="de-AT" b="1" dirty="0">
                <a:solidFill>
                  <a:schemeClr val="tx1"/>
                </a:solidFill>
              </a:rPr>
              <a:t> </a:t>
            </a:r>
            <a:r>
              <a:rPr lang="de-AT" b="1" dirty="0" err="1">
                <a:solidFill>
                  <a:schemeClr val="tx1"/>
                </a:solidFill>
              </a:rPr>
              <a:t>etico</a:t>
            </a:r>
            <a:endParaRPr lang="de-DE" b="1" dirty="0">
              <a:solidFill>
                <a:schemeClr val="tx1"/>
              </a:solidFill>
            </a:endParaRPr>
          </a:p>
        </p:txBody>
      </p:sp>
      <p:sp>
        <p:nvSpPr>
          <p:cNvPr id="6" name="TextBox 5"/>
          <p:cNvSpPr txBox="1"/>
          <p:nvPr/>
        </p:nvSpPr>
        <p:spPr>
          <a:xfrm>
            <a:off x="4067944" y="4077072"/>
            <a:ext cx="4822825" cy="1200150"/>
          </a:xfrm>
          <a:prstGeom prst="rect">
            <a:avLst/>
          </a:prstGeom>
          <a:solidFill>
            <a:srgbClr val="FFFFFF"/>
          </a:solidFill>
        </p:spPr>
        <p:txBody>
          <a:bodyPr>
            <a:spAutoFit/>
          </a:bodyPr>
          <a:lstStyle/>
          <a:p>
            <a:pPr>
              <a:defRPr/>
            </a:pPr>
            <a:r>
              <a:rPr lang="it-IT" sz="2400" b="1" dirty="0">
                <a:latin typeface="Calibri" panose="020F0502020204030204" pitchFamily="34" charset="0"/>
                <a:cs typeface="Calibri" panose="020F0502020204030204" pitchFamily="34" charset="0"/>
              </a:rPr>
              <a:t>Lo </a:t>
            </a:r>
            <a:r>
              <a:rPr lang="it-IT" sz="2400" b="1" dirty="0">
                <a:solidFill>
                  <a:srgbClr val="800000"/>
                </a:solidFill>
                <a:latin typeface="Calibri" panose="020F0502020204030204" pitchFamily="34" charset="0"/>
                <a:cs typeface="Calibri" panose="020F0502020204030204" pitchFamily="34" charset="0"/>
              </a:rPr>
              <a:t>spazio etico </a:t>
            </a:r>
            <a:r>
              <a:rPr lang="it-IT" sz="2400" b="1" dirty="0">
                <a:latin typeface="Calibri" panose="020F0502020204030204" pitchFamily="34" charset="0"/>
                <a:cs typeface="Calibri" panose="020F0502020204030204" pitchFamily="34" charset="0"/>
              </a:rPr>
              <a:t>consiste in un comportamento che non è esigibile per legge</a:t>
            </a:r>
            <a:endParaRPr lang="it-IT" sz="2000" b="1" dirty="0">
              <a:latin typeface="Calibri" panose="020F0502020204030204" pitchFamily="34" charset="0"/>
              <a:cs typeface="Calibri" panose="020F0502020204030204" pitchFamily="34" charset="0"/>
            </a:endParaRPr>
          </a:p>
        </p:txBody>
      </p:sp>
      <p:sp>
        <p:nvSpPr>
          <p:cNvPr id="7" name="TextBox 6"/>
          <p:cNvSpPr txBox="1"/>
          <p:nvPr/>
        </p:nvSpPr>
        <p:spPr>
          <a:xfrm>
            <a:off x="4114800" y="2667000"/>
            <a:ext cx="4800600" cy="830263"/>
          </a:xfrm>
          <a:prstGeom prst="rect">
            <a:avLst/>
          </a:prstGeom>
          <a:noFill/>
        </p:spPr>
        <p:txBody>
          <a:bodyPr>
            <a:spAutoFit/>
          </a:bodyPr>
          <a:lstStyle/>
          <a:p>
            <a:pPr>
              <a:defRPr/>
            </a:pPr>
            <a:r>
              <a:rPr lang="it-IT" sz="2400" dirty="0">
                <a:solidFill>
                  <a:srgbClr val="800000"/>
                </a:solidFill>
                <a:latin typeface="Calibri" panose="020F0502020204030204" pitchFamily="34" charset="0"/>
                <a:cs typeface="Calibri" panose="020F0502020204030204" pitchFamily="34" charset="0"/>
              </a:rPr>
              <a:t>Lord John Fletcher </a:t>
            </a:r>
            <a:r>
              <a:rPr lang="it-IT" sz="2400" dirty="0" err="1">
                <a:solidFill>
                  <a:srgbClr val="800000"/>
                </a:solidFill>
                <a:latin typeface="Calibri" panose="020F0502020204030204" pitchFamily="34" charset="0"/>
                <a:cs typeface="Calibri" panose="020F0502020204030204" pitchFamily="34" charset="0"/>
              </a:rPr>
              <a:t>Moulton</a:t>
            </a:r>
            <a:endParaRPr lang="it-IT" sz="2400" dirty="0">
              <a:solidFill>
                <a:srgbClr val="800000"/>
              </a:solidFill>
              <a:latin typeface="Calibri" panose="020F0502020204030204" pitchFamily="34" charset="0"/>
              <a:cs typeface="Calibri" panose="020F0502020204030204" pitchFamily="34" charset="0"/>
            </a:endParaRPr>
          </a:p>
          <a:p>
            <a:pPr>
              <a:defRPr/>
            </a:pPr>
            <a:r>
              <a:rPr lang="it-IT" sz="2400" dirty="0">
                <a:solidFill>
                  <a:schemeClr val="tx1">
                    <a:lumMod val="50000"/>
                    <a:lumOff val="50000"/>
                  </a:schemeClr>
                </a:solidFill>
                <a:latin typeface="Calibri" panose="020F0502020204030204" pitchFamily="34" charset="0"/>
                <a:cs typeface="Calibri" panose="020F0502020204030204" pitchFamily="34" charset="0"/>
              </a:rPr>
              <a:t>1924</a:t>
            </a:r>
          </a:p>
        </p:txBody>
      </p:sp>
      <p:pic>
        <p:nvPicPr>
          <p:cNvPr id="150532"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779713"/>
            <a:ext cx="3962400" cy="405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833026325"/>
      </p:ext>
    </p:extLst>
  </p:cSld>
  <p:clrMapOvr>
    <a:masterClrMapping/>
  </p:clrMapOvr>
  <p:transition>
    <p:wipe dir="r"/>
  </p:transition>
</p:sld>
</file>

<file path=ppt/slides/slide1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2577" name="Foliennummernplatzhalter 4"/>
          <p:cNvSpPr>
            <a:spLocks noGrp="1"/>
          </p:cNvSpPr>
          <p:nvPr>
            <p:ph type="sldNum" sz="quarter" idx="12"/>
          </p:nvPr>
        </p:nvSpPr>
        <p:spPr bwMode="auto">
          <a:xfrm>
            <a:off x="6553200" y="6356350"/>
            <a:ext cx="2133600"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latin typeface="Verdana" charset="0"/>
              </a:rPr>
              <a:t>Page </a:t>
            </a:r>
            <a:fld id="{F1E26F6B-2554-5546-92CA-95692DB3F408}" type="slidenum">
              <a:rPr lang="en-US" sz="1400">
                <a:latin typeface="Verdana" charset="0"/>
              </a:rPr>
              <a:pPr eaLnBrk="1" hangingPunct="1"/>
              <a:t>128</a:t>
            </a:fld>
            <a:endParaRPr lang="en-US" sz="1400">
              <a:latin typeface="Verdana" charset="0"/>
            </a:endParaRPr>
          </a:p>
        </p:txBody>
      </p:sp>
      <p:pic>
        <p:nvPicPr>
          <p:cNvPr id="152578" name="Picture 5" descr="Spazio etic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261495365"/>
      </p:ext>
    </p:extLst>
  </p:cSld>
  <p:clrMapOvr>
    <a:masterClrMapping/>
  </p:clrMapOvr>
  <p:transition>
    <p:wipe dir="r"/>
  </p:transition>
</p:sld>
</file>

<file path=ppt/slides/slide1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Inhaltsplatzhalter 2"/>
          <p:cNvSpPr>
            <a:spLocks noGrp="1"/>
          </p:cNvSpPr>
          <p:nvPr>
            <p:ph idx="1"/>
          </p:nvPr>
        </p:nvSpPr>
        <p:spPr>
          <a:xfrm>
            <a:off x="3419872" y="2204864"/>
            <a:ext cx="5266928" cy="4525963"/>
          </a:xfrm>
        </p:spPr>
        <p:txBody>
          <a:bodyPr rtlCol="0">
            <a:noAutofit/>
          </a:bodyPr>
          <a:lstStyle/>
          <a:p>
            <a:pPr marL="0" indent="0" eaLnBrk="1" fontAlgn="auto" hangingPunct="1">
              <a:spcAft>
                <a:spcPts val="600"/>
              </a:spcAft>
              <a:buFont typeface="Wingdings" charset="0"/>
              <a:buNone/>
              <a:defRPr/>
            </a:pPr>
            <a:r>
              <a:rPr lang="it-IT" sz="2000" b="1" i="1" dirty="0">
                <a:solidFill>
                  <a:srgbClr val="800000"/>
                </a:solidFill>
                <a:ea typeface="+mn-ea"/>
                <a:cs typeface="Arial"/>
              </a:rPr>
              <a:t>Questioni</a:t>
            </a:r>
          </a:p>
          <a:p>
            <a:pPr marL="457200" indent="-457200" eaLnBrk="1" fontAlgn="auto" hangingPunct="1">
              <a:spcAft>
                <a:spcPts val="600"/>
              </a:spcAft>
              <a:buFont typeface="+mj-lt"/>
              <a:buAutoNum type="arabicPeriod"/>
              <a:defRPr/>
            </a:pPr>
            <a:r>
              <a:rPr lang="it-IT" sz="2000" i="1" dirty="0">
                <a:ea typeface="+mn-ea"/>
                <a:cs typeface="Arial"/>
              </a:rPr>
              <a:t>Da che cosa </a:t>
            </a:r>
            <a:r>
              <a:rPr lang="it-IT" sz="2000" b="1" i="1" dirty="0">
                <a:solidFill>
                  <a:srgbClr val="800000"/>
                </a:solidFill>
                <a:ea typeface="+mn-ea"/>
                <a:cs typeface="Arial"/>
              </a:rPr>
              <a:t>è influenzato </a:t>
            </a:r>
            <a:r>
              <a:rPr lang="it-IT" sz="2000" i="1" dirty="0">
                <a:ea typeface="+mn-ea"/>
                <a:cs typeface="Arial"/>
              </a:rPr>
              <a:t>il comportamento delle persone?</a:t>
            </a:r>
          </a:p>
          <a:p>
            <a:pPr marL="457200" indent="-457200" eaLnBrk="1" fontAlgn="auto" hangingPunct="1">
              <a:spcAft>
                <a:spcPts val="600"/>
              </a:spcAft>
              <a:buFont typeface="+mj-lt"/>
              <a:buAutoNum type="arabicPeriod"/>
              <a:defRPr/>
            </a:pPr>
            <a:r>
              <a:rPr lang="it-IT" sz="2000" i="1" dirty="0">
                <a:ea typeface="+mn-ea"/>
                <a:cs typeface="Arial"/>
              </a:rPr>
              <a:t>E’, in qualche modo, influenzato </a:t>
            </a:r>
            <a:r>
              <a:rPr lang="it-IT" sz="2000" b="1" i="1" dirty="0">
                <a:solidFill>
                  <a:srgbClr val="800000"/>
                </a:solidFill>
                <a:ea typeface="+mn-ea"/>
                <a:cs typeface="Arial"/>
              </a:rPr>
              <a:t>dall’ambiente</a:t>
            </a:r>
            <a:r>
              <a:rPr lang="it-IT" sz="2000" i="1" dirty="0">
                <a:ea typeface="+mn-ea"/>
                <a:cs typeface="Arial"/>
              </a:rPr>
              <a:t>? </a:t>
            </a:r>
          </a:p>
          <a:p>
            <a:pPr marL="457200" indent="-457200" eaLnBrk="1" fontAlgn="auto" hangingPunct="1">
              <a:spcAft>
                <a:spcPts val="600"/>
              </a:spcAft>
              <a:buFont typeface="+mj-lt"/>
              <a:buAutoNum type="arabicPeriod"/>
              <a:defRPr/>
            </a:pPr>
            <a:r>
              <a:rPr lang="it-IT" sz="2000" i="1" dirty="0">
                <a:ea typeface="+mn-ea"/>
                <a:cs typeface="Arial"/>
              </a:rPr>
              <a:t>Quanto è </a:t>
            </a:r>
            <a:r>
              <a:rPr lang="it-IT" sz="2000" b="1" i="1" dirty="0">
                <a:solidFill>
                  <a:srgbClr val="800000"/>
                </a:solidFill>
                <a:ea typeface="+mn-ea"/>
                <a:cs typeface="Arial"/>
              </a:rPr>
              <a:t>determinante</a:t>
            </a:r>
            <a:r>
              <a:rPr lang="it-IT" sz="2000" i="1" dirty="0">
                <a:ea typeface="+mn-ea"/>
                <a:cs typeface="Arial"/>
              </a:rPr>
              <a:t> l’ambiente sul comportamento delle persone?</a:t>
            </a:r>
          </a:p>
          <a:p>
            <a:pPr marL="457200" indent="-457200" eaLnBrk="1" fontAlgn="auto" hangingPunct="1">
              <a:spcAft>
                <a:spcPts val="600"/>
              </a:spcAft>
              <a:buFont typeface="+mj-lt"/>
              <a:buAutoNum type="arabicPeriod"/>
              <a:defRPr/>
            </a:pPr>
            <a:r>
              <a:rPr lang="it-IT" sz="2000" b="1" i="1" dirty="0">
                <a:solidFill>
                  <a:srgbClr val="800000"/>
                </a:solidFill>
                <a:ea typeface="+mn-ea"/>
                <a:cs typeface="Arial"/>
              </a:rPr>
              <a:t>7 esperimenti </a:t>
            </a:r>
            <a:r>
              <a:rPr lang="it-IT" sz="2000" i="1" dirty="0">
                <a:ea typeface="+mn-ea"/>
                <a:cs typeface="Arial"/>
              </a:rPr>
              <a:t>ci guideranno ad esplorare l’importanza dell’ambiente</a:t>
            </a:r>
          </a:p>
        </p:txBody>
      </p:sp>
      <p:pic>
        <p:nvPicPr>
          <p:cNvPr id="2765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708275"/>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741033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010744" y="1161871"/>
            <a:ext cx="5904656" cy="1200329"/>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marL="285750" indent="-285750">
              <a:buFont typeface="Arial"/>
              <a:buChar char="•"/>
              <a:defRPr/>
            </a:pPr>
            <a:r>
              <a:rPr lang="it-IT" b="1" dirty="0"/>
              <a:t>Quello che Marta vi sta comunicando è una informazione utile per la gestione del rischio corruttivo?</a:t>
            </a:r>
          </a:p>
          <a:p>
            <a:pPr marL="285750" indent="-285750">
              <a:buFont typeface="Arial"/>
              <a:buChar char="•"/>
              <a:defRPr/>
            </a:pPr>
            <a:r>
              <a:rPr lang="it-IT" b="1" dirty="0"/>
              <a:t>Nel senso. MA QUESTO COMPORTAMENTO COSA C’ENTRA CON LA CORRUZIONE?</a:t>
            </a:r>
          </a:p>
        </p:txBody>
      </p:sp>
      <p:pic>
        <p:nvPicPr>
          <p:cNvPr id="5" name="Picture 4"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45119"/>
            <a:ext cx="2784348" cy="6525344"/>
          </a:xfrm>
          <a:prstGeom prst="rect">
            <a:avLst/>
          </a:prstGeom>
        </p:spPr>
      </p:pic>
      <p:sp>
        <p:nvSpPr>
          <p:cNvPr id="6" name="TextBox 5"/>
          <p:cNvSpPr txBox="1"/>
          <p:nvPr/>
        </p:nvSpPr>
        <p:spPr>
          <a:xfrm>
            <a:off x="2987824" y="2492896"/>
            <a:ext cx="6048672" cy="4062651"/>
          </a:xfrm>
          <a:prstGeom prst="rect">
            <a:avLst/>
          </a:prstGeom>
          <a:solidFill>
            <a:schemeClr val="bg1"/>
          </a:solidFill>
        </p:spPr>
        <p:txBody>
          <a:bodyPr wrap="square">
            <a:spAutoFit/>
          </a:bodyPr>
          <a:lstStyle/>
          <a:p>
            <a:r>
              <a:rPr lang="it-IT" sz="2000" dirty="0">
                <a:latin typeface="+mn-lt"/>
              </a:rPr>
              <a:t>La legge 190/2012 e i vari PNA ampliano la definizione di corruzione che, oltre allo specifico reato di corruzione e al complesso dei reati contro la PA, include ora </a:t>
            </a:r>
            <a:r>
              <a:rPr lang="it-IT" sz="2000" b="1" dirty="0">
                <a:latin typeface="+mn-lt"/>
              </a:rPr>
              <a:t>comportamenti di “</a:t>
            </a:r>
            <a:r>
              <a:rPr lang="it-IT" sz="2000" b="1" i="1" dirty="0" err="1">
                <a:latin typeface="+mn-lt"/>
              </a:rPr>
              <a:t>maladministration</a:t>
            </a:r>
            <a:r>
              <a:rPr lang="it-IT" sz="2000" b="1" dirty="0">
                <a:latin typeface="+mn-lt"/>
              </a:rPr>
              <a:t>”, </a:t>
            </a:r>
            <a:r>
              <a:rPr lang="it-IT" sz="2000" u="sng" dirty="0">
                <a:latin typeface="+mn-lt"/>
              </a:rPr>
              <a:t>intesa come assunzione di decisioni </a:t>
            </a:r>
            <a:r>
              <a:rPr lang="it-IT" sz="2000" b="1" u="sng" dirty="0">
                <a:latin typeface="+mn-lt"/>
              </a:rPr>
              <a:t>devianti</a:t>
            </a:r>
            <a:r>
              <a:rPr lang="it-IT" sz="2000" u="sng" dirty="0">
                <a:latin typeface="+mn-lt"/>
              </a:rPr>
              <a:t> dalla cura dell’interesse generale a causa del condizionamento improprio da parte di interessi particolari.</a:t>
            </a:r>
            <a:r>
              <a:rPr lang="it-IT" sz="2000" dirty="0">
                <a:latin typeface="+mn-lt"/>
              </a:rPr>
              <a:t> </a:t>
            </a:r>
          </a:p>
          <a:p>
            <a:r>
              <a:rPr lang="it-IT" sz="2000" dirty="0">
                <a:latin typeface="+mn-lt"/>
              </a:rPr>
              <a:t> </a:t>
            </a:r>
          </a:p>
          <a:p>
            <a:r>
              <a:rPr lang="it-IT" sz="2000" dirty="0">
                <a:latin typeface="+mn-lt"/>
              </a:rPr>
              <a:t>Atti e comportamenti che, anche se non consistenti in specifici reati, contrastano con la necessaria cura dell’interesse pubblico e pregiudicano l’affidamento dei cittadini nell’imparzialità delle amministrazioni e dei soggetti che svolgono attività di pubblico interesse. </a:t>
            </a:r>
          </a:p>
        </p:txBody>
      </p:sp>
    </p:spTree>
    <p:extLst>
      <p:ext uri="{BB962C8B-B14F-4D97-AF65-F5344CB8AC3E}">
        <p14:creationId xmlns:p14="http://schemas.microsoft.com/office/powerpoint/2010/main" val="117768418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66" y="3702720"/>
            <a:ext cx="5329424" cy="3168352"/>
          </a:xfrm>
          <a:prstGeom prst="rect">
            <a:avLst/>
          </a:prstGeom>
        </p:spPr>
      </p:pic>
      <p:sp>
        <p:nvSpPr>
          <p:cNvPr id="3" name="TextBox 2"/>
          <p:cNvSpPr txBox="1"/>
          <p:nvPr/>
        </p:nvSpPr>
        <p:spPr>
          <a:xfrm>
            <a:off x="1295400" y="2276872"/>
            <a:ext cx="7128520" cy="923330"/>
          </a:xfrm>
          <a:prstGeom prst="rect">
            <a:avLst/>
          </a:prstGeom>
          <a:noFill/>
        </p:spPr>
        <p:txBody>
          <a:bodyPr wrap="square" rtlCol="0">
            <a:spAutoFit/>
          </a:bodyPr>
          <a:lstStyle/>
          <a:p>
            <a:r>
              <a:rPr lang="it-IT" b="1" dirty="0"/>
              <a:t>PRIMO ESPERIMENTO</a:t>
            </a:r>
          </a:p>
          <a:p>
            <a:r>
              <a:rPr lang="it-IT" sz="3600" b="1" dirty="0">
                <a:solidFill>
                  <a:srgbClr val="800000"/>
                </a:solidFill>
              </a:rPr>
              <a:t>LA STIMOLAZIONE COGNITIVA</a:t>
            </a:r>
          </a:p>
        </p:txBody>
      </p:sp>
      <p:sp>
        <p:nvSpPr>
          <p:cNvPr id="4" name="TextBox 3"/>
          <p:cNvSpPr txBox="1"/>
          <p:nvPr/>
        </p:nvSpPr>
        <p:spPr>
          <a:xfrm>
            <a:off x="5580112" y="4221088"/>
            <a:ext cx="3456384" cy="1200329"/>
          </a:xfrm>
          <a:prstGeom prst="rect">
            <a:avLst/>
          </a:prstGeom>
          <a:noFill/>
        </p:spPr>
        <p:txBody>
          <a:bodyPr wrap="square" rtlCol="0">
            <a:spAutoFit/>
          </a:bodyPr>
          <a:lstStyle/>
          <a:p>
            <a:r>
              <a:rPr lang="it-IT" b="1" dirty="0"/>
              <a:t>CIALDINI </a:t>
            </a:r>
            <a:r>
              <a:rPr lang="it-IT" b="1" dirty="0" err="1"/>
              <a:t>R</a:t>
            </a:r>
            <a:r>
              <a:rPr lang="it-IT" b="1" dirty="0"/>
              <a:t>. B.</a:t>
            </a:r>
            <a:r>
              <a:rPr lang="it-IT" dirty="0"/>
              <a:t>, “</a:t>
            </a:r>
            <a:r>
              <a:rPr lang="it-IT" i="1" dirty="0"/>
              <a:t>A focus </a:t>
            </a:r>
            <a:r>
              <a:rPr lang="it-IT" i="1" dirty="0" err="1"/>
              <a:t>theory</a:t>
            </a:r>
            <a:r>
              <a:rPr lang="it-IT" i="1" dirty="0"/>
              <a:t> of normative </a:t>
            </a:r>
            <a:r>
              <a:rPr lang="it-IT" i="1" dirty="0" err="1"/>
              <a:t>conduct</a:t>
            </a:r>
            <a:r>
              <a:rPr lang="it-IT" i="1" dirty="0"/>
              <a:t>. </a:t>
            </a:r>
            <a:r>
              <a:rPr lang="it-IT" i="1" dirty="0" err="1"/>
              <a:t>Recycling</a:t>
            </a:r>
            <a:r>
              <a:rPr lang="it-IT" i="1" dirty="0"/>
              <a:t> the </a:t>
            </a:r>
            <a:r>
              <a:rPr lang="it-IT" i="1" dirty="0" err="1"/>
              <a:t>concept</a:t>
            </a:r>
            <a:r>
              <a:rPr lang="it-IT" i="1" dirty="0"/>
              <a:t> of </a:t>
            </a:r>
            <a:r>
              <a:rPr lang="it-IT" i="1" dirty="0" err="1"/>
              <a:t>norm</a:t>
            </a:r>
            <a:r>
              <a:rPr lang="it-IT" i="1" dirty="0"/>
              <a:t> to reduce </a:t>
            </a:r>
            <a:r>
              <a:rPr lang="it-IT" i="1" dirty="0" err="1"/>
              <a:t>littering</a:t>
            </a:r>
            <a:r>
              <a:rPr lang="it-IT" i="1" dirty="0"/>
              <a:t> in public </a:t>
            </a:r>
            <a:r>
              <a:rPr lang="it-IT" i="1" dirty="0" err="1"/>
              <a:t>places</a:t>
            </a:r>
            <a:r>
              <a:rPr lang="it-IT" dirty="0"/>
              <a:t>” (1990)</a:t>
            </a:r>
          </a:p>
        </p:txBody>
      </p:sp>
    </p:spTree>
    <p:extLst>
      <p:ext uri="{BB962C8B-B14F-4D97-AF65-F5344CB8AC3E}">
        <p14:creationId xmlns:p14="http://schemas.microsoft.com/office/powerpoint/2010/main" val="4422033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7504" y="1844824"/>
            <a:ext cx="4142265" cy="2462584"/>
          </a:xfrm>
          <a:prstGeom prst="rect">
            <a:avLst/>
          </a:prstGeom>
        </p:spPr>
      </p:pic>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PRIMO ESPERIMENTO</a:t>
            </a:r>
          </a:p>
          <a:p>
            <a:r>
              <a:rPr lang="it-IT" sz="1600" b="1" dirty="0">
                <a:solidFill>
                  <a:srgbClr val="800000"/>
                </a:solidFill>
              </a:rPr>
              <a:t>LA STIMOLAZIONE COGNITIVA</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sp>
        <p:nvSpPr>
          <p:cNvPr id="5" name="TextBox 4"/>
          <p:cNvSpPr txBox="1"/>
          <p:nvPr/>
        </p:nvSpPr>
        <p:spPr>
          <a:xfrm>
            <a:off x="4499992" y="2492896"/>
            <a:ext cx="4392488" cy="3693319"/>
          </a:xfrm>
          <a:prstGeom prst="rect">
            <a:avLst/>
          </a:prstGeom>
          <a:noFill/>
        </p:spPr>
        <p:txBody>
          <a:bodyPr wrap="square" rtlCol="0">
            <a:spAutoFit/>
          </a:bodyPr>
          <a:lstStyle/>
          <a:p>
            <a:pPr marL="285750" indent="-285750">
              <a:buFont typeface="Arial"/>
              <a:buChar char="•"/>
            </a:pPr>
            <a:r>
              <a:rPr lang="it-IT" dirty="0"/>
              <a:t>Nonostante le regole siano note (pubbliche), le persone potrebbero non esserne pienamente </a:t>
            </a:r>
            <a:r>
              <a:rPr lang="it-IT" b="1" dirty="0">
                <a:solidFill>
                  <a:srgbClr val="800000"/>
                </a:solidFill>
              </a:rPr>
              <a:t>consapevoli</a:t>
            </a:r>
            <a:r>
              <a:rPr lang="it-IT" dirty="0">
                <a:solidFill>
                  <a:srgbClr val="800000"/>
                </a:solidFill>
              </a:rPr>
              <a:t> </a:t>
            </a:r>
            <a:r>
              <a:rPr lang="it-IT" dirty="0"/>
              <a:t>e e potrebbero comportarsi in maniera divergente.</a:t>
            </a:r>
          </a:p>
          <a:p>
            <a:pPr marL="285750" indent="-285750">
              <a:buFont typeface="Arial"/>
              <a:buChar char="•"/>
            </a:pPr>
            <a:r>
              <a:rPr lang="it-IT" dirty="0"/>
              <a:t>Le regole potrebbero essere presenti nella nostra mente ma dimenticate proprio nel </a:t>
            </a:r>
            <a:r>
              <a:rPr lang="it-IT" b="1" dirty="0">
                <a:solidFill>
                  <a:srgbClr val="800000"/>
                </a:solidFill>
              </a:rPr>
              <a:t>momento</a:t>
            </a:r>
            <a:r>
              <a:rPr lang="it-IT" dirty="0"/>
              <a:t> in cui dovrebbero essere applicate.</a:t>
            </a:r>
          </a:p>
          <a:p>
            <a:pPr marL="285750" indent="-285750">
              <a:buFont typeface="Arial"/>
              <a:buChar char="•"/>
            </a:pPr>
            <a:r>
              <a:rPr lang="it-IT" dirty="0"/>
              <a:t>E’ importante, perciò, che il loro significato latente venga “</a:t>
            </a:r>
            <a:r>
              <a:rPr lang="it-IT" b="1" dirty="0">
                <a:solidFill>
                  <a:srgbClr val="800000"/>
                </a:solidFill>
              </a:rPr>
              <a:t>attivato</a:t>
            </a:r>
            <a:r>
              <a:rPr lang="it-IT" dirty="0"/>
              <a:t>”.</a:t>
            </a:r>
          </a:p>
          <a:p>
            <a:pPr marL="285750" indent="-285750">
              <a:buFont typeface="Arial"/>
              <a:buChar char="•"/>
            </a:pPr>
            <a:r>
              <a:rPr lang="it-IT" dirty="0"/>
              <a:t>Alcune ricerche di </a:t>
            </a:r>
            <a:r>
              <a:rPr lang="it-IT" b="1" dirty="0" err="1">
                <a:solidFill>
                  <a:srgbClr val="800000"/>
                </a:solidFill>
              </a:rPr>
              <a:t>R</a:t>
            </a:r>
            <a:r>
              <a:rPr lang="it-IT" b="1" dirty="0">
                <a:solidFill>
                  <a:srgbClr val="800000"/>
                </a:solidFill>
              </a:rPr>
              <a:t>. Cialdini </a:t>
            </a:r>
            <a:r>
              <a:rPr lang="it-IT" dirty="0"/>
              <a:t>mostrano come funziona questa attivazione.</a:t>
            </a:r>
          </a:p>
        </p:txBody>
      </p:sp>
    </p:spTree>
    <p:extLst>
      <p:ext uri="{BB962C8B-B14F-4D97-AF65-F5344CB8AC3E}">
        <p14:creationId xmlns:p14="http://schemas.microsoft.com/office/powerpoint/2010/main" val="12030919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PRIMO ESPERIMENTO</a:t>
            </a:r>
          </a:p>
          <a:p>
            <a:r>
              <a:rPr lang="it-IT" sz="1600" b="1" dirty="0">
                <a:solidFill>
                  <a:srgbClr val="800000"/>
                </a:solidFill>
              </a:rPr>
              <a:t>LA STIMOLAZIONE COGNITIVA</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sp>
        <p:nvSpPr>
          <p:cNvPr id="5" name="TextBox 4"/>
          <p:cNvSpPr txBox="1"/>
          <p:nvPr/>
        </p:nvSpPr>
        <p:spPr>
          <a:xfrm>
            <a:off x="4572000" y="2399977"/>
            <a:ext cx="4392488" cy="3693319"/>
          </a:xfrm>
          <a:prstGeom prst="rect">
            <a:avLst/>
          </a:prstGeom>
          <a:noFill/>
        </p:spPr>
        <p:txBody>
          <a:bodyPr wrap="square" rtlCol="0">
            <a:spAutoFit/>
          </a:bodyPr>
          <a:lstStyle/>
          <a:p>
            <a:pPr marL="285750" indent="-285750">
              <a:buFont typeface="Arial"/>
              <a:buChar char="•"/>
            </a:pPr>
            <a:r>
              <a:rPr lang="it-IT" dirty="0"/>
              <a:t>Cialdini osservò il comportamento di alcuni utenti di una </a:t>
            </a:r>
            <a:r>
              <a:rPr lang="it-IT" b="1" dirty="0">
                <a:solidFill>
                  <a:srgbClr val="800000"/>
                </a:solidFill>
              </a:rPr>
              <a:t>libreria</a:t>
            </a:r>
            <a:r>
              <a:rPr lang="it-IT" dirty="0"/>
              <a:t> in Arizona</a:t>
            </a:r>
          </a:p>
          <a:p>
            <a:pPr marL="285750" indent="-285750">
              <a:buFont typeface="Arial"/>
              <a:buChar char="•"/>
            </a:pPr>
            <a:r>
              <a:rPr lang="it-IT" dirty="0"/>
              <a:t>Dopo che gli utenti avevano parcheggiato l’auto, i ricercatori misero un </a:t>
            </a:r>
            <a:r>
              <a:rPr lang="it-IT" b="1" dirty="0">
                <a:solidFill>
                  <a:srgbClr val="800000"/>
                </a:solidFill>
              </a:rPr>
              <a:t>volantino</a:t>
            </a:r>
            <a:r>
              <a:rPr lang="it-IT" dirty="0"/>
              <a:t> sul parabrezza di ogni auto</a:t>
            </a:r>
          </a:p>
          <a:p>
            <a:pPr marL="285750" indent="-285750">
              <a:buFont typeface="Arial"/>
              <a:buChar char="•"/>
            </a:pPr>
            <a:r>
              <a:rPr lang="it-IT" dirty="0"/>
              <a:t>I volantini contenevano </a:t>
            </a:r>
            <a:r>
              <a:rPr lang="it-IT" b="1" dirty="0">
                <a:solidFill>
                  <a:srgbClr val="800000"/>
                </a:solidFill>
              </a:rPr>
              <a:t>testi</a:t>
            </a:r>
            <a:r>
              <a:rPr lang="it-IT" dirty="0"/>
              <a:t> diversi…</a:t>
            </a:r>
          </a:p>
          <a:p>
            <a:pPr marL="285750" indent="-285750">
              <a:buFont typeface="Arial"/>
              <a:buChar char="•"/>
            </a:pPr>
            <a:r>
              <a:rPr lang="it-IT" dirty="0"/>
              <a:t>I ricercatori si chiedevano cosa avrebbero fatto gli utenti </a:t>
            </a:r>
            <a:r>
              <a:rPr lang="it-IT" b="1" dirty="0">
                <a:solidFill>
                  <a:srgbClr val="800000"/>
                </a:solidFill>
              </a:rPr>
              <a:t>dopo aver letto i volantini</a:t>
            </a:r>
          </a:p>
          <a:p>
            <a:pPr marL="285750" indent="-285750">
              <a:buFont typeface="Arial"/>
              <a:buChar char="•"/>
            </a:pPr>
            <a:r>
              <a:rPr lang="it-IT" dirty="0"/>
              <a:t>Li avrebbero </a:t>
            </a:r>
            <a:r>
              <a:rPr lang="it-IT" b="1" dirty="0">
                <a:solidFill>
                  <a:srgbClr val="800000"/>
                </a:solidFill>
              </a:rPr>
              <a:t>gettati in terra</a:t>
            </a:r>
            <a:r>
              <a:rPr lang="it-IT" dirty="0"/>
              <a:t>, in violazione di evidenti regole di comportamento</a:t>
            </a:r>
          </a:p>
          <a:p>
            <a:pPr marL="285750" indent="-285750">
              <a:buFont typeface="Arial"/>
              <a:buChar char="•"/>
            </a:pPr>
            <a:r>
              <a:rPr lang="it-IT" dirty="0"/>
              <a:t>O li avrebbero </a:t>
            </a:r>
            <a:r>
              <a:rPr lang="it-IT" b="1" dirty="0">
                <a:solidFill>
                  <a:srgbClr val="800000"/>
                </a:solidFill>
              </a:rPr>
              <a:t>presi e tenuti in macchina</a:t>
            </a:r>
            <a:r>
              <a:rPr lang="it-IT" dirty="0"/>
              <a:t>. Non c’erano contenitori per l’immondizia nei paraggi</a:t>
            </a:r>
          </a:p>
        </p:txBody>
      </p:sp>
      <p:pic>
        <p:nvPicPr>
          <p:cNvPr id="6" name="Picture 5"/>
          <p:cNvPicPr>
            <a:picLocks noChangeAspect="1"/>
          </p:cNvPicPr>
          <p:nvPr/>
        </p:nvPicPr>
        <p:blipFill>
          <a:blip r:embed="rId2"/>
          <a:stretch>
            <a:fillRect/>
          </a:stretch>
        </p:blipFill>
        <p:spPr>
          <a:xfrm>
            <a:off x="10793" y="2132856"/>
            <a:ext cx="4216400" cy="1944216"/>
          </a:xfrm>
          <a:prstGeom prst="rect">
            <a:avLst/>
          </a:prstGeom>
        </p:spPr>
      </p:pic>
    </p:spTree>
    <p:extLst>
      <p:ext uri="{BB962C8B-B14F-4D97-AF65-F5344CB8AC3E}">
        <p14:creationId xmlns:p14="http://schemas.microsoft.com/office/powerpoint/2010/main" val="75107776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PRIMO ESPERIMENTO</a:t>
            </a:r>
          </a:p>
          <a:p>
            <a:r>
              <a:rPr lang="it-IT" sz="1600" b="1" dirty="0">
                <a:solidFill>
                  <a:srgbClr val="800000"/>
                </a:solidFill>
              </a:rPr>
              <a:t>LA STIMOLAZIONE COGNITIVA</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pic>
        <p:nvPicPr>
          <p:cNvPr id="6" name="Picture 5"/>
          <p:cNvPicPr>
            <a:picLocks noChangeAspect="1"/>
          </p:cNvPicPr>
          <p:nvPr/>
        </p:nvPicPr>
        <p:blipFill>
          <a:blip r:embed="rId2"/>
          <a:stretch>
            <a:fillRect/>
          </a:stretch>
        </p:blipFill>
        <p:spPr>
          <a:xfrm>
            <a:off x="10793" y="2132856"/>
            <a:ext cx="4216400" cy="1944216"/>
          </a:xfrm>
          <a:prstGeom prst="rect">
            <a:avLst/>
          </a:prstGeom>
        </p:spPr>
      </p:pic>
      <p:sp>
        <p:nvSpPr>
          <p:cNvPr id="2" name="Double Wave 1"/>
          <p:cNvSpPr/>
          <p:nvPr/>
        </p:nvSpPr>
        <p:spPr>
          <a:xfrm>
            <a:off x="4644008" y="1556792"/>
            <a:ext cx="2016224" cy="1656184"/>
          </a:xfrm>
          <a:prstGeom prst="doubleWav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t-IT" sz="1600" dirty="0"/>
              <a:t>Aprile è il mese delle belle arti. Per favore ricordati di visitare il tuo museo</a:t>
            </a:r>
          </a:p>
        </p:txBody>
      </p:sp>
      <p:sp>
        <p:nvSpPr>
          <p:cNvPr id="7" name="Double Wave 6"/>
          <p:cNvSpPr/>
          <p:nvPr/>
        </p:nvSpPr>
        <p:spPr>
          <a:xfrm>
            <a:off x="6876256" y="2348880"/>
            <a:ext cx="2088232" cy="1656184"/>
          </a:xfrm>
          <a:prstGeom prst="doubleWav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600" dirty="0"/>
              <a:t>Aprile è il mese della valorizzazione del voto. Per favore, ricordati che il tuo voto conta.</a:t>
            </a:r>
          </a:p>
        </p:txBody>
      </p:sp>
      <p:sp>
        <p:nvSpPr>
          <p:cNvPr id="8" name="Double Wave 7"/>
          <p:cNvSpPr/>
          <p:nvPr/>
        </p:nvSpPr>
        <p:spPr>
          <a:xfrm>
            <a:off x="4644008" y="3356992"/>
            <a:ext cx="2088232" cy="1656184"/>
          </a:xfrm>
          <a:prstGeom prst="doubleWav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it-IT" sz="1600" dirty="0"/>
              <a:t>Aprile è il mese del risparmio energetico. Per favore, spegni le luci che non ti servono</a:t>
            </a:r>
          </a:p>
        </p:txBody>
      </p:sp>
      <p:sp>
        <p:nvSpPr>
          <p:cNvPr id="9" name="Double Wave 8"/>
          <p:cNvSpPr/>
          <p:nvPr/>
        </p:nvSpPr>
        <p:spPr>
          <a:xfrm>
            <a:off x="6948264" y="4293096"/>
            <a:ext cx="2088232" cy="1656184"/>
          </a:xfrm>
          <a:prstGeom prst="doubleWav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it-IT" sz="1600" dirty="0"/>
              <a:t>Aprile è il mese della conservazione delle risorse naturali. Per favore, ricicla</a:t>
            </a:r>
          </a:p>
        </p:txBody>
      </p:sp>
      <p:sp>
        <p:nvSpPr>
          <p:cNvPr id="10" name="Double Wave 9"/>
          <p:cNvSpPr/>
          <p:nvPr/>
        </p:nvSpPr>
        <p:spPr>
          <a:xfrm>
            <a:off x="4644008" y="5157192"/>
            <a:ext cx="2088232" cy="1656184"/>
          </a:xfrm>
          <a:prstGeom prst="doubleWav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it-IT" sz="1600" dirty="0"/>
              <a:t>Aprile è il mese dedicato alla bellezza. Per favore non sporcare con i rifiuti</a:t>
            </a:r>
          </a:p>
        </p:txBody>
      </p:sp>
      <p:sp>
        <p:nvSpPr>
          <p:cNvPr id="11" name="TextBox 10"/>
          <p:cNvSpPr txBox="1"/>
          <p:nvPr/>
        </p:nvSpPr>
        <p:spPr>
          <a:xfrm>
            <a:off x="6876256" y="1340768"/>
            <a:ext cx="2160240" cy="646331"/>
          </a:xfrm>
          <a:prstGeom prst="rect">
            <a:avLst/>
          </a:prstGeom>
          <a:noFill/>
        </p:spPr>
        <p:txBody>
          <a:bodyPr wrap="square" rtlCol="0">
            <a:spAutoFit/>
          </a:bodyPr>
          <a:lstStyle/>
          <a:p>
            <a:r>
              <a:rPr lang="it-IT" dirty="0"/>
              <a:t>Il testo dei 5 diversi volantini era…</a:t>
            </a:r>
          </a:p>
        </p:txBody>
      </p:sp>
    </p:spTree>
    <p:extLst>
      <p:ext uri="{BB962C8B-B14F-4D97-AF65-F5344CB8AC3E}">
        <p14:creationId xmlns:p14="http://schemas.microsoft.com/office/powerpoint/2010/main" val="355302833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PRIMO ESPERIMENTO</a:t>
            </a:r>
          </a:p>
          <a:p>
            <a:r>
              <a:rPr lang="it-IT" sz="1600" b="1" dirty="0">
                <a:solidFill>
                  <a:srgbClr val="800000"/>
                </a:solidFill>
              </a:rPr>
              <a:t>LA STIMOLAZIONE COGNITIVA</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pic>
        <p:nvPicPr>
          <p:cNvPr id="6" name="Picture 5"/>
          <p:cNvPicPr>
            <a:picLocks noChangeAspect="1"/>
          </p:cNvPicPr>
          <p:nvPr/>
        </p:nvPicPr>
        <p:blipFill>
          <a:blip r:embed="rId2"/>
          <a:stretch>
            <a:fillRect/>
          </a:stretch>
        </p:blipFill>
        <p:spPr>
          <a:xfrm>
            <a:off x="10793" y="2132856"/>
            <a:ext cx="4216400" cy="1944216"/>
          </a:xfrm>
          <a:prstGeom prst="rect">
            <a:avLst/>
          </a:prstGeom>
        </p:spPr>
      </p:pic>
      <p:sp>
        <p:nvSpPr>
          <p:cNvPr id="2" name="Double Wave 1"/>
          <p:cNvSpPr/>
          <p:nvPr/>
        </p:nvSpPr>
        <p:spPr>
          <a:xfrm>
            <a:off x="4644008" y="1412776"/>
            <a:ext cx="2016224" cy="1656184"/>
          </a:xfrm>
          <a:prstGeom prst="doubleWav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t-IT" sz="1600" dirty="0"/>
              <a:t>Aprile è il mese delle belle arti. Per favore ricordati di visitare il tuo museo</a:t>
            </a:r>
          </a:p>
        </p:txBody>
      </p:sp>
      <p:sp>
        <p:nvSpPr>
          <p:cNvPr id="7" name="Double Wave 6"/>
          <p:cNvSpPr/>
          <p:nvPr/>
        </p:nvSpPr>
        <p:spPr>
          <a:xfrm>
            <a:off x="6876256" y="2204864"/>
            <a:ext cx="2088232" cy="1656184"/>
          </a:xfrm>
          <a:prstGeom prst="doubleWav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600" dirty="0"/>
              <a:t>Aprile è il mese della valorizzazione del voto. Per favore, ricordati che il tuo voto conta.</a:t>
            </a:r>
          </a:p>
        </p:txBody>
      </p:sp>
      <p:sp>
        <p:nvSpPr>
          <p:cNvPr id="8" name="Double Wave 7"/>
          <p:cNvSpPr/>
          <p:nvPr/>
        </p:nvSpPr>
        <p:spPr>
          <a:xfrm>
            <a:off x="4644008" y="3212976"/>
            <a:ext cx="2088232" cy="1656184"/>
          </a:xfrm>
          <a:prstGeom prst="doubleWav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it-IT" sz="1600" dirty="0"/>
              <a:t>Aprile è il mese del risparmio energetico. Per favore, spegni le luci che non ti servono</a:t>
            </a:r>
          </a:p>
        </p:txBody>
      </p:sp>
      <p:sp>
        <p:nvSpPr>
          <p:cNvPr id="9" name="Double Wave 8"/>
          <p:cNvSpPr/>
          <p:nvPr/>
        </p:nvSpPr>
        <p:spPr>
          <a:xfrm>
            <a:off x="6948264" y="4149080"/>
            <a:ext cx="2088232" cy="1656184"/>
          </a:xfrm>
          <a:prstGeom prst="doubleWav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it-IT" sz="1600" dirty="0"/>
              <a:t>Aprile è il mese della conservazione delle risorse naturali. Per favore, ricicla</a:t>
            </a:r>
          </a:p>
        </p:txBody>
      </p:sp>
      <p:sp>
        <p:nvSpPr>
          <p:cNvPr id="10" name="Double Wave 9"/>
          <p:cNvSpPr/>
          <p:nvPr/>
        </p:nvSpPr>
        <p:spPr>
          <a:xfrm>
            <a:off x="4644008" y="5157192"/>
            <a:ext cx="2088232" cy="1656184"/>
          </a:xfrm>
          <a:prstGeom prst="doubleWav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it-IT" sz="1600" dirty="0"/>
              <a:t>Aprile è il mese dedicato alla bellezza. Per favore non sporcare con i rifiuti</a:t>
            </a:r>
          </a:p>
        </p:txBody>
      </p:sp>
      <p:sp>
        <p:nvSpPr>
          <p:cNvPr id="11" name="TextBox 10"/>
          <p:cNvSpPr txBox="1"/>
          <p:nvPr/>
        </p:nvSpPr>
        <p:spPr>
          <a:xfrm>
            <a:off x="6876256" y="1196752"/>
            <a:ext cx="2267744" cy="1077218"/>
          </a:xfrm>
          <a:prstGeom prst="rect">
            <a:avLst/>
          </a:prstGeom>
          <a:noFill/>
        </p:spPr>
        <p:txBody>
          <a:bodyPr wrap="square" rtlCol="0">
            <a:spAutoFit/>
          </a:bodyPr>
          <a:lstStyle/>
          <a:p>
            <a:r>
              <a:rPr lang="it-IT" sz="1600" dirty="0"/>
              <a:t>La percentuale di utenti che hanno gettato in terra il volantino è stata…</a:t>
            </a:r>
          </a:p>
        </p:txBody>
      </p:sp>
      <p:sp>
        <p:nvSpPr>
          <p:cNvPr id="12" name="Heptagon 11"/>
          <p:cNvSpPr/>
          <p:nvPr/>
        </p:nvSpPr>
        <p:spPr>
          <a:xfrm>
            <a:off x="4427984" y="2564904"/>
            <a:ext cx="792088" cy="576064"/>
          </a:xfrm>
          <a:prstGeom prst="hep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600" dirty="0"/>
              <a:t>25%</a:t>
            </a:r>
          </a:p>
        </p:txBody>
      </p:sp>
      <p:sp>
        <p:nvSpPr>
          <p:cNvPr id="13" name="Heptagon 12"/>
          <p:cNvSpPr/>
          <p:nvPr/>
        </p:nvSpPr>
        <p:spPr>
          <a:xfrm>
            <a:off x="8379095" y="3501008"/>
            <a:ext cx="792088" cy="576064"/>
          </a:xfrm>
          <a:prstGeom prst="hep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600" dirty="0"/>
              <a:t>22%</a:t>
            </a:r>
          </a:p>
        </p:txBody>
      </p:sp>
      <p:sp>
        <p:nvSpPr>
          <p:cNvPr id="14" name="Heptagon 13"/>
          <p:cNvSpPr/>
          <p:nvPr/>
        </p:nvSpPr>
        <p:spPr>
          <a:xfrm>
            <a:off x="4427984" y="4509120"/>
            <a:ext cx="792088" cy="576064"/>
          </a:xfrm>
          <a:prstGeom prst="hep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600" dirty="0"/>
              <a:t>17%</a:t>
            </a:r>
          </a:p>
        </p:txBody>
      </p:sp>
      <p:sp>
        <p:nvSpPr>
          <p:cNvPr id="15" name="Heptagon 14"/>
          <p:cNvSpPr/>
          <p:nvPr/>
        </p:nvSpPr>
        <p:spPr>
          <a:xfrm>
            <a:off x="8351912" y="5445224"/>
            <a:ext cx="792088" cy="576064"/>
          </a:xfrm>
          <a:prstGeom prst="hep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600" dirty="0"/>
              <a:t>15%</a:t>
            </a:r>
          </a:p>
        </p:txBody>
      </p:sp>
      <p:sp>
        <p:nvSpPr>
          <p:cNvPr id="16" name="Heptagon 15"/>
          <p:cNvSpPr/>
          <p:nvPr/>
        </p:nvSpPr>
        <p:spPr>
          <a:xfrm>
            <a:off x="6444208" y="6296248"/>
            <a:ext cx="792088" cy="576064"/>
          </a:xfrm>
          <a:prstGeom prst="hep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600" dirty="0"/>
              <a:t>10%</a:t>
            </a:r>
          </a:p>
        </p:txBody>
      </p:sp>
    </p:spTree>
    <p:extLst>
      <p:ext uri="{BB962C8B-B14F-4D97-AF65-F5344CB8AC3E}">
        <p14:creationId xmlns:p14="http://schemas.microsoft.com/office/powerpoint/2010/main" val="314685528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PRIMO ESPERIMENTO</a:t>
            </a:r>
          </a:p>
          <a:p>
            <a:r>
              <a:rPr lang="it-IT" sz="1600" b="1" dirty="0">
                <a:solidFill>
                  <a:srgbClr val="800000"/>
                </a:solidFill>
              </a:rPr>
              <a:t>LA STIMOLAZIONE COGNITIVA</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sp>
        <p:nvSpPr>
          <p:cNvPr id="5" name="TextBox 4"/>
          <p:cNvSpPr txBox="1"/>
          <p:nvPr/>
        </p:nvSpPr>
        <p:spPr>
          <a:xfrm>
            <a:off x="4644008" y="1268760"/>
            <a:ext cx="4392488" cy="5078314"/>
          </a:xfrm>
          <a:prstGeom prst="rect">
            <a:avLst/>
          </a:prstGeom>
          <a:noFill/>
        </p:spPr>
        <p:txBody>
          <a:bodyPr wrap="square" rtlCol="0">
            <a:spAutoFit/>
          </a:bodyPr>
          <a:lstStyle/>
          <a:p>
            <a:r>
              <a:rPr lang="it-IT" dirty="0"/>
              <a:t>Cialdini ha osservato:</a:t>
            </a:r>
          </a:p>
          <a:p>
            <a:pPr marL="285750" indent="-285750">
              <a:buFont typeface="Arial"/>
              <a:buChar char="•"/>
            </a:pPr>
            <a:r>
              <a:rPr lang="it-IT" dirty="0"/>
              <a:t>I volantini con un messaggio non-normativo (che non avevano nessuna relazione tra buono/cattivo, giusto/sbagliato) erano </a:t>
            </a:r>
            <a:r>
              <a:rPr lang="it-IT" b="1" dirty="0">
                <a:solidFill>
                  <a:srgbClr val="800000"/>
                </a:solidFill>
              </a:rPr>
              <a:t>meno efficaci </a:t>
            </a:r>
            <a:r>
              <a:rPr lang="it-IT" dirty="0"/>
              <a:t>nell’influenzare il comportamento. </a:t>
            </a:r>
          </a:p>
          <a:p>
            <a:pPr marL="285750" indent="-285750">
              <a:buFont typeface="Arial"/>
              <a:buChar char="•"/>
            </a:pPr>
            <a:r>
              <a:rPr lang="it-IT" b="1" dirty="0">
                <a:solidFill>
                  <a:srgbClr val="800000"/>
                </a:solidFill>
              </a:rPr>
              <a:t>Più concreta è la regola, più è efficace</a:t>
            </a:r>
          </a:p>
          <a:p>
            <a:pPr marL="285750" indent="-285750">
              <a:buFont typeface="Arial"/>
              <a:buChar char="•"/>
            </a:pPr>
            <a:r>
              <a:rPr lang="it-IT" dirty="0"/>
              <a:t>E’ un esempio di “</a:t>
            </a:r>
            <a:r>
              <a:rPr lang="it-IT" b="1" dirty="0" err="1">
                <a:solidFill>
                  <a:srgbClr val="800000"/>
                </a:solidFill>
              </a:rPr>
              <a:t>priming</a:t>
            </a:r>
            <a:r>
              <a:rPr lang="it-IT" dirty="0"/>
              <a:t>” (accensione) o “</a:t>
            </a:r>
            <a:r>
              <a:rPr lang="it-IT" b="1" dirty="0">
                <a:solidFill>
                  <a:srgbClr val="800000"/>
                </a:solidFill>
              </a:rPr>
              <a:t>attivazione cognitiva</a:t>
            </a:r>
            <a:r>
              <a:rPr lang="it-IT" dirty="0"/>
              <a:t>”; il nostro cervello è stimolato (attivato) dalla lettura di testi, idee o concetti</a:t>
            </a:r>
          </a:p>
          <a:p>
            <a:pPr marL="285750" indent="-285750">
              <a:buFont typeface="Arial"/>
              <a:buChar char="•"/>
            </a:pPr>
            <a:r>
              <a:rPr lang="it-IT" dirty="0"/>
              <a:t>Più è rilevante la </a:t>
            </a:r>
            <a:r>
              <a:rPr lang="it-IT" b="1" dirty="0">
                <a:solidFill>
                  <a:srgbClr val="800000"/>
                </a:solidFill>
              </a:rPr>
              <a:t>prossimità semantica</a:t>
            </a:r>
            <a:r>
              <a:rPr lang="it-IT" dirty="0"/>
              <a:t>, più è efficace l’attivazione</a:t>
            </a:r>
          </a:p>
          <a:p>
            <a:pPr marL="285750" indent="-285750">
              <a:buFont typeface="Arial"/>
              <a:buChar char="•"/>
            </a:pPr>
            <a:r>
              <a:rPr lang="it-IT" dirty="0"/>
              <a:t>Le regole sono più efficaci quando arrivano al </a:t>
            </a:r>
            <a:r>
              <a:rPr lang="it-IT" b="1" dirty="0">
                <a:solidFill>
                  <a:srgbClr val="800000"/>
                </a:solidFill>
              </a:rPr>
              <a:t>momento giusto </a:t>
            </a:r>
            <a:r>
              <a:rPr lang="it-IT" dirty="0"/>
              <a:t>(in questo caso, nel momento in cui l’utente della libreria sta per decidere se gettare il volantino o no)</a:t>
            </a:r>
          </a:p>
        </p:txBody>
      </p:sp>
      <p:pic>
        <p:nvPicPr>
          <p:cNvPr id="7" name="Picture 6"/>
          <p:cNvPicPr>
            <a:picLocks noChangeAspect="1"/>
          </p:cNvPicPr>
          <p:nvPr/>
        </p:nvPicPr>
        <p:blipFill>
          <a:blip r:embed="rId2"/>
          <a:stretch>
            <a:fillRect/>
          </a:stretch>
        </p:blipFill>
        <p:spPr>
          <a:xfrm>
            <a:off x="107504" y="1844824"/>
            <a:ext cx="4142265" cy="2462584"/>
          </a:xfrm>
          <a:prstGeom prst="rect">
            <a:avLst/>
          </a:prstGeom>
        </p:spPr>
      </p:pic>
    </p:spTree>
    <p:extLst>
      <p:ext uri="{BB962C8B-B14F-4D97-AF65-F5344CB8AC3E}">
        <p14:creationId xmlns:p14="http://schemas.microsoft.com/office/powerpoint/2010/main" val="36893005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PRIMO ESPERIMENTO</a:t>
            </a:r>
          </a:p>
          <a:p>
            <a:r>
              <a:rPr lang="it-IT" sz="1600" b="1" dirty="0">
                <a:solidFill>
                  <a:srgbClr val="800000"/>
                </a:solidFill>
              </a:rPr>
              <a:t>LA STIMOLAZIONE COGNITIVA</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sp>
        <p:nvSpPr>
          <p:cNvPr id="5" name="TextBox 4"/>
          <p:cNvSpPr txBox="1"/>
          <p:nvPr/>
        </p:nvSpPr>
        <p:spPr>
          <a:xfrm>
            <a:off x="4572000" y="1242039"/>
            <a:ext cx="4572000" cy="5355313"/>
          </a:xfrm>
          <a:prstGeom prst="rect">
            <a:avLst/>
          </a:prstGeom>
          <a:solidFill>
            <a:schemeClr val="bg1"/>
          </a:solidFill>
        </p:spPr>
        <p:txBody>
          <a:bodyPr wrap="square" rtlCol="0">
            <a:spAutoFit/>
          </a:bodyPr>
          <a:lstStyle/>
          <a:p>
            <a:r>
              <a:rPr lang="it-IT" dirty="0"/>
              <a:t>Le </a:t>
            </a:r>
            <a:r>
              <a:rPr lang="it-IT" b="1" dirty="0">
                <a:solidFill>
                  <a:srgbClr val="800000"/>
                </a:solidFill>
              </a:rPr>
              <a:t>implicazioni</a:t>
            </a:r>
            <a:r>
              <a:rPr lang="it-IT" dirty="0"/>
              <a:t> per un leader sono:</a:t>
            </a:r>
          </a:p>
          <a:p>
            <a:pPr marL="285750" indent="-285750">
              <a:buFont typeface="Arial"/>
              <a:buChar char="•"/>
            </a:pPr>
            <a:r>
              <a:rPr lang="it-IT" dirty="0"/>
              <a:t>E’ importante che i leader non solo stabiliscano regole e le comunicano, ma anche si assicurino che </a:t>
            </a:r>
            <a:r>
              <a:rPr lang="it-IT" b="1" dirty="0">
                <a:solidFill>
                  <a:srgbClr val="800000"/>
                </a:solidFill>
              </a:rPr>
              <a:t>siano attivate al momento giusto </a:t>
            </a:r>
            <a:r>
              <a:rPr lang="it-IT" dirty="0"/>
              <a:t>per orientare i dipendenti nella giusta direzione</a:t>
            </a:r>
          </a:p>
          <a:p>
            <a:pPr marL="285750" indent="-285750">
              <a:buFont typeface="Arial"/>
              <a:buChar char="•"/>
            </a:pPr>
            <a:r>
              <a:rPr lang="it-IT" dirty="0"/>
              <a:t>I corsi di formazione sono cruciali, ma spesso sono un bombardamento di </a:t>
            </a:r>
            <a:r>
              <a:rPr lang="it-IT" b="1" dirty="0">
                <a:solidFill>
                  <a:srgbClr val="800000"/>
                </a:solidFill>
              </a:rPr>
              <a:t>stimoli decontestualizzati</a:t>
            </a:r>
          </a:p>
          <a:p>
            <a:pPr marL="285750" indent="-285750">
              <a:buFont typeface="Arial"/>
              <a:buChar char="•"/>
            </a:pPr>
            <a:r>
              <a:rPr lang="it-IT" dirty="0"/>
              <a:t>Concetti astratti come “integrità”, “professionalità”, “ sostenibilità”, ecc., non sono facilmente traducibili nell’agire quotidiano e nelle “</a:t>
            </a:r>
            <a:r>
              <a:rPr lang="it-IT" b="1" dirty="0">
                <a:solidFill>
                  <a:srgbClr val="800000"/>
                </a:solidFill>
              </a:rPr>
              <a:t>scelte</a:t>
            </a:r>
            <a:r>
              <a:rPr lang="it-IT" dirty="0"/>
              <a:t>” che i dipendenti si trovano a fare in concreto. </a:t>
            </a:r>
          </a:p>
          <a:p>
            <a:pPr marL="285750" indent="-285750">
              <a:buFont typeface="Arial"/>
              <a:buChar char="•"/>
            </a:pPr>
            <a:r>
              <a:rPr lang="it-IT" dirty="0"/>
              <a:t>Tradurre “sostenibilità” in comportamenti come, ad esempio, il riciclo dei materiali usati (la carta è un esempio), differenziare la raccolta, è un </a:t>
            </a:r>
            <a:r>
              <a:rPr lang="it-IT" b="1" dirty="0">
                <a:solidFill>
                  <a:srgbClr val="800000"/>
                </a:solidFill>
              </a:rPr>
              <a:t>processo di progressiva attivazione di stimoli cognitivi</a:t>
            </a:r>
          </a:p>
        </p:txBody>
      </p:sp>
      <p:pic>
        <p:nvPicPr>
          <p:cNvPr id="7" name="Picture 6"/>
          <p:cNvPicPr>
            <a:picLocks noChangeAspect="1"/>
          </p:cNvPicPr>
          <p:nvPr/>
        </p:nvPicPr>
        <p:blipFill>
          <a:blip r:embed="rId2"/>
          <a:stretch>
            <a:fillRect/>
          </a:stretch>
        </p:blipFill>
        <p:spPr>
          <a:xfrm>
            <a:off x="107504" y="1844824"/>
            <a:ext cx="4142265" cy="2462584"/>
          </a:xfrm>
          <a:prstGeom prst="rect">
            <a:avLst/>
          </a:prstGeom>
        </p:spPr>
      </p:pic>
    </p:spTree>
    <p:extLst>
      <p:ext uri="{BB962C8B-B14F-4D97-AF65-F5344CB8AC3E}">
        <p14:creationId xmlns:p14="http://schemas.microsoft.com/office/powerpoint/2010/main" val="201689531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PRIMO ESPERIMENTO</a:t>
            </a:r>
          </a:p>
          <a:p>
            <a:r>
              <a:rPr lang="it-IT" sz="1600" b="1" dirty="0">
                <a:solidFill>
                  <a:srgbClr val="800000"/>
                </a:solidFill>
              </a:rPr>
              <a:t>LA STIMOLAZIONE COGNITIVA</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sp>
        <p:nvSpPr>
          <p:cNvPr id="5" name="TextBox 4"/>
          <p:cNvSpPr txBox="1"/>
          <p:nvPr/>
        </p:nvSpPr>
        <p:spPr>
          <a:xfrm>
            <a:off x="4572000" y="2780928"/>
            <a:ext cx="4392488" cy="2862323"/>
          </a:xfrm>
          <a:prstGeom prst="rect">
            <a:avLst/>
          </a:prstGeom>
          <a:noFill/>
        </p:spPr>
        <p:txBody>
          <a:bodyPr wrap="square" rtlCol="0">
            <a:spAutoFit/>
          </a:bodyPr>
          <a:lstStyle/>
          <a:p>
            <a:pPr marL="285750" indent="-285750">
              <a:buFont typeface="Arial"/>
              <a:buChar char="•"/>
            </a:pPr>
            <a:r>
              <a:rPr lang="it-IT" dirty="0"/>
              <a:t>Il primo esperimento dimostra che le persone spesso </a:t>
            </a:r>
            <a:r>
              <a:rPr lang="it-IT" b="1" dirty="0">
                <a:solidFill>
                  <a:srgbClr val="800000"/>
                </a:solidFill>
              </a:rPr>
              <a:t>SI PERDONO </a:t>
            </a:r>
            <a:r>
              <a:rPr lang="it-IT" dirty="0"/>
              <a:t>quando sono chiamate a “scegliere” e ad applicare una regola.</a:t>
            </a:r>
          </a:p>
          <a:p>
            <a:pPr marL="285750" indent="-285750">
              <a:buFont typeface="Arial"/>
              <a:buChar char="•"/>
            </a:pPr>
            <a:r>
              <a:rPr lang="it-IT" dirty="0"/>
              <a:t>Gestire l’integrità della propria amministrazione, pertanto, parte dal principio per cui i dipendenti </a:t>
            </a:r>
            <a:r>
              <a:rPr lang="it-IT" b="1" dirty="0">
                <a:solidFill>
                  <a:srgbClr val="800000"/>
                </a:solidFill>
              </a:rPr>
              <a:t>non debbano essere abbandonati a loro stessi al momento della “scelta”</a:t>
            </a:r>
            <a:r>
              <a:rPr lang="it-IT" dirty="0"/>
              <a:t>.</a:t>
            </a:r>
          </a:p>
          <a:p>
            <a:pPr marL="285750" indent="-285750">
              <a:buFont typeface="Arial"/>
              <a:buChar char="•"/>
            </a:pPr>
            <a:endParaRPr lang="it-IT" dirty="0"/>
          </a:p>
        </p:txBody>
      </p:sp>
      <p:pic>
        <p:nvPicPr>
          <p:cNvPr id="7" name="Picture 6"/>
          <p:cNvPicPr>
            <a:picLocks noChangeAspect="1"/>
          </p:cNvPicPr>
          <p:nvPr/>
        </p:nvPicPr>
        <p:blipFill>
          <a:blip r:embed="rId2"/>
          <a:stretch>
            <a:fillRect/>
          </a:stretch>
        </p:blipFill>
        <p:spPr>
          <a:xfrm>
            <a:off x="107504" y="1844824"/>
            <a:ext cx="4142265" cy="2462584"/>
          </a:xfrm>
          <a:prstGeom prst="rect">
            <a:avLst/>
          </a:prstGeom>
        </p:spPr>
      </p:pic>
    </p:spTree>
    <p:extLst>
      <p:ext uri="{BB962C8B-B14F-4D97-AF65-F5344CB8AC3E}">
        <p14:creationId xmlns:p14="http://schemas.microsoft.com/office/powerpoint/2010/main" val="259890194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47800" y="2276872"/>
            <a:ext cx="7444680" cy="923330"/>
          </a:xfrm>
          <a:prstGeom prst="rect">
            <a:avLst/>
          </a:prstGeom>
          <a:noFill/>
        </p:spPr>
        <p:txBody>
          <a:bodyPr wrap="square" rtlCol="0">
            <a:spAutoFit/>
          </a:bodyPr>
          <a:lstStyle/>
          <a:p>
            <a:r>
              <a:rPr lang="it-IT" b="1" dirty="0"/>
              <a:t>SECONDO ESPERIMENTO</a:t>
            </a:r>
          </a:p>
          <a:p>
            <a:r>
              <a:rPr lang="it-IT" sz="3600" b="1" dirty="0">
                <a:solidFill>
                  <a:srgbClr val="800000"/>
                </a:solidFill>
              </a:rPr>
              <a:t>LA STIMOLAZIONE  VALORIALE</a:t>
            </a:r>
          </a:p>
        </p:txBody>
      </p:sp>
      <p:sp>
        <p:nvSpPr>
          <p:cNvPr id="4" name="TextBox 3"/>
          <p:cNvSpPr txBox="1"/>
          <p:nvPr/>
        </p:nvSpPr>
        <p:spPr>
          <a:xfrm>
            <a:off x="5580112" y="4221088"/>
            <a:ext cx="3456384" cy="923330"/>
          </a:xfrm>
          <a:prstGeom prst="rect">
            <a:avLst/>
          </a:prstGeom>
          <a:noFill/>
        </p:spPr>
        <p:txBody>
          <a:bodyPr wrap="square" rtlCol="0">
            <a:spAutoFit/>
          </a:bodyPr>
          <a:lstStyle/>
          <a:p>
            <a:r>
              <a:rPr lang="it-IT" b="1" dirty="0"/>
              <a:t>MAZAR N.</a:t>
            </a:r>
            <a:r>
              <a:rPr lang="it-IT" dirty="0"/>
              <a:t>, “</a:t>
            </a:r>
            <a:r>
              <a:rPr lang="it-IT" i="1" dirty="0"/>
              <a:t>The </a:t>
            </a:r>
            <a:r>
              <a:rPr lang="it-IT" i="1" dirty="0" err="1"/>
              <a:t>disonesty</a:t>
            </a:r>
            <a:r>
              <a:rPr lang="it-IT" i="1" dirty="0"/>
              <a:t> of </a:t>
            </a:r>
            <a:r>
              <a:rPr lang="it-IT" i="1" dirty="0" err="1"/>
              <a:t>honest</a:t>
            </a:r>
            <a:r>
              <a:rPr lang="it-IT" i="1" dirty="0"/>
              <a:t> </a:t>
            </a:r>
            <a:r>
              <a:rPr lang="it-IT" i="1" dirty="0" err="1"/>
              <a:t>people</a:t>
            </a:r>
            <a:r>
              <a:rPr lang="it-IT" i="1" dirty="0"/>
              <a:t>. A </a:t>
            </a:r>
            <a:r>
              <a:rPr lang="it-IT" i="1" dirty="0" err="1"/>
              <a:t>theory</a:t>
            </a:r>
            <a:r>
              <a:rPr lang="it-IT" i="1" dirty="0"/>
              <a:t> of self-</a:t>
            </a:r>
            <a:r>
              <a:rPr lang="it-IT" i="1" dirty="0" err="1"/>
              <a:t>concept</a:t>
            </a:r>
            <a:r>
              <a:rPr lang="it-IT" i="1" dirty="0"/>
              <a:t> </a:t>
            </a:r>
            <a:r>
              <a:rPr lang="it-IT" i="1" dirty="0" err="1"/>
              <a:t>maintenance</a:t>
            </a:r>
            <a:r>
              <a:rPr lang="it-IT" dirty="0"/>
              <a:t>” (2008)</a:t>
            </a:r>
          </a:p>
        </p:txBody>
      </p:sp>
      <p:pic>
        <p:nvPicPr>
          <p:cNvPr id="5" name="Picture 4"/>
          <p:cNvPicPr>
            <a:picLocks noChangeAspect="1"/>
          </p:cNvPicPr>
          <p:nvPr/>
        </p:nvPicPr>
        <p:blipFill>
          <a:blip r:embed="rId2"/>
          <a:stretch>
            <a:fillRect/>
          </a:stretch>
        </p:blipFill>
        <p:spPr>
          <a:xfrm>
            <a:off x="107503" y="3068960"/>
            <a:ext cx="4526321" cy="3528392"/>
          </a:xfrm>
          <a:prstGeom prst="rect">
            <a:avLst/>
          </a:prstGeom>
        </p:spPr>
      </p:pic>
    </p:spTree>
    <p:extLst>
      <p:ext uri="{BB962C8B-B14F-4D97-AF65-F5344CB8AC3E}">
        <p14:creationId xmlns:p14="http://schemas.microsoft.com/office/powerpoint/2010/main" val="337156494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SECONDO ESPERIMENTO</a:t>
            </a:r>
          </a:p>
          <a:p>
            <a:r>
              <a:rPr lang="it-IT" sz="1600" b="1" dirty="0">
                <a:solidFill>
                  <a:srgbClr val="800000"/>
                </a:solidFill>
              </a:rPr>
              <a:t>LA STIMOLAZIONE VALORIALE</a:t>
            </a:r>
          </a:p>
        </p:txBody>
      </p:sp>
      <p:sp>
        <p:nvSpPr>
          <p:cNvPr id="4" name="TextBox 3"/>
          <p:cNvSpPr txBox="1"/>
          <p:nvPr/>
        </p:nvSpPr>
        <p:spPr>
          <a:xfrm>
            <a:off x="18668" y="4365104"/>
            <a:ext cx="4193291" cy="523220"/>
          </a:xfrm>
          <a:prstGeom prst="rect">
            <a:avLst/>
          </a:prstGeom>
          <a:noFill/>
        </p:spPr>
        <p:txBody>
          <a:bodyPr wrap="square" rtlCol="0">
            <a:spAutoFit/>
          </a:bodyPr>
          <a:lstStyle/>
          <a:p>
            <a:r>
              <a:rPr lang="it-IT" sz="1400" b="1" dirty="0"/>
              <a:t>MAZAR N.</a:t>
            </a:r>
            <a:r>
              <a:rPr lang="it-IT" sz="1400" dirty="0"/>
              <a:t>, “</a:t>
            </a:r>
            <a:r>
              <a:rPr lang="it-IT" sz="1400" i="1" dirty="0"/>
              <a:t>The </a:t>
            </a:r>
            <a:r>
              <a:rPr lang="it-IT" sz="1400" i="1" dirty="0" err="1"/>
              <a:t>disonesty</a:t>
            </a:r>
            <a:r>
              <a:rPr lang="it-IT" sz="1400" i="1" dirty="0"/>
              <a:t> of </a:t>
            </a:r>
            <a:r>
              <a:rPr lang="it-IT" sz="1400" i="1" dirty="0" err="1"/>
              <a:t>honest</a:t>
            </a:r>
            <a:r>
              <a:rPr lang="it-IT" sz="1400" i="1" dirty="0"/>
              <a:t> </a:t>
            </a:r>
            <a:r>
              <a:rPr lang="it-IT" sz="1400" i="1" dirty="0" err="1"/>
              <a:t>people</a:t>
            </a:r>
            <a:r>
              <a:rPr lang="it-IT" sz="1400" i="1" dirty="0"/>
              <a:t>. A </a:t>
            </a:r>
            <a:r>
              <a:rPr lang="it-IT" sz="1400" i="1" dirty="0" err="1"/>
              <a:t>theory</a:t>
            </a:r>
            <a:r>
              <a:rPr lang="it-IT" sz="1400" i="1" dirty="0"/>
              <a:t> of self-</a:t>
            </a:r>
            <a:r>
              <a:rPr lang="it-IT" sz="1400" i="1" dirty="0" err="1"/>
              <a:t>concept</a:t>
            </a:r>
            <a:r>
              <a:rPr lang="it-IT" sz="1400" i="1" dirty="0"/>
              <a:t> </a:t>
            </a:r>
            <a:r>
              <a:rPr lang="it-IT" sz="1400" i="1" dirty="0" err="1"/>
              <a:t>maintenance</a:t>
            </a:r>
            <a:r>
              <a:rPr lang="it-IT" sz="1400" dirty="0"/>
              <a:t>” (2008)</a:t>
            </a:r>
          </a:p>
        </p:txBody>
      </p:sp>
      <p:sp>
        <p:nvSpPr>
          <p:cNvPr id="5" name="TextBox 4"/>
          <p:cNvSpPr txBox="1"/>
          <p:nvPr/>
        </p:nvSpPr>
        <p:spPr>
          <a:xfrm>
            <a:off x="4283968" y="3212976"/>
            <a:ext cx="4392488" cy="923330"/>
          </a:xfrm>
          <a:prstGeom prst="rect">
            <a:avLst/>
          </a:prstGeom>
          <a:noFill/>
        </p:spPr>
        <p:txBody>
          <a:bodyPr wrap="square" rtlCol="0">
            <a:spAutoFit/>
          </a:bodyPr>
          <a:lstStyle/>
          <a:p>
            <a:pPr marL="285750" indent="-285750">
              <a:buFont typeface="Arial"/>
              <a:buChar char="•"/>
            </a:pPr>
            <a:r>
              <a:rPr lang="it-IT" dirty="0"/>
              <a:t>La stimolazione cognitiva è importante. Ma la stimolazione può essere anche “</a:t>
            </a:r>
            <a:r>
              <a:rPr lang="it-IT" b="1" dirty="0">
                <a:solidFill>
                  <a:srgbClr val="800000"/>
                </a:solidFill>
              </a:rPr>
              <a:t>valoriale</a:t>
            </a:r>
            <a:r>
              <a:rPr lang="it-IT" dirty="0"/>
              <a:t>”</a:t>
            </a:r>
          </a:p>
        </p:txBody>
      </p:sp>
      <p:pic>
        <p:nvPicPr>
          <p:cNvPr id="6" name="Picture 5"/>
          <p:cNvPicPr>
            <a:picLocks noChangeAspect="1"/>
          </p:cNvPicPr>
          <p:nvPr/>
        </p:nvPicPr>
        <p:blipFill>
          <a:blip r:embed="rId2"/>
          <a:stretch>
            <a:fillRect/>
          </a:stretch>
        </p:blipFill>
        <p:spPr>
          <a:xfrm>
            <a:off x="179512" y="1916832"/>
            <a:ext cx="2880321" cy="2245290"/>
          </a:xfrm>
          <a:prstGeom prst="rect">
            <a:avLst/>
          </a:prstGeom>
        </p:spPr>
      </p:pic>
    </p:spTree>
    <p:extLst>
      <p:ext uri="{BB962C8B-B14F-4D97-AF65-F5344CB8AC3E}">
        <p14:creationId xmlns:p14="http://schemas.microsoft.com/office/powerpoint/2010/main" val="738193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971800" y="1295400"/>
            <a:ext cx="5904656"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is-IS" sz="2400" b="1" dirty="0"/>
              <a:t>Quale regola del Codice di Comportamernto sta violando Marta?</a:t>
            </a:r>
            <a:endParaRPr lang="it-IT" sz="2400" b="1" dirty="0"/>
          </a:p>
        </p:txBody>
      </p:sp>
      <p:pic>
        <p:nvPicPr>
          <p:cNvPr id="5" name="Picture 4"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45119"/>
            <a:ext cx="2784348" cy="6525344"/>
          </a:xfrm>
          <a:prstGeom prst="rect">
            <a:avLst/>
          </a:prstGeom>
        </p:spPr>
      </p:pic>
      <p:sp>
        <p:nvSpPr>
          <p:cNvPr id="6" name="TextBox 5"/>
          <p:cNvSpPr txBox="1"/>
          <p:nvPr/>
        </p:nvSpPr>
        <p:spPr>
          <a:xfrm>
            <a:off x="2971800" y="2159496"/>
            <a:ext cx="6048672" cy="4154983"/>
          </a:xfrm>
          <a:prstGeom prst="rect">
            <a:avLst/>
          </a:prstGeom>
          <a:solidFill>
            <a:schemeClr val="bg1"/>
          </a:solidFill>
        </p:spPr>
        <p:txBody>
          <a:bodyPr wrap="square">
            <a:spAutoFit/>
          </a:bodyPr>
          <a:lstStyle/>
          <a:p>
            <a:r>
              <a:rPr lang="it-IT" sz="2200" b="1" dirty="0"/>
              <a:t>Il comma 3 dell'articolo 12 stabilisce che: </a:t>
            </a:r>
          </a:p>
          <a:p>
            <a:pPr marL="285750" indent="-285750">
              <a:buFont typeface="Arial"/>
              <a:buChar char="•"/>
            </a:pPr>
            <a:r>
              <a:rPr lang="it-IT" sz="2200" b="1" dirty="0"/>
              <a:t>il dipendente che svolge la sua attività lavorativa in un’amministrazione che fornisce servizi al pubblico cura il rispetto degli standard di qualità e di quantità fissati dall'amministrazione anche nelle apposite carte dei servizi. </a:t>
            </a:r>
          </a:p>
          <a:p>
            <a:pPr marL="285750" indent="-285750">
              <a:buFont typeface="Arial"/>
              <a:buChar char="•"/>
            </a:pPr>
            <a:r>
              <a:rPr lang="it-IT" sz="2200" b="1" dirty="0"/>
              <a:t>Il dipendente opera al fine di assicurare la continuità del servizio, </a:t>
            </a:r>
            <a:r>
              <a:rPr lang="it-IT" sz="2200" b="1" dirty="0">
                <a:solidFill>
                  <a:srgbClr val="800000"/>
                </a:solidFill>
              </a:rPr>
              <a:t>di consentire agli utenti la scelta tra i diversi erogatori </a:t>
            </a:r>
            <a:r>
              <a:rPr lang="it-IT" sz="2200" b="1" dirty="0"/>
              <a:t>e di fornire loro informazioni sulle modalità di prestazione del servizio e sui livelli di qualità. </a:t>
            </a:r>
          </a:p>
        </p:txBody>
      </p:sp>
    </p:spTree>
    <p:extLst>
      <p:ext uri="{BB962C8B-B14F-4D97-AF65-F5344CB8AC3E}">
        <p14:creationId xmlns:p14="http://schemas.microsoft.com/office/powerpoint/2010/main" val="360883487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SECONDO ESPERIMENTO</a:t>
            </a:r>
          </a:p>
          <a:p>
            <a:r>
              <a:rPr lang="it-IT" sz="1600" b="1" dirty="0">
                <a:solidFill>
                  <a:srgbClr val="800000"/>
                </a:solidFill>
              </a:rPr>
              <a:t>LA STIMOLAZIONE VALORIALE</a:t>
            </a:r>
          </a:p>
        </p:txBody>
      </p:sp>
      <p:sp>
        <p:nvSpPr>
          <p:cNvPr id="4" name="TextBox 3"/>
          <p:cNvSpPr txBox="1"/>
          <p:nvPr/>
        </p:nvSpPr>
        <p:spPr>
          <a:xfrm>
            <a:off x="18668" y="4365104"/>
            <a:ext cx="4193291" cy="523220"/>
          </a:xfrm>
          <a:prstGeom prst="rect">
            <a:avLst/>
          </a:prstGeom>
          <a:noFill/>
        </p:spPr>
        <p:txBody>
          <a:bodyPr wrap="square" rtlCol="0">
            <a:spAutoFit/>
          </a:bodyPr>
          <a:lstStyle/>
          <a:p>
            <a:r>
              <a:rPr lang="it-IT" sz="1400" b="1" dirty="0"/>
              <a:t>MAZAR N.</a:t>
            </a:r>
            <a:r>
              <a:rPr lang="it-IT" sz="1400" dirty="0"/>
              <a:t>, “</a:t>
            </a:r>
            <a:r>
              <a:rPr lang="it-IT" sz="1400" i="1" dirty="0"/>
              <a:t>The </a:t>
            </a:r>
            <a:r>
              <a:rPr lang="it-IT" sz="1400" i="1" dirty="0" err="1"/>
              <a:t>disonesty</a:t>
            </a:r>
            <a:r>
              <a:rPr lang="it-IT" sz="1400" i="1" dirty="0"/>
              <a:t> of </a:t>
            </a:r>
            <a:r>
              <a:rPr lang="it-IT" sz="1400" i="1" dirty="0" err="1"/>
              <a:t>honest</a:t>
            </a:r>
            <a:r>
              <a:rPr lang="it-IT" sz="1400" i="1" dirty="0"/>
              <a:t> </a:t>
            </a:r>
            <a:r>
              <a:rPr lang="it-IT" sz="1400" i="1" dirty="0" err="1"/>
              <a:t>people</a:t>
            </a:r>
            <a:r>
              <a:rPr lang="it-IT" sz="1400" i="1" dirty="0"/>
              <a:t>. A </a:t>
            </a:r>
            <a:r>
              <a:rPr lang="it-IT" sz="1400" i="1" dirty="0" err="1"/>
              <a:t>theory</a:t>
            </a:r>
            <a:r>
              <a:rPr lang="it-IT" sz="1400" i="1" dirty="0"/>
              <a:t> of self-</a:t>
            </a:r>
            <a:r>
              <a:rPr lang="it-IT" sz="1400" i="1" dirty="0" err="1"/>
              <a:t>concept</a:t>
            </a:r>
            <a:r>
              <a:rPr lang="it-IT" sz="1400" i="1" dirty="0"/>
              <a:t> </a:t>
            </a:r>
            <a:r>
              <a:rPr lang="it-IT" sz="1400" i="1" dirty="0" err="1"/>
              <a:t>maintenance</a:t>
            </a:r>
            <a:r>
              <a:rPr lang="it-IT" sz="1400" dirty="0"/>
              <a:t>” (2008)</a:t>
            </a:r>
          </a:p>
        </p:txBody>
      </p:sp>
      <p:sp>
        <p:nvSpPr>
          <p:cNvPr id="5" name="TextBox 4"/>
          <p:cNvSpPr txBox="1"/>
          <p:nvPr/>
        </p:nvSpPr>
        <p:spPr>
          <a:xfrm>
            <a:off x="4114800" y="990600"/>
            <a:ext cx="4860032" cy="5355313"/>
          </a:xfrm>
          <a:prstGeom prst="rect">
            <a:avLst/>
          </a:prstGeom>
          <a:noFill/>
        </p:spPr>
        <p:txBody>
          <a:bodyPr wrap="square" rtlCol="0">
            <a:spAutoFit/>
          </a:bodyPr>
          <a:lstStyle/>
          <a:p>
            <a:r>
              <a:rPr lang="it-IT" dirty="0"/>
              <a:t>L’esperimento:</a:t>
            </a:r>
          </a:p>
          <a:p>
            <a:pPr marL="285750" indent="-285750">
              <a:buFont typeface="Arial"/>
              <a:buChar char="•"/>
            </a:pPr>
            <a:r>
              <a:rPr lang="it-IT" dirty="0"/>
              <a:t>I partecipanti all’esperimento dovevano completare più esercizi possibili in </a:t>
            </a:r>
            <a:r>
              <a:rPr lang="it-IT" b="1" dirty="0">
                <a:solidFill>
                  <a:srgbClr val="800000"/>
                </a:solidFill>
              </a:rPr>
              <a:t>4 minuti</a:t>
            </a:r>
          </a:p>
          <a:p>
            <a:pPr marL="285750" indent="-285750">
              <a:buFont typeface="Arial"/>
              <a:buChar char="•"/>
            </a:pPr>
            <a:r>
              <a:rPr lang="it-IT" dirty="0"/>
              <a:t>Ogni domanda era una lista di </a:t>
            </a:r>
            <a:r>
              <a:rPr lang="it-IT" b="1" dirty="0">
                <a:solidFill>
                  <a:srgbClr val="800000"/>
                </a:solidFill>
              </a:rPr>
              <a:t>12 numeri </a:t>
            </a:r>
            <a:r>
              <a:rPr lang="it-IT" dirty="0"/>
              <a:t>sotto il 10, con 2 decimali</a:t>
            </a:r>
          </a:p>
          <a:p>
            <a:pPr marL="285750" indent="-285750">
              <a:buFont typeface="Arial"/>
              <a:buChar char="•"/>
            </a:pPr>
            <a:r>
              <a:rPr lang="it-IT" dirty="0"/>
              <a:t>I partecipanti dovevano trovare </a:t>
            </a:r>
            <a:r>
              <a:rPr lang="it-IT" b="1" dirty="0">
                <a:solidFill>
                  <a:srgbClr val="800000"/>
                </a:solidFill>
              </a:rPr>
              <a:t>2 numeri che sommati tra loro facessero 10</a:t>
            </a:r>
            <a:endParaRPr lang="it-IT" dirty="0"/>
          </a:p>
          <a:p>
            <a:pPr marL="285750" indent="-285750">
              <a:buFont typeface="Arial"/>
              <a:buChar char="•"/>
            </a:pPr>
            <a:r>
              <a:rPr lang="it-IT" b="1" dirty="0">
                <a:solidFill>
                  <a:srgbClr val="800000"/>
                </a:solidFill>
              </a:rPr>
              <a:t>La risposta possibile era una sola: 3</a:t>
            </a:r>
            <a:endParaRPr lang="it-IT" dirty="0"/>
          </a:p>
          <a:p>
            <a:pPr marL="285750" indent="-285750">
              <a:buFont typeface="Arial"/>
              <a:buChar char="•"/>
            </a:pPr>
            <a:r>
              <a:rPr lang="it-IT" dirty="0"/>
              <a:t>I partecipanti erano stati informati che </a:t>
            </a:r>
            <a:r>
              <a:rPr lang="it-IT" b="1" dirty="0">
                <a:solidFill>
                  <a:srgbClr val="800000"/>
                </a:solidFill>
              </a:rPr>
              <a:t>avrebbe ricevuto 10 dollari </a:t>
            </a:r>
            <a:r>
              <a:rPr lang="it-IT" dirty="0"/>
              <a:t>per ogni risposta corretta</a:t>
            </a:r>
          </a:p>
          <a:p>
            <a:pPr marL="285750" indent="-285750">
              <a:buFont typeface="Arial"/>
              <a:buChar char="•"/>
            </a:pPr>
            <a:r>
              <a:rPr lang="it-IT" dirty="0"/>
              <a:t>A </a:t>
            </a:r>
            <a:r>
              <a:rPr lang="it-IT" b="1" dirty="0">
                <a:solidFill>
                  <a:srgbClr val="800000"/>
                </a:solidFill>
              </a:rPr>
              <a:t>metà dei partecipanti </a:t>
            </a:r>
            <a:r>
              <a:rPr lang="it-IT" dirty="0"/>
              <a:t>venne chiesto di scrivere </a:t>
            </a:r>
            <a:r>
              <a:rPr lang="it-IT" b="1" dirty="0">
                <a:solidFill>
                  <a:srgbClr val="800000"/>
                </a:solidFill>
              </a:rPr>
              <a:t>il titolo di 10 libri </a:t>
            </a:r>
            <a:r>
              <a:rPr lang="it-IT" dirty="0"/>
              <a:t>che avevano letto</a:t>
            </a:r>
          </a:p>
          <a:p>
            <a:pPr marL="285750" indent="-285750">
              <a:buFont typeface="Arial"/>
              <a:buChar char="•"/>
            </a:pPr>
            <a:r>
              <a:rPr lang="it-IT" b="1" dirty="0">
                <a:solidFill>
                  <a:srgbClr val="800000"/>
                </a:solidFill>
              </a:rPr>
              <a:t>All’altra metà </a:t>
            </a:r>
            <a:r>
              <a:rPr lang="it-IT" dirty="0"/>
              <a:t>venne chiesto di scrivere i </a:t>
            </a:r>
            <a:r>
              <a:rPr lang="it-IT" b="1" dirty="0">
                <a:solidFill>
                  <a:srgbClr val="800000"/>
                </a:solidFill>
              </a:rPr>
              <a:t>10 comandamenti</a:t>
            </a:r>
          </a:p>
          <a:p>
            <a:pPr marL="285750" indent="-285750">
              <a:buFont typeface="Arial"/>
              <a:buChar char="•"/>
            </a:pPr>
            <a:r>
              <a:rPr lang="it-IT" dirty="0"/>
              <a:t>A metà dei partecipanti il compito sarebbe stato </a:t>
            </a:r>
            <a:r>
              <a:rPr lang="it-IT" b="1" dirty="0">
                <a:solidFill>
                  <a:srgbClr val="800000"/>
                </a:solidFill>
              </a:rPr>
              <a:t>corretto dai ricercatori</a:t>
            </a:r>
          </a:p>
          <a:p>
            <a:pPr marL="285750" indent="-285750">
              <a:buFont typeface="Arial"/>
              <a:buChar char="•"/>
            </a:pPr>
            <a:r>
              <a:rPr lang="it-IT" dirty="0"/>
              <a:t>All’altra metà sarebbe stato chiesto di </a:t>
            </a:r>
            <a:r>
              <a:rPr lang="it-IT" b="1" dirty="0">
                <a:solidFill>
                  <a:srgbClr val="800000"/>
                </a:solidFill>
              </a:rPr>
              <a:t>auto-valutarsi</a:t>
            </a:r>
          </a:p>
        </p:txBody>
      </p:sp>
      <p:pic>
        <p:nvPicPr>
          <p:cNvPr id="6" name="Picture 5"/>
          <p:cNvPicPr>
            <a:picLocks noChangeAspect="1"/>
          </p:cNvPicPr>
          <p:nvPr/>
        </p:nvPicPr>
        <p:blipFill>
          <a:blip r:embed="rId2"/>
          <a:stretch>
            <a:fillRect/>
          </a:stretch>
        </p:blipFill>
        <p:spPr>
          <a:xfrm>
            <a:off x="179512" y="1916832"/>
            <a:ext cx="2880321" cy="2245290"/>
          </a:xfrm>
          <a:prstGeom prst="rect">
            <a:avLst/>
          </a:prstGeom>
        </p:spPr>
      </p:pic>
    </p:spTree>
    <p:extLst>
      <p:ext uri="{BB962C8B-B14F-4D97-AF65-F5344CB8AC3E}">
        <p14:creationId xmlns:p14="http://schemas.microsoft.com/office/powerpoint/2010/main" val="375409019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SECONDO ESPERIMENTO</a:t>
            </a:r>
          </a:p>
          <a:p>
            <a:r>
              <a:rPr lang="it-IT" sz="1600" b="1" dirty="0">
                <a:solidFill>
                  <a:srgbClr val="800000"/>
                </a:solidFill>
              </a:rPr>
              <a:t>LA STIMOLAZIONE VALORIALE</a:t>
            </a:r>
          </a:p>
        </p:txBody>
      </p:sp>
      <p:sp>
        <p:nvSpPr>
          <p:cNvPr id="4" name="TextBox 3"/>
          <p:cNvSpPr txBox="1"/>
          <p:nvPr/>
        </p:nvSpPr>
        <p:spPr>
          <a:xfrm>
            <a:off x="18668" y="4365104"/>
            <a:ext cx="4193291" cy="523220"/>
          </a:xfrm>
          <a:prstGeom prst="rect">
            <a:avLst/>
          </a:prstGeom>
          <a:noFill/>
        </p:spPr>
        <p:txBody>
          <a:bodyPr wrap="square" rtlCol="0">
            <a:spAutoFit/>
          </a:bodyPr>
          <a:lstStyle/>
          <a:p>
            <a:r>
              <a:rPr lang="it-IT" sz="1400" b="1" dirty="0"/>
              <a:t>MAZAR N.</a:t>
            </a:r>
            <a:r>
              <a:rPr lang="it-IT" sz="1400" dirty="0"/>
              <a:t>, “</a:t>
            </a:r>
            <a:r>
              <a:rPr lang="it-IT" sz="1400" i="1" dirty="0"/>
              <a:t>The </a:t>
            </a:r>
            <a:r>
              <a:rPr lang="it-IT" sz="1400" i="1" dirty="0" err="1"/>
              <a:t>disonesty</a:t>
            </a:r>
            <a:r>
              <a:rPr lang="it-IT" sz="1400" i="1" dirty="0"/>
              <a:t> of </a:t>
            </a:r>
            <a:r>
              <a:rPr lang="it-IT" sz="1400" i="1" dirty="0" err="1"/>
              <a:t>honest</a:t>
            </a:r>
            <a:r>
              <a:rPr lang="it-IT" sz="1400" i="1" dirty="0"/>
              <a:t> </a:t>
            </a:r>
            <a:r>
              <a:rPr lang="it-IT" sz="1400" i="1" dirty="0" err="1"/>
              <a:t>people</a:t>
            </a:r>
            <a:r>
              <a:rPr lang="it-IT" sz="1400" i="1" dirty="0"/>
              <a:t>. A </a:t>
            </a:r>
            <a:r>
              <a:rPr lang="it-IT" sz="1400" i="1" dirty="0" err="1"/>
              <a:t>theory</a:t>
            </a:r>
            <a:r>
              <a:rPr lang="it-IT" sz="1400" i="1" dirty="0"/>
              <a:t> of self-</a:t>
            </a:r>
            <a:r>
              <a:rPr lang="it-IT" sz="1400" i="1" dirty="0" err="1"/>
              <a:t>concept</a:t>
            </a:r>
            <a:r>
              <a:rPr lang="it-IT" sz="1400" i="1" dirty="0"/>
              <a:t> </a:t>
            </a:r>
            <a:r>
              <a:rPr lang="it-IT" sz="1400" i="1" dirty="0" err="1"/>
              <a:t>maintenance</a:t>
            </a:r>
            <a:r>
              <a:rPr lang="it-IT" sz="1400" dirty="0"/>
              <a:t>” (2008)</a:t>
            </a:r>
          </a:p>
        </p:txBody>
      </p:sp>
      <p:sp>
        <p:nvSpPr>
          <p:cNvPr id="5" name="TextBox 4"/>
          <p:cNvSpPr txBox="1"/>
          <p:nvPr/>
        </p:nvSpPr>
        <p:spPr>
          <a:xfrm>
            <a:off x="4211960" y="2060848"/>
            <a:ext cx="4860032" cy="3693319"/>
          </a:xfrm>
          <a:prstGeom prst="rect">
            <a:avLst/>
          </a:prstGeom>
          <a:noFill/>
        </p:spPr>
        <p:txBody>
          <a:bodyPr wrap="square" rtlCol="0">
            <a:spAutoFit/>
          </a:bodyPr>
          <a:lstStyle/>
          <a:p>
            <a:r>
              <a:rPr lang="it-IT" dirty="0"/>
              <a:t>I risultati:</a:t>
            </a:r>
          </a:p>
          <a:p>
            <a:pPr marL="285750" indent="-285750">
              <a:buFont typeface="Arial"/>
              <a:buChar char="•"/>
            </a:pPr>
            <a:r>
              <a:rPr lang="it-IT" dirty="0"/>
              <a:t>Cosa accadde al gruppo che si era auto-valutato (e che quindi aveva l’opportunità di “</a:t>
            </a:r>
            <a:r>
              <a:rPr lang="it-IT" b="1" dirty="0">
                <a:solidFill>
                  <a:srgbClr val="800000"/>
                </a:solidFill>
              </a:rPr>
              <a:t>imbrogliare</a:t>
            </a:r>
            <a:r>
              <a:rPr lang="it-IT" dirty="0"/>
              <a:t>”)?</a:t>
            </a:r>
          </a:p>
          <a:p>
            <a:pPr marL="285750" indent="-285750">
              <a:buFont typeface="Arial"/>
              <a:buChar char="•"/>
            </a:pPr>
            <a:r>
              <a:rPr lang="it-IT" dirty="0"/>
              <a:t>Di questo gruppo (auto-valutati), quelli a cui era stato chiesto di scrivere il titolo di 10 libri affermarono di aver risposto a </a:t>
            </a:r>
            <a:r>
              <a:rPr lang="it-IT" b="1" dirty="0">
                <a:solidFill>
                  <a:srgbClr val="800000"/>
                </a:solidFill>
              </a:rPr>
              <a:t>più di 4 </a:t>
            </a:r>
            <a:r>
              <a:rPr lang="it-IT" dirty="0"/>
              <a:t>domande (che era chiaramente un imbroglio)</a:t>
            </a:r>
          </a:p>
          <a:p>
            <a:pPr marL="285750" indent="-285750">
              <a:buFont typeface="Arial"/>
              <a:buChar char="•"/>
            </a:pPr>
            <a:r>
              <a:rPr lang="it-IT" dirty="0"/>
              <a:t>Quelli a cui era stato chiesto di scrivere i 10 comandamenti, invece, risposero che avevano riposto a</a:t>
            </a:r>
            <a:r>
              <a:rPr lang="it-IT" b="1" dirty="0">
                <a:solidFill>
                  <a:srgbClr val="800000"/>
                </a:solidFill>
              </a:rPr>
              <a:t> 3 domande </a:t>
            </a:r>
            <a:r>
              <a:rPr lang="it-IT" dirty="0"/>
              <a:t>(in linea con quanto avevano risposto coloro i cui compiti erano stati valutati dai ricercatori)</a:t>
            </a:r>
          </a:p>
        </p:txBody>
      </p:sp>
      <p:pic>
        <p:nvPicPr>
          <p:cNvPr id="6" name="Picture 5"/>
          <p:cNvPicPr>
            <a:picLocks noChangeAspect="1"/>
          </p:cNvPicPr>
          <p:nvPr/>
        </p:nvPicPr>
        <p:blipFill>
          <a:blip r:embed="rId2"/>
          <a:stretch>
            <a:fillRect/>
          </a:stretch>
        </p:blipFill>
        <p:spPr>
          <a:xfrm>
            <a:off x="179512" y="1916832"/>
            <a:ext cx="2880321" cy="2245290"/>
          </a:xfrm>
          <a:prstGeom prst="rect">
            <a:avLst/>
          </a:prstGeom>
        </p:spPr>
      </p:pic>
    </p:spTree>
    <p:extLst>
      <p:ext uri="{BB962C8B-B14F-4D97-AF65-F5344CB8AC3E}">
        <p14:creationId xmlns:p14="http://schemas.microsoft.com/office/powerpoint/2010/main" val="410644953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SECONDO ESPERIMENTO</a:t>
            </a:r>
          </a:p>
          <a:p>
            <a:r>
              <a:rPr lang="it-IT" sz="1600" b="1" dirty="0">
                <a:solidFill>
                  <a:srgbClr val="800000"/>
                </a:solidFill>
              </a:rPr>
              <a:t>LA STIMOLAZIONE VALORIALE</a:t>
            </a:r>
          </a:p>
        </p:txBody>
      </p:sp>
      <p:sp>
        <p:nvSpPr>
          <p:cNvPr id="4" name="TextBox 3"/>
          <p:cNvSpPr txBox="1"/>
          <p:nvPr/>
        </p:nvSpPr>
        <p:spPr>
          <a:xfrm>
            <a:off x="18668" y="4365104"/>
            <a:ext cx="4193291" cy="523220"/>
          </a:xfrm>
          <a:prstGeom prst="rect">
            <a:avLst/>
          </a:prstGeom>
          <a:noFill/>
        </p:spPr>
        <p:txBody>
          <a:bodyPr wrap="square" rtlCol="0">
            <a:spAutoFit/>
          </a:bodyPr>
          <a:lstStyle/>
          <a:p>
            <a:r>
              <a:rPr lang="it-IT" sz="1400" b="1" dirty="0"/>
              <a:t>MAZAR N.</a:t>
            </a:r>
            <a:r>
              <a:rPr lang="it-IT" sz="1400" dirty="0"/>
              <a:t>, “</a:t>
            </a:r>
            <a:r>
              <a:rPr lang="it-IT" sz="1400" i="1" dirty="0"/>
              <a:t>The </a:t>
            </a:r>
            <a:r>
              <a:rPr lang="it-IT" sz="1400" i="1" dirty="0" err="1"/>
              <a:t>disonesty</a:t>
            </a:r>
            <a:r>
              <a:rPr lang="it-IT" sz="1400" i="1" dirty="0"/>
              <a:t> of </a:t>
            </a:r>
            <a:r>
              <a:rPr lang="it-IT" sz="1400" i="1" dirty="0" err="1"/>
              <a:t>honest</a:t>
            </a:r>
            <a:r>
              <a:rPr lang="it-IT" sz="1400" i="1" dirty="0"/>
              <a:t> </a:t>
            </a:r>
            <a:r>
              <a:rPr lang="it-IT" sz="1400" i="1" dirty="0" err="1"/>
              <a:t>people</a:t>
            </a:r>
            <a:r>
              <a:rPr lang="it-IT" sz="1400" i="1" dirty="0"/>
              <a:t>. A </a:t>
            </a:r>
            <a:r>
              <a:rPr lang="it-IT" sz="1400" i="1" dirty="0" err="1"/>
              <a:t>theory</a:t>
            </a:r>
            <a:r>
              <a:rPr lang="it-IT" sz="1400" i="1" dirty="0"/>
              <a:t> of self-</a:t>
            </a:r>
            <a:r>
              <a:rPr lang="it-IT" sz="1400" i="1" dirty="0" err="1"/>
              <a:t>concept</a:t>
            </a:r>
            <a:r>
              <a:rPr lang="it-IT" sz="1400" i="1" dirty="0"/>
              <a:t> </a:t>
            </a:r>
            <a:r>
              <a:rPr lang="it-IT" sz="1400" i="1" dirty="0" err="1"/>
              <a:t>maintenance</a:t>
            </a:r>
            <a:r>
              <a:rPr lang="it-IT" sz="1400" dirty="0"/>
              <a:t>” (2008)</a:t>
            </a:r>
          </a:p>
        </p:txBody>
      </p:sp>
      <p:sp>
        <p:nvSpPr>
          <p:cNvPr id="5" name="TextBox 4"/>
          <p:cNvSpPr txBox="1"/>
          <p:nvPr/>
        </p:nvSpPr>
        <p:spPr>
          <a:xfrm>
            <a:off x="4211959" y="1143000"/>
            <a:ext cx="4860032" cy="4801315"/>
          </a:xfrm>
          <a:prstGeom prst="rect">
            <a:avLst/>
          </a:prstGeom>
          <a:noFill/>
        </p:spPr>
        <p:txBody>
          <a:bodyPr wrap="square" rtlCol="0">
            <a:spAutoFit/>
          </a:bodyPr>
          <a:lstStyle/>
          <a:p>
            <a:r>
              <a:rPr lang="it-IT" dirty="0" err="1"/>
              <a:t>Mazar</a:t>
            </a:r>
            <a:r>
              <a:rPr lang="it-IT" dirty="0"/>
              <a:t> ha osservato che:</a:t>
            </a:r>
          </a:p>
          <a:p>
            <a:pPr marL="285750" indent="-285750">
              <a:buFont typeface="Arial"/>
              <a:buChar char="•"/>
            </a:pPr>
            <a:r>
              <a:rPr lang="it-IT" dirty="0"/>
              <a:t>Scrivere i 10 comandamenti “</a:t>
            </a:r>
            <a:r>
              <a:rPr lang="it-IT" b="1" dirty="0">
                <a:solidFill>
                  <a:srgbClr val="800000"/>
                </a:solidFill>
              </a:rPr>
              <a:t>ha acceso</a:t>
            </a:r>
            <a:r>
              <a:rPr lang="it-IT" dirty="0"/>
              <a:t>” la consapevolezza dei partecipanti sul loro “</a:t>
            </a:r>
            <a:r>
              <a:rPr lang="it-IT" b="1" dirty="0">
                <a:solidFill>
                  <a:srgbClr val="800000"/>
                </a:solidFill>
              </a:rPr>
              <a:t>senso di onestà</a:t>
            </a:r>
            <a:r>
              <a:rPr lang="it-IT" dirty="0"/>
              <a:t>” </a:t>
            </a:r>
          </a:p>
          <a:p>
            <a:pPr marL="285750" indent="-285750">
              <a:buFont typeface="Arial"/>
              <a:buChar char="•"/>
            </a:pPr>
            <a:r>
              <a:rPr lang="it-IT" dirty="0"/>
              <a:t>Non era importante quanti comandamenti effettivamente conoscevano (</a:t>
            </a:r>
            <a:r>
              <a:rPr lang="it-IT" b="1" dirty="0">
                <a:solidFill>
                  <a:srgbClr val="800000"/>
                </a:solidFill>
              </a:rPr>
              <a:t>attivazione cognitiva</a:t>
            </a:r>
            <a:r>
              <a:rPr lang="it-IT" dirty="0"/>
              <a:t>)</a:t>
            </a:r>
          </a:p>
          <a:p>
            <a:pPr marL="285750" indent="-285750">
              <a:buFont typeface="Arial"/>
              <a:buChar char="•"/>
            </a:pPr>
            <a:r>
              <a:rPr lang="it-IT" dirty="0"/>
              <a:t>L’esperimento dimostra che non è solo una questione di cosa sia “giusto e sbagliato”, ma anche di </a:t>
            </a:r>
            <a:r>
              <a:rPr lang="it-IT" b="1" dirty="0">
                <a:solidFill>
                  <a:srgbClr val="800000"/>
                </a:solidFill>
              </a:rPr>
              <a:t>pensare, per un istante, al significato di onestà nel momento della tentazione</a:t>
            </a:r>
          </a:p>
          <a:p>
            <a:pPr marL="285750" indent="-285750">
              <a:buFont typeface="Arial"/>
              <a:buChar char="•"/>
            </a:pPr>
            <a:r>
              <a:rPr lang="it-IT" dirty="0"/>
              <a:t>Per questo si tratta di “</a:t>
            </a:r>
            <a:r>
              <a:rPr lang="it-IT" b="1" dirty="0">
                <a:solidFill>
                  <a:srgbClr val="800000"/>
                </a:solidFill>
              </a:rPr>
              <a:t>stimolazione valoriale</a:t>
            </a:r>
            <a:r>
              <a:rPr lang="it-IT" dirty="0"/>
              <a:t>”</a:t>
            </a:r>
          </a:p>
          <a:p>
            <a:pPr marL="285750" indent="-285750">
              <a:buFont typeface="Arial"/>
              <a:buChar char="•"/>
            </a:pPr>
            <a:r>
              <a:rPr lang="it-IT" dirty="0"/>
              <a:t>Scrivere i 10 comandamenti dà l’opportunità di riflettere sull’importanza dei valori, stimolando </a:t>
            </a:r>
            <a:r>
              <a:rPr lang="it-IT" b="1" dirty="0">
                <a:solidFill>
                  <a:srgbClr val="800000"/>
                </a:solidFill>
              </a:rPr>
              <a:t>la volontà e la motivazione a perseguirli</a:t>
            </a:r>
          </a:p>
          <a:p>
            <a:pPr marL="285750" indent="-285750">
              <a:buFont typeface="Arial"/>
              <a:buChar char="•"/>
            </a:pPr>
            <a:r>
              <a:rPr lang="it-IT" dirty="0"/>
              <a:t>Attiva </a:t>
            </a:r>
            <a:r>
              <a:rPr lang="it-IT" b="1" dirty="0">
                <a:solidFill>
                  <a:srgbClr val="800000"/>
                </a:solidFill>
              </a:rPr>
              <a:t>l’immagine del Sé </a:t>
            </a:r>
            <a:r>
              <a:rPr lang="it-IT" dirty="0"/>
              <a:t>collegata all’onestà e all’affidabilità della persona</a:t>
            </a:r>
          </a:p>
        </p:txBody>
      </p:sp>
      <p:pic>
        <p:nvPicPr>
          <p:cNvPr id="6" name="Picture 5"/>
          <p:cNvPicPr>
            <a:picLocks noChangeAspect="1"/>
          </p:cNvPicPr>
          <p:nvPr/>
        </p:nvPicPr>
        <p:blipFill>
          <a:blip r:embed="rId2"/>
          <a:stretch>
            <a:fillRect/>
          </a:stretch>
        </p:blipFill>
        <p:spPr>
          <a:xfrm>
            <a:off x="179512" y="1916832"/>
            <a:ext cx="2880321" cy="2245290"/>
          </a:xfrm>
          <a:prstGeom prst="rect">
            <a:avLst/>
          </a:prstGeom>
        </p:spPr>
      </p:pic>
    </p:spTree>
    <p:extLst>
      <p:ext uri="{BB962C8B-B14F-4D97-AF65-F5344CB8AC3E}">
        <p14:creationId xmlns:p14="http://schemas.microsoft.com/office/powerpoint/2010/main" val="71578032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SECONDO ESPERIMENTO</a:t>
            </a:r>
          </a:p>
          <a:p>
            <a:r>
              <a:rPr lang="it-IT" sz="1600" b="1" dirty="0">
                <a:solidFill>
                  <a:srgbClr val="800000"/>
                </a:solidFill>
              </a:rPr>
              <a:t>LA STIMOLAZIONE VALORIALE</a:t>
            </a:r>
          </a:p>
        </p:txBody>
      </p:sp>
      <p:sp>
        <p:nvSpPr>
          <p:cNvPr id="4" name="TextBox 3"/>
          <p:cNvSpPr txBox="1"/>
          <p:nvPr/>
        </p:nvSpPr>
        <p:spPr>
          <a:xfrm>
            <a:off x="18668" y="4365104"/>
            <a:ext cx="4193291" cy="523220"/>
          </a:xfrm>
          <a:prstGeom prst="rect">
            <a:avLst/>
          </a:prstGeom>
          <a:noFill/>
        </p:spPr>
        <p:txBody>
          <a:bodyPr wrap="square" rtlCol="0">
            <a:spAutoFit/>
          </a:bodyPr>
          <a:lstStyle/>
          <a:p>
            <a:r>
              <a:rPr lang="it-IT" sz="1400" b="1" dirty="0"/>
              <a:t>MAZAR N.</a:t>
            </a:r>
            <a:r>
              <a:rPr lang="it-IT" sz="1400" dirty="0"/>
              <a:t>, “</a:t>
            </a:r>
            <a:r>
              <a:rPr lang="it-IT" sz="1400" i="1" dirty="0"/>
              <a:t>The </a:t>
            </a:r>
            <a:r>
              <a:rPr lang="it-IT" sz="1400" i="1" dirty="0" err="1"/>
              <a:t>disonesty</a:t>
            </a:r>
            <a:r>
              <a:rPr lang="it-IT" sz="1400" i="1" dirty="0"/>
              <a:t> of </a:t>
            </a:r>
            <a:r>
              <a:rPr lang="it-IT" sz="1400" i="1" dirty="0" err="1"/>
              <a:t>honest</a:t>
            </a:r>
            <a:r>
              <a:rPr lang="it-IT" sz="1400" i="1" dirty="0"/>
              <a:t> </a:t>
            </a:r>
            <a:r>
              <a:rPr lang="it-IT" sz="1400" i="1" dirty="0" err="1"/>
              <a:t>people</a:t>
            </a:r>
            <a:r>
              <a:rPr lang="it-IT" sz="1400" i="1" dirty="0"/>
              <a:t>. A </a:t>
            </a:r>
            <a:r>
              <a:rPr lang="it-IT" sz="1400" i="1" dirty="0" err="1"/>
              <a:t>theory</a:t>
            </a:r>
            <a:r>
              <a:rPr lang="it-IT" sz="1400" i="1" dirty="0"/>
              <a:t> of self-</a:t>
            </a:r>
            <a:r>
              <a:rPr lang="it-IT" sz="1400" i="1" dirty="0" err="1"/>
              <a:t>concept</a:t>
            </a:r>
            <a:r>
              <a:rPr lang="it-IT" sz="1400" i="1" dirty="0"/>
              <a:t> </a:t>
            </a:r>
            <a:r>
              <a:rPr lang="it-IT" sz="1400" i="1" dirty="0" err="1"/>
              <a:t>maintenance</a:t>
            </a:r>
            <a:r>
              <a:rPr lang="it-IT" sz="1400" dirty="0"/>
              <a:t>” (2008)</a:t>
            </a:r>
          </a:p>
        </p:txBody>
      </p:sp>
      <p:sp>
        <p:nvSpPr>
          <p:cNvPr id="5" name="TextBox 4"/>
          <p:cNvSpPr txBox="1"/>
          <p:nvPr/>
        </p:nvSpPr>
        <p:spPr>
          <a:xfrm>
            <a:off x="4260930" y="2132856"/>
            <a:ext cx="4860032" cy="4247317"/>
          </a:xfrm>
          <a:prstGeom prst="rect">
            <a:avLst/>
          </a:prstGeom>
          <a:noFill/>
        </p:spPr>
        <p:txBody>
          <a:bodyPr wrap="square" rtlCol="0">
            <a:spAutoFit/>
          </a:bodyPr>
          <a:lstStyle/>
          <a:p>
            <a:r>
              <a:rPr lang="it-IT" dirty="0"/>
              <a:t>Le </a:t>
            </a:r>
            <a:r>
              <a:rPr lang="it-IT" b="1" dirty="0">
                <a:solidFill>
                  <a:srgbClr val="800000"/>
                </a:solidFill>
              </a:rPr>
              <a:t>implicazioni</a:t>
            </a:r>
            <a:r>
              <a:rPr lang="it-IT" dirty="0"/>
              <a:t> per un leader sono:</a:t>
            </a:r>
          </a:p>
          <a:p>
            <a:pPr marL="285750" indent="-285750">
              <a:buFont typeface="Arial"/>
              <a:buChar char="•"/>
            </a:pPr>
            <a:r>
              <a:rPr lang="it-IT" dirty="0"/>
              <a:t>E’ cruciale “attivare” la parte “valoriale” deli dipendenti</a:t>
            </a:r>
          </a:p>
          <a:p>
            <a:pPr marL="285750" indent="-285750">
              <a:buFont typeface="Arial"/>
              <a:buChar char="•"/>
            </a:pPr>
            <a:r>
              <a:rPr lang="it-IT" b="1" dirty="0">
                <a:solidFill>
                  <a:srgbClr val="800000"/>
                </a:solidFill>
              </a:rPr>
              <a:t>Simboli, rituali, segnali </a:t>
            </a:r>
            <a:r>
              <a:rPr lang="it-IT" dirty="0"/>
              <a:t>enfatizzano questi elementi</a:t>
            </a:r>
          </a:p>
          <a:p>
            <a:pPr marL="285750" indent="-285750">
              <a:buFont typeface="Arial"/>
              <a:buChar char="•"/>
            </a:pPr>
            <a:r>
              <a:rPr lang="it-IT" dirty="0"/>
              <a:t>Occorre attivare periodicamente attraverso momenti di riflessione comune, ad esempio, portando all’attenzione dei dipendenti le </a:t>
            </a:r>
            <a:r>
              <a:rPr lang="it-IT" b="1" dirty="0">
                <a:solidFill>
                  <a:srgbClr val="800000"/>
                </a:solidFill>
              </a:rPr>
              <a:t>regole del codice di comportamento </a:t>
            </a:r>
            <a:r>
              <a:rPr lang="it-IT" dirty="0"/>
              <a:t>prima di iniziare le riunioni oppure sottolineando, da parte della componente dirigenziale, i </a:t>
            </a:r>
            <a:r>
              <a:rPr lang="it-IT" b="1" dirty="0">
                <a:solidFill>
                  <a:srgbClr val="800000"/>
                </a:solidFill>
              </a:rPr>
              <a:t>valori e i principi che hanno orientato una scelta</a:t>
            </a:r>
          </a:p>
          <a:p>
            <a:pPr marL="285750" indent="-285750">
              <a:buFont typeface="Arial"/>
              <a:buChar char="•"/>
            </a:pPr>
            <a:r>
              <a:rPr lang="it-IT" b="1" dirty="0">
                <a:solidFill>
                  <a:srgbClr val="800000"/>
                </a:solidFill>
              </a:rPr>
              <a:t>Non bisogna esagerare</a:t>
            </a:r>
            <a:r>
              <a:rPr lang="it-IT" dirty="0"/>
              <a:t>. Quando si cade nell’eccesso opposto i dipendenti potrebbero pensare di trovarsi in una setta.</a:t>
            </a:r>
          </a:p>
        </p:txBody>
      </p:sp>
      <p:pic>
        <p:nvPicPr>
          <p:cNvPr id="6" name="Picture 5"/>
          <p:cNvPicPr>
            <a:picLocks noChangeAspect="1"/>
          </p:cNvPicPr>
          <p:nvPr/>
        </p:nvPicPr>
        <p:blipFill>
          <a:blip r:embed="rId2"/>
          <a:stretch>
            <a:fillRect/>
          </a:stretch>
        </p:blipFill>
        <p:spPr>
          <a:xfrm>
            <a:off x="179512" y="1916832"/>
            <a:ext cx="2880321" cy="2245290"/>
          </a:xfrm>
          <a:prstGeom prst="rect">
            <a:avLst/>
          </a:prstGeom>
        </p:spPr>
      </p:pic>
    </p:spTree>
    <p:extLst>
      <p:ext uri="{BB962C8B-B14F-4D97-AF65-F5344CB8AC3E}">
        <p14:creationId xmlns:p14="http://schemas.microsoft.com/office/powerpoint/2010/main" val="138794033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15616" y="2276872"/>
            <a:ext cx="7776864" cy="800219"/>
          </a:xfrm>
          <a:prstGeom prst="rect">
            <a:avLst/>
          </a:prstGeom>
          <a:noFill/>
        </p:spPr>
        <p:txBody>
          <a:bodyPr wrap="square" rtlCol="0">
            <a:spAutoFit/>
          </a:bodyPr>
          <a:lstStyle/>
          <a:p>
            <a:r>
              <a:rPr lang="it-IT" b="1" dirty="0"/>
              <a:t>TERZO ESPERIMENTO</a:t>
            </a:r>
          </a:p>
          <a:p>
            <a:r>
              <a:rPr lang="it-IT" sz="2800" b="1" dirty="0">
                <a:solidFill>
                  <a:srgbClr val="800000"/>
                </a:solidFill>
              </a:rPr>
              <a:t>IL NOME DEI COMPORTAMENTI</a:t>
            </a:r>
          </a:p>
        </p:txBody>
      </p:sp>
      <p:sp>
        <p:nvSpPr>
          <p:cNvPr id="4" name="TextBox 3"/>
          <p:cNvSpPr txBox="1"/>
          <p:nvPr/>
        </p:nvSpPr>
        <p:spPr>
          <a:xfrm>
            <a:off x="5580112" y="4221088"/>
            <a:ext cx="3456384" cy="1477328"/>
          </a:xfrm>
          <a:prstGeom prst="rect">
            <a:avLst/>
          </a:prstGeom>
          <a:noFill/>
        </p:spPr>
        <p:txBody>
          <a:bodyPr wrap="square" rtlCol="0">
            <a:spAutoFit/>
          </a:bodyPr>
          <a:lstStyle/>
          <a:p>
            <a:r>
              <a:rPr lang="it-IT" b="1" dirty="0"/>
              <a:t>LIEBERMANN V.</a:t>
            </a:r>
            <a:r>
              <a:rPr lang="it-IT" dirty="0"/>
              <a:t>, “</a:t>
            </a:r>
            <a:r>
              <a:rPr lang="it-IT" i="1" dirty="0"/>
              <a:t>The </a:t>
            </a:r>
            <a:r>
              <a:rPr lang="it-IT" i="1" dirty="0" err="1"/>
              <a:t>name</a:t>
            </a:r>
            <a:r>
              <a:rPr lang="it-IT" i="1" dirty="0"/>
              <a:t> of the game. </a:t>
            </a:r>
            <a:r>
              <a:rPr lang="it-IT" i="1" dirty="0" err="1"/>
              <a:t>Predictive</a:t>
            </a:r>
            <a:r>
              <a:rPr lang="it-IT" i="1" dirty="0"/>
              <a:t> </a:t>
            </a:r>
            <a:r>
              <a:rPr lang="it-IT" i="1" dirty="0" err="1"/>
              <a:t>power</a:t>
            </a:r>
            <a:r>
              <a:rPr lang="it-IT" i="1" dirty="0"/>
              <a:t> of </a:t>
            </a:r>
            <a:r>
              <a:rPr lang="it-IT" i="1" dirty="0" err="1"/>
              <a:t>reputations</a:t>
            </a:r>
            <a:r>
              <a:rPr lang="it-IT" i="1" dirty="0"/>
              <a:t> versus </a:t>
            </a:r>
            <a:r>
              <a:rPr lang="it-IT" i="1" dirty="0" err="1"/>
              <a:t>situational</a:t>
            </a:r>
            <a:r>
              <a:rPr lang="it-IT" i="1" dirty="0"/>
              <a:t> </a:t>
            </a:r>
            <a:r>
              <a:rPr lang="it-IT" i="1" dirty="0" err="1"/>
              <a:t>labels</a:t>
            </a:r>
            <a:r>
              <a:rPr lang="it-IT" i="1" dirty="0"/>
              <a:t> in </a:t>
            </a:r>
            <a:r>
              <a:rPr lang="it-IT" i="1" dirty="0" err="1"/>
              <a:t>determining</a:t>
            </a:r>
            <a:r>
              <a:rPr lang="it-IT" i="1" dirty="0"/>
              <a:t> </a:t>
            </a:r>
            <a:r>
              <a:rPr lang="it-IT" i="1" dirty="0" err="1"/>
              <a:t>prisoners</a:t>
            </a:r>
            <a:r>
              <a:rPr lang="it-IT" i="1" dirty="0"/>
              <a:t>’ dilemma game </a:t>
            </a:r>
            <a:r>
              <a:rPr lang="it-IT" i="1" dirty="0" err="1"/>
              <a:t>moves</a:t>
            </a:r>
            <a:r>
              <a:rPr lang="it-IT" dirty="0"/>
              <a:t>” (2004)</a:t>
            </a:r>
          </a:p>
        </p:txBody>
      </p:sp>
      <p:pic>
        <p:nvPicPr>
          <p:cNvPr id="2" name="Picture 1"/>
          <p:cNvPicPr>
            <a:picLocks noChangeAspect="1"/>
          </p:cNvPicPr>
          <p:nvPr/>
        </p:nvPicPr>
        <p:blipFill>
          <a:blip r:embed="rId2"/>
          <a:stretch>
            <a:fillRect/>
          </a:stretch>
        </p:blipFill>
        <p:spPr>
          <a:xfrm>
            <a:off x="323528" y="3356992"/>
            <a:ext cx="4392488" cy="3319904"/>
          </a:xfrm>
          <a:prstGeom prst="rect">
            <a:avLst/>
          </a:prstGeom>
        </p:spPr>
      </p:pic>
    </p:spTree>
    <p:extLst>
      <p:ext uri="{BB962C8B-B14F-4D97-AF65-F5344CB8AC3E}">
        <p14:creationId xmlns:p14="http://schemas.microsoft.com/office/powerpoint/2010/main" val="316590284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TERZO ESPERIMENTO</a:t>
            </a:r>
          </a:p>
          <a:p>
            <a:r>
              <a:rPr lang="it-IT" sz="1600" b="1" dirty="0">
                <a:solidFill>
                  <a:srgbClr val="800000"/>
                </a:solidFill>
              </a:rPr>
              <a:t>IL NOME DEI COMPORTAMENTI</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LIEBERMANN V.</a:t>
            </a:r>
            <a:r>
              <a:rPr lang="it-IT" sz="1400" dirty="0"/>
              <a:t>, “</a:t>
            </a:r>
            <a:r>
              <a:rPr lang="it-IT" sz="1400" i="1" dirty="0"/>
              <a:t>The </a:t>
            </a:r>
            <a:r>
              <a:rPr lang="it-IT" sz="1400" i="1" dirty="0" err="1"/>
              <a:t>name</a:t>
            </a:r>
            <a:r>
              <a:rPr lang="it-IT" sz="1400" i="1" dirty="0"/>
              <a:t> of the game. </a:t>
            </a:r>
            <a:r>
              <a:rPr lang="it-IT" sz="1400" i="1" dirty="0" err="1"/>
              <a:t>Predictive</a:t>
            </a:r>
            <a:r>
              <a:rPr lang="it-IT" sz="1400" i="1" dirty="0"/>
              <a:t> </a:t>
            </a:r>
            <a:r>
              <a:rPr lang="it-IT" sz="1400" i="1" dirty="0" err="1"/>
              <a:t>power</a:t>
            </a:r>
            <a:r>
              <a:rPr lang="it-IT" sz="1400" i="1" dirty="0"/>
              <a:t> of </a:t>
            </a:r>
            <a:r>
              <a:rPr lang="it-IT" sz="1400" i="1" dirty="0" err="1"/>
              <a:t>reputations</a:t>
            </a:r>
            <a:r>
              <a:rPr lang="it-IT" sz="1400" i="1" dirty="0"/>
              <a:t> versus </a:t>
            </a:r>
            <a:r>
              <a:rPr lang="it-IT" sz="1400" i="1" dirty="0" err="1"/>
              <a:t>situational</a:t>
            </a:r>
            <a:r>
              <a:rPr lang="it-IT" sz="1400" i="1" dirty="0"/>
              <a:t> </a:t>
            </a:r>
            <a:r>
              <a:rPr lang="it-IT" sz="1400" i="1" dirty="0" err="1"/>
              <a:t>labels</a:t>
            </a:r>
            <a:r>
              <a:rPr lang="it-IT" sz="1400" i="1" dirty="0"/>
              <a:t> in </a:t>
            </a:r>
            <a:r>
              <a:rPr lang="it-IT" sz="1400" i="1" dirty="0" err="1"/>
              <a:t>determining</a:t>
            </a:r>
            <a:r>
              <a:rPr lang="it-IT" sz="1400" i="1" dirty="0"/>
              <a:t> </a:t>
            </a:r>
            <a:r>
              <a:rPr lang="it-IT" sz="1400" i="1" dirty="0" err="1"/>
              <a:t>prisoners</a:t>
            </a:r>
            <a:r>
              <a:rPr lang="it-IT" sz="1400" i="1" dirty="0"/>
              <a:t>’ dilemma game </a:t>
            </a:r>
            <a:r>
              <a:rPr lang="it-IT" sz="1400" i="1" dirty="0" err="1"/>
              <a:t>moves</a:t>
            </a:r>
            <a:r>
              <a:rPr lang="it-IT" sz="1400" dirty="0"/>
              <a:t>” (2004)</a:t>
            </a:r>
          </a:p>
        </p:txBody>
      </p:sp>
      <p:sp>
        <p:nvSpPr>
          <p:cNvPr id="5" name="TextBox 4"/>
          <p:cNvSpPr txBox="1"/>
          <p:nvPr/>
        </p:nvSpPr>
        <p:spPr>
          <a:xfrm>
            <a:off x="4499992" y="2492896"/>
            <a:ext cx="4392488" cy="3416320"/>
          </a:xfrm>
          <a:prstGeom prst="rect">
            <a:avLst/>
          </a:prstGeom>
          <a:noFill/>
        </p:spPr>
        <p:txBody>
          <a:bodyPr wrap="square" rtlCol="0">
            <a:spAutoFit/>
          </a:bodyPr>
          <a:lstStyle/>
          <a:p>
            <a:pPr marL="285750" indent="-285750">
              <a:buFont typeface="Arial"/>
              <a:buChar char="•"/>
            </a:pPr>
            <a:r>
              <a:rPr lang="it-IT" dirty="0"/>
              <a:t>I nomi dei comportamenti rappresentano un </a:t>
            </a:r>
            <a:r>
              <a:rPr lang="it-IT" b="1" dirty="0">
                <a:solidFill>
                  <a:srgbClr val="800000"/>
                </a:solidFill>
              </a:rPr>
              <a:t>potente messaggio </a:t>
            </a:r>
            <a:r>
              <a:rPr lang="it-IT" dirty="0"/>
              <a:t>di cosa sia accettato (o accettabile) e, per questo, orientano il comportamento della persone</a:t>
            </a:r>
          </a:p>
          <a:p>
            <a:pPr marL="285750" indent="-285750">
              <a:buFont typeface="Arial"/>
              <a:buChar char="•"/>
            </a:pPr>
            <a:r>
              <a:rPr lang="it-IT" dirty="0"/>
              <a:t>Dare ai comportamenti un nome diverso (</a:t>
            </a:r>
            <a:r>
              <a:rPr lang="it-IT" b="1" dirty="0" err="1">
                <a:solidFill>
                  <a:srgbClr val="800000"/>
                </a:solidFill>
              </a:rPr>
              <a:t>eufemizzarlI</a:t>
            </a:r>
            <a:r>
              <a:rPr lang="it-IT" b="1" dirty="0">
                <a:solidFill>
                  <a:srgbClr val="800000"/>
                </a:solidFill>
              </a:rPr>
              <a:t>, edulcorarli</a:t>
            </a:r>
            <a:r>
              <a:rPr lang="it-IT" dirty="0"/>
              <a:t>) fornisce un indicazione di come giudichiamo i comportamenti e se li accettiamo oppure no</a:t>
            </a:r>
          </a:p>
          <a:p>
            <a:pPr marL="285750" indent="-285750">
              <a:buFont typeface="Arial"/>
              <a:buChar char="•"/>
            </a:pPr>
            <a:r>
              <a:rPr lang="it-IT" dirty="0"/>
              <a:t>Fornisce indicazioni, inoltre, su </a:t>
            </a:r>
            <a:r>
              <a:rPr lang="it-IT" b="1" dirty="0">
                <a:solidFill>
                  <a:srgbClr val="800000"/>
                </a:solidFill>
              </a:rPr>
              <a:t>come gli altri dovrebbero giudicarli </a:t>
            </a:r>
            <a:r>
              <a:rPr lang="it-IT" dirty="0"/>
              <a:t>(e/o accettarli)</a:t>
            </a:r>
          </a:p>
        </p:txBody>
      </p:sp>
      <p:pic>
        <p:nvPicPr>
          <p:cNvPr id="6" name="Picture 5"/>
          <p:cNvPicPr>
            <a:picLocks noChangeAspect="1"/>
          </p:cNvPicPr>
          <p:nvPr/>
        </p:nvPicPr>
        <p:blipFill>
          <a:blip r:embed="rId2"/>
          <a:stretch>
            <a:fillRect/>
          </a:stretch>
        </p:blipFill>
        <p:spPr>
          <a:xfrm>
            <a:off x="5609" y="1735137"/>
            <a:ext cx="3384376" cy="2557959"/>
          </a:xfrm>
          <a:prstGeom prst="rect">
            <a:avLst/>
          </a:prstGeom>
        </p:spPr>
      </p:pic>
    </p:spTree>
    <p:extLst>
      <p:ext uri="{BB962C8B-B14F-4D97-AF65-F5344CB8AC3E}">
        <p14:creationId xmlns:p14="http://schemas.microsoft.com/office/powerpoint/2010/main" val="766505771"/>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TERZO ESPERIMENTO</a:t>
            </a:r>
          </a:p>
          <a:p>
            <a:r>
              <a:rPr lang="it-IT" sz="1600" b="1" dirty="0">
                <a:solidFill>
                  <a:srgbClr val="800000"/>
                </a:solidFill>
              </a:rPr>
              <a:t>IL NOME DEI COMPORTAMENTI</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LIEBERMANN V.</a:t>
            </a:r>
            <a:r>
              <a:rPr lang="it-IT" sz="1400" dirty="0"/>
              <a:t>, “</a:t>
            </a:r>
            <a:r>
              <a:rPr lang="it-IT" sz="1400" i="1" dirty="0"/>
              <a:t>The </a:t>
            </a:r>
            <a:r>
              <a:rPr lang="it-IT" sz="1400" i="1" dirty="0" err="1"/>
              <a:t>name</a:t>
            </a:r>
            <a:r>
              <a:rPr lang="it-IT" sz="1400" i="1" dirty="0"/>
              <a:t> of the game. </a:t>
            </a:r>
            <a:r>
              <a:rPr lang="it-IT" sz="1400" i="1" dirty="0" err="1"/>
              <a:t>Predictive</a:t>
            </a:r>
            <a:r>
              <a:rPr lang="it-IT" sz="1400" i="1" dirty="0"/>
              <a:t> </a:t>
            </a:r>
            <a:r>
              <a:rPr lang="it-IT" sz="1400" i="1" dirty="0" err="1"/>
              <a:t>power</a:t>
            </a:r>
            <a:r>
              <a:rPr lang="it-IT" sz="1400" i="1" dirty="0"/>
              <a:t> of </a:t>
            </a:r>
            <a:r>
              <a:rPr lang="it-IT" sz="1400" i="1" dirty="0" err="1"/>
              <a:t>reputations</a:t>
            </a:r>
            <a:r>
              <a:rPr lang="it-IT" sz="1400" i="1" dirty="0"/>
              <a:t> versus </a:t>
            </a:r>
            <a:r>
              <a:rPr lang="it-IT" sz="1400" i="1" dirty="0" err="1"/>
              <a:t>situational</a:t>
            </a:r>
            <a:r>
              <a:rPr lang="it-IT" sz="1400" i="1" dirty="0"/>
              <a:t> </a:t>
            </a:r>
            <a:r>
              <a:rPr lang="it-IT" sz="1400" i="1" dirty="0" err="1"/>
              <a:t>labels</a:t>
            </a:r>
            <a:r>
              <a:rPr lang="it-IT" sz="1400" i="1" dirty="0"/>
              <a:t> in </a:t>
            </a:r>
            <a:r>
              <a:rPr lang="it-IT" sz="1400" i="1" dirty="0" err="1"/>
              <a:t>determining</a:t>
            </a:r>
            <a:r>
              <a:rPr lang="it-IT" sz="1400" i="1" dirty="0"/>
              <a:t> </a:t>
            </a:r>
            <a:r>
              <a:rPr lang="it-IT" sz="1400" i="1" dirty="0" err="1"/>
              <a:t>prisoners</a:t>
            </a:r>
            <a:r>
              <a:rPr lang="it-IT" sz="1400" i="1" dirty="0"/>
              <a:t>’ dilemma game </a:t>
            </a:r>
            <a:r>
              <a:rPr lang="it-IT" sz="1400" i="1" dirty="0" err="1"/>
              <a:t>moves</a:t>
            </a:r>
            <a:r>
              <a:rPr lang="it-IT" sz="1400" dirty="0"/>
              <a:t>” (2004)</a:t>
            </a:r>
          </a:p>
        </p:txBody>
      </p:sp>
      <p:sp>
        <p:nvSpPr>
          <p:cNvPr id="5" name="TextBox 4"/>
          <p:cNvSpPr txBox="1"/>
          <p:nvPr/>
        </p:nvSpPr>
        <p:spPr>
          <a:xfrm>
            <a:off x="4499992" y="2492896"/>
            <a:ext cx="4392488" cy="3416320"/>
          </a:xfrm>
          <a:prstGeom prst="rect">
            <a:avLst/>
          </a:prstGeom>
          <a:noFill/>
        </p:spPr>
        <p:txBody>
          <a:bodyPr wrap="square" rtlCol="0">
            <a:spAutoFit/>
          </a:bodyPr>
          <a:lstStyle/>
          <a:p>
            <a:pPr marL="285750" indent="-285750">
              <a:buFont typeface="Arial"/>
              <a:buChar char="•"/>
            </a:pPr>
            <a:r>
              <a:rPr lang="it-IT" dirty="0"/>
              <a:t>I partecipanti all’esperimento di Liebermann dovevano condurre un gioco</a:t>
            </a:r>
          </a:p>
          <a:p>
            <a:pPr marL="285750" indent="-285750">
              <a:buFont typeface="Arial"/>
              <a:buChar char="•"/>
            </a:pPr>
            <a:r>
              <a:rPr lang="it-IT" dirty="0"/>
              <a:t>A metà di loro fu detto che stavano giocando a “</a:t>
            </a:r>
            <a:r>
              <a:rPr lang="it-IT" b="1" dirty="0" err="1">
                <a:solidFill>
                  <a:srgbClr val="800000"/>
                </a:solidFill>
              </a:rPr>
              <a:t>Wall</a:t>
            </a:r>
            <a:r>
              <a:rPr lang="it-IT" b="1" dirty="0">
                <a:solidFill>
                  <a:srgbClr val="800000"/>
                </a:solidFill>
              </a:rPr>
              <a:t> Street Game</a:t>
            </a:r>
            <a:r>
              <a:rPr lang="it-IT" dirty="0"/>
              <a:t>”, mentre all’altra metà fu detto che giocavano  a “Community Game”</a:t>
            </a:r>
          </a:p>
          <a:p>
            <a:pPr marL="285750" indent="-285750">
              <a:buFont typeface="Arial"/>
              <a:buChar char="•"/>
            </a:pPr>
            <a:r>
              <a:rPr lang="it-IT" dirty="0"/>
              <a:t>I giochi erano </a:t>
            </a:r>
            <a:r>
              <a:rPr lang="it-IT" b="1" dirty="0">
                <a:solidFill>
                  <a:srgbClr val="800000"/>
                </a:solidFill>
              </a:rPr>
              <a:t>identici</a:t>
            </a:r>
          </a:p>
          <a:p>
            <a:pPr marL="285750" indent="-285750">
              <a:buFont typeface="Arial"/>
              <a:buChar char="•"/>
            </a:pPr>
            <a:r>
              <a:rPr lang="it-IT" dirty="0"/>
              <a:t>I ricercatori, inoltre, analizzarono in anticipo il livello di “</a:t>
            </a:r>
            <a:r>
              <a:rPr lang="it-IT" b="1" dirty="0">
                <a:solidFill>
                  <a:srgbClr val="800000"/>
                </a:solidFill>
              </a:rPr>
              <a:t>competitività</a:t>
            </a:r>
            <a:r>
              <a:rPr lang="it-IT" dirty="0"/>
              <a:t>” o “</a:t>
            </a:r>
            <a:r>
              <a:rPr lang="it-IT" b="1" dirty="0" err="1">
                <a:solidFill>
                  <a:srgbClr val="800000"/>
                </a:solidFill>
              </a:rPr>
              <a:t>collaborativismo</a:t>
            </a:r>
            <a:r>
              <a:rPr lang="it-IT" dirty="0"/>
              <a:t>” dei partecipanti e selezionarono percentuali uguali per i due gruppi</a:t>
            </a:r>
          </a:p>
        </p:txBody>
      </p:sp>
      <p:pic>
        <p:nvPicPr>
          <p:cNvPr id="6" name="Picture 5"/>
          <p:cNvPicPr>
            <a:picLocks noChangeAspect="1"/>
          </p:cNvPicPr>
          <p:nvPr/>
        </p:nvPicPr>
        <p:blipFill>
          <a:blip r:embed="rId2"/>
          <a:stretch>
            <a:fillRect/>
          </a:stretch>
        </p:blipFill>
        <p:spPr>
          <a:xfrm>
            <a:off x="5609" y="1735137"/>
            <a:ext cx="3384376" cy="2557959"/>
          </a:xfrm>
          <a:prstGeom prst="rect">
            <a:avLst/>
          </a:prstGeom>
        </p:spPr>
      </p:pic>
    </p:spTree>
    <p:extLst>
      <p:ext uri="{BB962C8B-B14F-4D97-AF65-F5344CB8AC3E}">
        <p14:creationId xmlns:p14="http://schemas.microsoft.com/office/powerpoint/2010/main" val="141444295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TERZO ESPERIMENTO</a:t>
            </a:r>
          </a:p>
          <a:p>
            <a:r>
              <a:rPr lang="it-IT" sz="1600" b="1" dirty="0">
                <a:solidFill>
                  <a:srgbClr val="800000"/>
                </a:solidFill>
              </a:rPr>
              <a:t>IL NOME DEI COMPORTAMENTI</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LIEBERMANN V.</a:t>
            </a:r>
            <a:r>
              <a:rPr lang="it-IT" sz="1400" dirty="0"/>
              <a:t>, “</a:t>
            </a:r>
            <a:r>
              <a:rPr lang="it-IT" sz="1400" i="1" dirty="0"/>
              <a:t>The </a:t>
            </a:r>
            <a:r>
              <a:rPr lang="it-IT" sz="1400" i="1" dirty="0" err="1"/>
              <a:t>name</a:t>
            </a:r>
            <a:r>
              <a:rPr lang="it-IT" sz="1400" i="1" dirty="0"/>
              <a:t> of the game. </a:t>
            </a:r>
            <a:r>
              <a:rPr lang="it-IT" sz="1400" i="1" dirty="0" err="1"/>
              <a:t>Predictive</a:t>
            </a:r>
            <a:r>
              <a:rPr lang="it-IT" sz="1400" i="1" dirty="0"/>
              <a:t> </a:t>
            </a:r>
            <a:r>
              <a:rPr lang="it-IT" sz="1400" i="1" dirty="0" err="1"/>
              <a:t>power</a:t>
            </a:r>
            <a:r>
              <a:rPr lang="it-IT" sz="1400" i="1" dirty="0"/>
              <a:t> of </a:t>
            </a:r>
            <a:r>
              <a:rPr lang="it-IT" sz="1400" i="1" dirty="0" err="1"/>
              <a:t>reputations</a:t>
            </a:r>
            <a:r>
              <a:rPr lang="it-IT" sz="1400" i="1" dirty="0"/>
              <a:t> versus </a:t>
            </a:r>
            <a:r>
              <a:rPr lang="it-IT" sz="1400" i="1" dirty="0" err="1"/>
              <a:t>situational</a:t>
            </a:r>
            <a:r>
              <a:rPr lang="it-IT" sz="1400" i="1" dirty="0"/>
              <a:t> </a:t>
            </a:r>
            <a:r>
              <a:rPr lang="it-IT" sz="1400" i="1" dirty="0" err="1"/>
              <a:t>labels</a:t>
            </a:r>
            <a:r>
              <a:rPr lang="it-IT" sz="1400" i="1" dirty="0"/>
              <a:t> in </a:t>
            </a:r>
            <a:r>
              <a:rPr lang="it-IT" sz="1400" i="1" dirty="0" err="1"/>
              <a:t>determining</a:t>
            </a:r>
            <a:r>
              <a:rPr lang="it-IT" sz="1400" i="1" dirty="0"/>
              <a:t> </a:t>
            </a:r>
            <a:r>
              <a:rPr lang="it-IT" sz="1400" i="1" dirty="0" err="1"/>
              <a:t>prisoners</a:t>
            </a:r>
            <a:r>
              <a:rPr lang="it-IT" sz="1400" i="1" dirty="0"/>
              <a:t>’ dilemma game </a:t>
            </a:r>
            <a:r>
              <a:rPr lang="it-IT" sz="1400" i="1" dirty="0" err="1"/>
              <a:t>moves</a:t>
            </a:r>
            <a:r>
              <a:rPr lang="it-IT" sz="1400" dirty="0"/>
              <a:t>” (2004)</a:t>
            </a:r>
          </a:p>
        </p:txBody>
      </p:sp>
      <p:sp>
        <p:nvSpPr>
          <p:cNvPr id="5" name="TextBox 4"/>
          <p:cNvSpPr txBox="1"/>
          <p:nvPr/>
        </p:nvSpPr>
        <p:spPr>
          <a:xfrm>
            <a:off x="4499992" y="2492896"/>
            <a:ext cx="4392488" cy="3139321"/>
          </a:xfrm>
          <a:prstGeom prst="rect">
            <a:avLst/>
          </a:prstGeom>
          <a:noFill/>
        </p:spPr>
        <p:txBody>
          <a:bodyPr wrap="square" rtlCol="0">
            <a:spAutoFit/>
          </a:bodyPr>
          <a:lstStyle/>
          <a:p>
            <a:r>
              <a:rPr lang="it-IT" dirty="0"/>
              <a:t>Liebermann osservò che:</a:t>
            </a:r>
          </a:p>
          <a:p>
            <a:pPr marL="285750" indent="-285750">
              <a:buFont typeface="Arial"/>
              <a:buChar char="•"/>
            </a:pPr>
            <a:r>
              <a:rPr lang="it-IT" dirty="0"/>
              <a:t>Dei partecipanti che giocavano al “</a:t>
            </a:r>
            <a:r>
              <a:rPr lang="it-IT" b="1" dirty="0" err="1">
                <a:solidFill>
                  <a:srgbClr val="800000"/>
                </a:solidFill>
              </a:rPr>
              <a:t>Wall</a:t>
            </a:r>
            <a:r>
              <a:rPr lang="it-IT" b="1" dirty="0">
                <a:solidFill>
                  <a:srgbClr val="800000"/>
                </a:solidFill>
              </a:rPr>
              <a:t> Street Game”</a:t>
            </a:r>
            <a:r>
              <a:rPr lang="it-IT" dirty="0"/>
              <a:t>, quasi </a:t>
            </a:r>
            <a:r>
              <a:rPr lang="it-IT" b="1" dirty="0">
                <a:solidFill>
                  <a:srgbClr val="800000"/>
                </a:solidFill>
              </a:rPr>
              <a:t>due terzi </a:t>
            </a:r>
            <a:r>
              <a:rPr lang="it-IT" dirty="0"/>
              <a:t>mostrarono un atteggiamento competitivo</a:t>
            </a:r>
          </a:p>
          <a:p>
            <a:pPr marL="285750" indent="-285750">
              <a:buFont typeface="Arial"/>
              <a:buChar char="•"/>
            </a:pPr>
            <a:r>
              <a:rPr lang="it-IT" dirty="0"/>
              <a:t>Dei partecipanti che giocavano al “</a:t>
            </a:r>
            <a:r>
              <a:rPr lang="it-IT" b="1" dirty="0">
                <a:solidFill>
                  <a:srgbClr val="800000"/>
                </a:solidFill>
              </a:rPr>
              <a:t>Community Game</a:t>
            </a:r>
            <a:r>
              <a:rPr lang="it-IT" dirty="0"/>
              <a:t>”, solo </a:t>
            </a:r>
            <a:r>
              <a:rPr lang="it-IT" b="1" dirty="0">
                <a:solidFill>
                  <a:srgbClr val="800000"/>
                </a:solidFill>
              </a:rPr>
              <a:t>un terzo</a:t>
            </a:r>
            <a:r>
              <a:rPr lang="it-IT" dirty="0"/>
              <a:t> mostrava una atteggiamento competitivo</a:t>
            </a:r>
          </a:p>
          <a:p>
            <a:pPr marL="285750" indent="-285750">
              <a:buFont typeface="Arial"/>
              <a:buChar char="•"/>
            </a:pPr>
            <a:r>
              <a:rPr lang="it-IT" dirty="0"/>
              <a:t>I partecipanti la cui propensione alla competitività era stata analizzata in anticipo </a:t>
            </a:r>
            <a:r>
              <a:rPr lang="it-IT" b="1" dirty="0">
                <a:solidFill>
                  <a:srgbClr val="800000"/>
                </a:solidFill>
              </a:rPr>
              <a:t>si mostrarono più cooperativi degli altri nel “Community Game”</a:t>
            </a:r>
          </a:p>
        </p:txBody>
      </p:sp>
      <p:pic>
        <p:nvPicPr>
          <p:cNvPr id="6" name="Picture 5"/>
          <p:cNvPicPr>
            <a:picLocks noChangeAspect="1"/>
          </p:cNvPicPr>
          <p:nvPr/>
        </p:nvPicPr>
        <p:blipFill>
          <a:blip r:embed="rId2"/>
          <a:stretch>
            <a:fillRect/>
          </a:stretch>
        </p:blipFill>
        <p:spPr>
          <a:xfrm>
            <a:off x="5609" y="1735137"/>
            <a:ext cx="3384376" cy="2557959"/>
          </a:xfrm>
          <a:prstGeom prst="rect">
            <a:avLst/>
          </a:prstGeom>
        </p:spPr>
      </p:pic>
    </p:spTree>
    <p:extLst>
      <p:ext uri="{BB962C8B-B14F-4D97-AF65-F5344CB8AC3E}">
        <p14:creationId xmlns:p14="http://schemas.microsoft.com/office/powerpoint/2010/main" val="344916281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TERZO ESPERIMENTO</a:t>
            </a:r>
          </a:p>
          <a:p>
            <a:r>
              <a:rPr lang="it-IT" sz="1600" b="1" dirty="0">
                <a:solidFill>
                  <a:srgbClr val="800000"/>
                </a:solidFill>
              </a:rPr>
              <a:t>IL NOME DEI COMPORTAMENTI</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LIEBERMANN V.</a:t>
            </a:r>
            <a:r>
              <a:rPr lang="it-IT" sz="1400" dirty="0"/>
              <a:t>, “</a:t>
            </a:r>
            <a:r>
              <a:rPr lang="it-IT" sz="1400" i="1" dirty="0"/>
              <a:t>The </a:t>
            </a:r>
            <a:r>
              <a:rPr lang="it-IT" sz="1400" i="1" dirty="0" err="1"/>
              <a:t>name</a:t>
            </a:r>
            <a:r>
              <a:rPr lang="it-IT" sz="1400" i="1" dirty="0"/>
              <a:t> of the game. </a:t>
            </a:r>
            <a:r>
              <a:rPr lang="it-IT" sz="1400" i="1" dirty="0" err="1"/>
              <a:t>Predictive</a:t>
            </a:r>
            <a:r>
              <a:rPr lang="it-IT" sz="1400" i="1" dirty="0"/>
              <a:t> </a:t>
            </a:r>
            <a:r>
              <a:rPr lang="it-IT" sz="1400" i="1" dirty="0" err="1"/>
              <a:t>power</a:t>
            </a:r>
            <a:r>
              <a:rPr lang="it-IT" sz="1400" i="1" dirty="0"/>
              <a:t> of </a:t>
            </a:r>
            <a:r>
              <a:rPr lang="it-IT" sz="1400" i="1" dirty="0" err="1"/>
              <a:t>reputations</a:t>
            </a:r>
            <a:r>
              <a:rPr lang="it-IT" sz="1400" i="1" dirty="0"/>
              <a:t> versus </a:t>
            </a:r>
            <a:r>
              <a:rPr lang="it-IT" sz="1400" i="1" dirty="0" err="1"/>
              <a:t>situational</a:t>
            </a:r>
            <a:r>
              <a:rPr lang="it-IT" sz="1400" i="1" dirty="0"/>
              <a:t> </a:t>
            </a:r>
            <a:r>
              <a:rPr lang="it-IT" sz="1400" i="1" dirty="0" err="1"/>
              <a:t>labels</a:t>
            </a:r>
            <a:r>
              <a:rPr lang="it-IT" sz="1400" i="1" dirty="0"/>
              <a:t> in </a:t>
            </a:r>
            <a:r>
              <a:rPr lang="it-IT" sz="1400" i="1" dirty="0" err="1"/>
              <a:t>determining</a:t>
            </a:r>
            <a:r>
              <a:rPr lang="it-IT" sz="1400" i="1" dirty="0"/>
              <a:t> </a:t>
            </a:r>
            <a:r>
              <a:rPr lang="it-IT" sz="1400" i="1" dirty="0" err="1"/>
              <a:t>prisoners</a:t>
            </a:r>
            <a:r>
              <a:rPr lang="it-IT" sz="1400" i="1" dirty="0"/>
              <a:t>’ dilemma game </a:t>
            </a:r>
            <a:r>
              <a:rPr lang="it-IT" sz="1400" i="1" dirty="0" err="1"/>
              <a:t>moves</a:t>
            </a:r>
            <a:r>
              <a:rPr lang="it-IT" sz="1400" dirty="0"/>
              <a:t>” (2004)</a:t>
            </a:r>
          </a:p>
        </p:txBody>
      </p:sp>
      <p:sp>
        <p:nvSpPr>
          <p:cNvPr id="5" name="TextBox 4"/>
          <p:cNvSpPr txBox="1"/>
          <p:nvPr/>
        </p:nvSpPr>
        <p:spPr>
          <a:xfrm>
            <a:off x="4427984" y="1844824"/>
            <a:ext cx="4536504" cy="4247317"/>
          </a:xfrm>
          <a:prstGeom prst="rect">
            <a:avLst/>
          </a:prstGeom>
          <a:noFill/>
        </p:spPr>
        <p:txBody>
          <a:bodyPr wrap="square" rtlCol="0">
            <a:spAutoFit/>
          </a:bodyPr>
          <a:lstStyle/>
          <a:p>
            <a:r>
              <a:rPr lang="it-IT" dirty="0"/>
              <a:t>Le implicazioni per un leader sono:</a:t>
            </a:r>
          </a:p>
          <a:p>
            <a:pPr marL="285750" indent="-285750">
              <a:buFont typeface="Arial"/>
              <a:buChar char="•"/>
            </a:pPr>
            <a:r>
              <a:rPr lang="it-IT" dirty="0"/>
              <a:t>L’uso di “</a:t>
            </a:r>
            <a:r>
              <a:rPr lang="it-IT" b="1" dirty="0">
                <a:solidFill>
                  <a:srgbClr val="800000"/>
                </a:solidFill>
              </a:rPr>
              <a:t>eufemismi</a:t>
            </a:r>
            <a:r>
              <a:rPr lang="it-IT" dirty="0"/>
              <a:t>” smonta il significato dei comportamenti non etici e le loro connotazioni morali</a:t>
            </a:r>
          </a:p>
          <a:p>
            <a:pPr marL="285750" indent="-285750">
              <a:buFont typeface="Arial"/>
              <a:buChar char="•"/>
            </a:pPr>
            <a:r>
              <a:rPr lang="it-IT" dirty="0"/>
              <a:t>Corruzione diventa “</a:t>
            </a:r>
            <a:r>
              <a:rPr lang="it-IT" b="1" dirty="0">
                <a:solidFill>
                  <a:srgbClr val="800000"/>
                </a:solidFill>
              </a:rPr>
              <a:t>oliare i meccanismi</a:t>
            </a:r>
            <a:r>
              <a:rPr lang="it-IT" dirty="0"/>
              <a:t>”, dormire sul lavoro diventa “</a:t>
            </a:r>
            <a:r>
              <a:rPr lang="it-IT" b="1" dirty="0">
                <a:solidFill>
                  <a:srgbClr val="800000"/>
                </a:solidFill>
              </a:rPr>
              <a:t>ricaricarsi</a:t>
            </a:r>
            <a:r>
              <a:rPr lang="it-IT" dirty="0"/>
              <a:t>” o “</a:t>
            </a:r>
            <a:r>
              <a:rPr lang="it-IT" b="1" dirty="0">
                <a:solidFill>
                  <a:srgbClr val="800000"/>
                </a:solidFill>
              </a:rPr>
              <a:t>avere un momento per sé</a:t>
            </a:r>
            <a:r>
              <a:rPr lang="it-IT" dirty="0"/>
              <a:t>”. Il bullismo diventa “</a:t>
            </a:r>
            <a:r>
              <a:rPr lang="it-IT" b="1" dirty="0">
                <a:solidFill>
                  <a:srgbClr val="800000"/>
                </a:solidFill>
              </a:rPr>
              <a:t>prendere in giro</a:t>
            </a:r>
            <a:r>
              <a:rPr lang="it-IT" dirty="0"/>
              <a:t>” e diventare un’attività sociale. </a:t>
            </a:r>
          </a:p>
          <a:p>
            <a:pPr marL="285750" indent="-285750">
              <a:buFont typeface="Arial"/>
              <a:buChar char="•"/>
            </a:pPr>
            <a:r>
              <a:rPr lang="it-IT" b="1" dirty="0">
                <a:solidFill>
                  <a:srgbClr val="800000"/>
                </a:solidFill>
              </a:rPr>
              <a:t>Etichettare</a:t>
            </a:r>
            <a:r>
              <a:rPr lang="it-IT" dirty="0"/>
              <a:t> in maniera diversa i comportamenti li rende più accettabili sia per chi li compie sia per chi assiste</a:t>
            </a:r>
          </a:p>
          <a:p>
            <a:pPr marL="285750" indent="-285750">
              <a:buFont typeface="Arial"/>
              <a:buChar char="•"/>
            </a:pPr>
            <a:r>
              <a:rPr lang="it-IT" b="1" dirty="0">
                <a:solidFill>
                  <a:srgbClr val="800000"/>
                </a:solidFill>
              </a:rPr>
              <a:t>Occorre chiamare le cose per quello che sono </a:t>
            </a:r>
            <a:r>
              <a:rPr lang="it-IT" dirty="0"/>
              <a:t>e non aver paura di “etichettare” un comportamento con il suo giusto significato</a:t>
            </a:r>
          </a:p>
        </p:txBody>
      </p:sp>
      <p:pic>
        <p:nvPicPr>
          <p:cNvPr id="6" name="Picture 5"/>
          <p:cNvPicPr>
            <a:picLocks noChangeAspect="1"/>
          </p:cNvPicPr>
          <p:nvPr/>
        </p:nvPicPr>
        <p:blipFill>
          <a:blip r:embed="rId2"/>
          <a:stretch>
            <a:fillRect/>
          </a:stretch>
        </p:blipFill>
        <p:spPr>
          <a:xfrm>
            <a:off x="5609" y="1735137"/>
            <a:ext cx="3384376" cy="2557959"/>
          </a:xfrm>
          <a:prstGeom prst="rect">
            <a:avLst/>
          </a:prstGeom>
        </p:spPr>
      </p:pic>
    </p:spTree>
    <p:extLst>
      <p:ext uri="{BB962C8B-B14F-4D97-AF65-F5344CB8AC3E}">
        <p14:creationId xmlns:p14="http://schemas.microsoft.com/office/powerpoint/2010/main" val="395770753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43608" y="2204864"/>
            <a:ext cx="7776864" cy="800219"/>
          </a:xfrm>
          <a:prstGeom prst="rect">
            <a:avLst/>
          </a:prstGeom>
          <a:noFill/>
        </p:spPr>
        <p:txBody>
          <a:bodyPr wrap="square" rtlCol="0">
            <a:spAutoFit/>
          </a:bodyPr>
          <a:lstStyle/>
          <a:p>
            <a:r>
              <a:rPr lang="it-IT" b="1" dirty="0"/>
              <a:t>QUARTO ESPERIMENTO</a:t>
            </a:r>
          </a:p>
          <a:p>
            <a:r>
              <a:rPr lang="it-IT" sz="2800" b="1" dirty="0">
                <a:solidFill>
                  <a:srgbClr val="800000"/>
                </a:solidFill>
              </a:rPr>
              <a:t>IPENGIOFOBIA. LA PAURA DELLE REGOLE</a:t>
            </a:r>
          </a:p>
        </p:txBody>
      </p:sp>
      <p:sp>
        <p:nvSpPr>
          <p:cNvPr id="4" name="TextBox 3"/>
          <p:cNvSpPr txBox="1"/>
          <p:nvPr/>
        </p:nvSpPr>
        <p:spPr>
          <a:xfrm>
            <a:off x="5580112" y="4221088"/>
            <a:ext cx="3456384" cy="1200329"/>
          </a:xfrm>
          <a:prstGeom prst="rect">
            <a:avLst/>
          </a:prstGeom>
          <a:noFill/>
        </p:spPr>
        <p:txBody>
          <a:bodyPr wrap="square" rtlCol="0">
            <a:spAutoFit/>
          </a:bodyPr>
          <a:lstStyle/>
          <a:p>
            <a:r>
              <a:rPr lang="it-IT" b="1" dirty="0"/>
              <a:t>KATZ-NAVON T.</a:t>
            </a:r>
            <a:r>
              <a:rPr lang="it-IT" dirty="0"/>
              <a:t>, “</a:t>
            </a:r>
            <a:r>
              <a:rPr lang="it-IT" i="1" dirty="0" err="1"/>
              <a:t>Safety</a:t>
            </a:r>
            <a:r>
              <a:rPr lang="it-IT" i="1" dirty="0"/>
              <a:t> </a:t>
            </a:r>
            <a:r>
              <a:rPr lang="it-IT" i="1" dirty="0" err="1"/>
              <a:t>climate</a:t>
            </a:r>
            <a:r>
              <a:rPr lang="it-IT" i="1" dirty="0"/>
              <a:t> in </a:t>
            </a:r>
            <a:r>
              <a:rPr lang="it-IT" i="1" dirty="0" err="1"/>
              <a:t>health</a:t>
            </a:r>
            <a:r>
              <a:rPr lang="it-IT" i="1" dirty="0"/>
              <a:t> care </a:t>
            </a:r>
            <a:r>
              <a:rPr lang="it-IT" i="1" dirty="0" err="1"/>
              <a:t>organizations</a:t>
            </a:r>
            <a:r>
              <a:rPr lang="it-IT" i="1" dirty="0"/>
              <a:t>. A </a:t>
            </a:r>
            <a:r>
              <a:rPr lang="it-IT" i="1" dirty="0" err="1"/>
              <a:t>multidimensional</a:t>
            </a:r>
            <a:r>
              <a:rPr lang="it-IT" i="1" dirty="0"/>
              <a:t> </a:t>
            </a:r>
            <a:r>
              <a:rPr lang="it-IT" i="1" dirty="0" err="1"/>
              <a:t>approach</a:t>
            </a:r>
            <a:r>
              <a:rPr lang="it-IT" dirty="0"/>
              <a:t>” (2005)</a:t>
            </a:r>
          </a:p>
        </p:txBody>
      </p:sp>
      <p:pic>
        <p:nvPicPr>
          <p:cNvPr id="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284984"/>
            <a:ext cx="3888432" cy="3372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43050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987824" y="1844824"/>
            <a:ext cx="5904656" cy="120032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it-IT" sz="2400" b="1" dirty="0"/>
              <a:t>Quali altre regole del Codice di Comportamento entrano in gioco in questa decisione?</a:t>
            </a:r>
            <a:endParaRPr lang="it-IT" sz="2400" dirty="0"/>
          </a:p>
        </p:txBody>
      </p:sp>
      <p:pic>
        <p:nvPicPr>
          <p:cNvPr id="5" name="Picture 4"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45119"/>
            <a:ext cx="2784348" cy="6525344"/>
          </a:xfrm>
          <a:prstGeom prst="rect">
            <a:avLst/>
          </a:prstGeom>
        </p:spPr>
      </p:pic>
      <p:sp>
        <p:nvSpPr>
          <p:cNvPr id="6" name="TextBox 5"/>
          <p:cNvSpPr txBox="1"/>
          <p:nvPr/>
        </p:nvSpPr>
        <p:spPr>
          <a:xfrm>
            <a:off x="2987824" y="3212976"/>
            <a:ext cx="6048672" cy="3139321"/>
          </a:xfrm>
          <a:prstGeom prst="rect">
            <a:avLst/>
          </a:prstGeom>
          <a:solidFill>
            <a:schemeClr val="bg1"/>
          </a:solidFill>
        </p:spPr>
        <p:txBody>
          <a:bodyPr wrap="square">
            <a:spAutoFit/>
          </a:bodyPr>
          <a:lstStyle/>
          <a:p>
            <a:r>
              <a:rPr lang="it-IT" sz="2200" b="1" dirty="0"/>
              <a:t>Il comma 1 dell'articolo 12 stabilisce che: </a:t>
            </a:r>
          </a:p>
          <a:p>
            <a:pPr marL="342900" indent="-342900">
              <a:buFont typeface="Arial"/>
              <a:buChar char="•"/>
            </a:pPr>
            <a:r>
              <a:rPr lang="it-IT" sz="2200" b="1" dirty="0"/>
              <a:t>Il dipendente in rapporto con il pubblico si fa riconoscere attraverso l’esposizione in modo visibile del badge od altro supporto identificativo messo a disposizione dall’amministrazione, salvo diverse disposizioni di servizio, anche in considerazione della sicurezza dei dipendenti, </a:t>
            </a:r>
            <a:r>
              <a:rPr lang="it-IT" sz="2200" b="1" dirty="0">
                <a:solidFill>
                  <a:srgbClr val="800000"/>
                </a:solidFill>
              </a:rPr>
              <a:t>opera con spirito di servizio, correttezza, cortesia e </a:t>
            </a:r>
            <a:r>
              <a:rPr lang="it-IT" sz="2200" b="1" dirty="0" err="1">
                <a:solidFill>
                  <a:srgbClr val="800000"/>
                </a:solidFill>
              </a:rPr>
              <a:t>disponibilita</a:t>
            </a:r>
            <a:r>
              <a:rPr lang="it-IT" sz="2200" b="1" dirty="0">
                <a:solidFill>
                  <a:srgbClr val="800000"/>
                </a:solidFill>
              </a:rPr>
              <a:t>̀. </a:t>
            </a:r>
          </a:p>
        </p:txBody>
      </p:sp>
    </p:spTree>
    <p:extLst>
      <p:ext uri="{BB962C8B-B14F-4D97-AF65-F5344CB8AC3E}">
        <p14:creationId xmlns:p14="http://schemas.microsoft.com/office/powerpoint/2010/main" val="190978854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QUARTO ESPERIMENTO</a:t>
            </a:r>
          </a:p>
          <a:p>
            <a:r>
              <a:rPr lang="it-IT" sz="1600" b="1" dirty="0">
                <a:solidFill>
                  <a:srgbClr val="800000"/>
                </a:solidFill>
              </a:rPr>
              <a:t>IPENGIOFOBIA. LA PAURA DELLE REGOLE</a:t>
            </a:r>
          </a:p>
        </p:txBody>
      </p:sp>
      <p:sp>
        <p:nvSpPr>
          <p:cNvPr id="4" name="TextBox 3"/>
          <p:cNvSpPr txBox="1"/>
          <p:nvPr/>
        </p:nvSpPr>
        <p:spPr>
          <a:xfrm>
            <a:off x="18668" y="4365104"/>
            <a:ext cx="4193291" cy="523220"/>
          </a:xfrm>
          <a:prstGeom prst="rect">
            <a:avLst/>
          </a:prstGeom>
          <a:noFill/>
        </p:spPr>
        <p:txBody>
          <a:bodyPr wrap="square" rtlCol="0">
            <a:spAutoFit/>
          </a:bodyPr>
          <a:lstStyle/>
          <a:p>
            <a:r>
              <a:rPr lang="it-IT" sz="1400" b="1" dirty="0"/>
              <a:t>KATZ-NAVON T.</a:t>
            </a:r>
            <a:r>
              <a:rPr lang="it-IT" sz="1400" dirty="0"/>
              <a:t>, “</a:t>
            </a:r>
            <a:r>
              <a:rPr lang="it-IT" sz="1400" i="1" dirty="0" err="1"/>
              <a:t>Safety</a:t>
            </a:r>
            <a:r>
              <a:rPr lang="it-IT" sz="1400" i="1" dirty="0"/>
              <a:t> </a:t>
            </a:r>
            <a:r>
              <a:rPr lang="it-IT" sz="1400" i="1" dirty="0" err="1"/>
              <a:t>climate</a:t>
            </a:r>
            <a:r>
              <a:rPr lang="it-IT" sz="1400" i="1" dirty="0"/>
              <a:t> in </a:t>
            </a:r>
            <a:r>
              <a:rPr lang="it-IT" sz="1400" i="1" dirty="0" err="1"/>
              <a:t>health</a:t>
            </a:r>
            <a:r>
              <a:rPr lang="it-IT" sz="1400" i="1" dirty="0"/>
              <a:t> care </a:t>
            </a:r>
            <a:r>
              <a:rPr lang="it-IT" sz="1400" i="1" dirty="0" err="1"/>
              <a:t>organizations</a:t>
            </a:r>
            <a:r>
              <a:rPr lang="it-IT" sz="1400" i="1" dirty="0"/>
              <a:t>. A </a:t>
            </a:r>
            <a:r>
              <a:rPr lang="it-IT" sz="1400" i="1" dirty="0" err="1"/>
              <a:t>multidimensional</a:t>
            </a:r>
            <a:r>
              <a:rPr lang="it-IT" sz="1400" i="1" dirty="0"/>
              <a:t> </a:t>
            </a:r>
            <a:r>
              <a:rPr lang="it-IT" sz="1400" i="1" dirty="0" err="1"/>
              <a:t>approach</a:t>
            </a:r>
            <a:r>
              <a:rPr lang="it-IT" sz="1400" dirty="0"/>
              <a:t>” (2005)</a:t>
            </a:r>
          </a:p>
        </p:txBody>
      </p:sp>
      <p:sp>
        <p:nvSpPr>
          <p:cNvPr id="5" name="TextBox 4"/>
          <p:cNvSpPr txBox="1"/>
          <p:nvPr/>
        </p:nvSpPr>
        <p:spPr>
          <a:xfrm>
            <a:off x="4499992" y="2492896"/>
            <a:ext cx="4392488" cy="3139321"/>
          </a:xfrm>
          <a:prstGeom prst="rect">
            <a:avLst/>
          </a:prstGeom>
          <a:noFill/>
        </p:spPr>
        <p:txBody>
          <a:bodyPr wrap="square" rtlCol="0">
            <a:spAutoFit/>
          </a:bodyPr>
          <a:lstStyle/>
          <a:p>
            <a:pPr marL="285750" indent="-285750">
              <a:buFont typeface="Arial"/>
              <a:buChar char="•"/>
            </a:pPr>
            <a:r>
              <a:rPr lang="it-IT" dirty="0"/>
              <a:t>Le regole producono </a:t>
            </a:r>
            <a:r>
              <a:rPr lang="it-IT" b="1" dirty="0">
                <a:solidFill>
                  <a:srgbClr val="800000"/>
                </a:solidFill>
              </a:rPr>
              <a:t>CERTEZZE</a:t>
            </a:r>
            <a:br>
              <a:rPr lang="it-IT" dirty="0"/>
            </a:br>
            <a:r>
              <a:rPr lang="it-IT" dirty="0"/>
              <a:t>Troppe regole producono </a:t>
            </a:r>
            <a:r>
              <a:rPr lang="it-IT" b="1" dirty="0">
                <a:solidFill>
                  <a:srgbClr val="800000"/>
                </a:solidFill>
              </a:rPr>
              <a:t>INCERTEZZE</a:t>
            </a:r>
          </a:p>
          <a:p>
            <a:pPr marL="285750" indent="-285750">
              <a:buFont typeface="Arial"/>
              <a:buChar char="•"/>
            </a:pPr>
            <a:r>
              <a:rPr lang="it-IT" dirty="0"/>
              <a:t>Quando ci sono troppe regole le persone cominciano ad aver </a:t>
            </a:r>
            <a:r>
              <a:rPr lang="it-IT" b="1" dirty="0">
                <a:solidFill>
                  <a:srgbClr val="800000"/>
                </a:solidFill>
              </a:rPr>
              <a:t>paura di infrangerle</a:t>
            </a:r>
          </a:p>
          <a:p>
            <a:pPr marL="285750" indent="-285750">
              <a:buFont typeface="Arial"/>
              <a:buChar char="•"/>
            </a:pPr>
            <a:r>
              <a:rPr lang="it-IT" dirty="0"/>
              <a:t>Le persone cominciano ad essere </a:t>
            </a:r>
            <a:r>
              <a:rPr lang="it-IT" b="1" dirty="0">
                <a:solidFill>
                  <a:srgbClr val="800000"/>
                </a:solidFill>
              </a:rPr>
              <a:t>ossessionate</a:t>
            </a:r>
          </a:p>
          <a:p>
            <a:pPr marL="285750" indent="-285750">
              <a:buFont typeface="Arial"/>
              <a:buChar char="•"/>
            </a:pPr>
            <a:r>
              <a:rPr lang="it-IT" dirty="0"/>
              <a:t>Le </a:t>
            </a:r>
            <a:r>
              <a:rPr lang="it-IT" b="1" dirty="0">
                <a:solidFill>
                  <a:srgbClr val="800000"/>
                </a:solidFill>
              </a:rPr>
              <a:t>regole diventano l‘unico obiettivo</a:t>
            </a:r>
          </a:p>
          <a:p>
            <a:pPr marL="285750" indent="-285750">
              <a:buFont typeface="Arial"/>
              <a:buChar char="•"/>
            </a:pPr>
            <a:r>
              <a:rPr lang="it-IT" dirty="0"/>
              <a:t>Le pratiche sono svolte seguendo tutte le procedure e questa è </a:t>
            </a:r>
            <a:r>
              <a:rPr lang="it-IT" b="1" dirty="0">
                <a:solidFill>
                  <a:srgbClr val="800000"/>
                </a:solidFill>
              </a:rPr>
              <a:t>l‘unica cosa che conta</a:t>
            </a:r>
          </a:p>
          <a:p>
            <a:pPr marL="285750" indent="-285750">
              <a:buFont typeface="Arial"/>
              <a:buChar char="•"/>
            </a:pPr>
            <a:r>
              <a:rPr lang="it-IT" b="1" dirty="0">
                <a:solidFill>
                  <a:srgbClr val="800000"/>
                </a:solidFill>
              </a:rPr>
              <a:t>LE PERSONE SMETTONO DI PENSARE </a:t>
            </a:r>
          </a:p>
        </p:txBody>
      </p:sp>
      <p:pic>
        <p:nvPicPr>
          <p:cNvPr id="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795225"/>
            <a:ext cx="2880320" cy="24978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921338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QUARTO ESPERIMENTO</a:t>
            </a:r>
          </a:p>
          <a:p>
            <a:r>
              <a:rPr lang="it-IT" sz="1600" b="1" dirty="0">
                <a:solidFill>
                  <a:srgbClr val="800000"/>
                </a:solidFill>
              </a:rPr>
              <a:t>IPENGIOFOBIA. LA PAURA DELLE REGOLE</a:t>
            </a:r>
          </a:p>
        </p:txBody>
      </p:sp>
      <p:sp>
        <p:nvSpPr>
          <p:cNvPr id="4" name="TextBox 3"/>
          <p:cNvSpPr txBox="1"/>
          <p:nvPr/>
        </p:nvSpPr>
        <p:spPr>
          <a:xfrm>
            <a:off x="18668" y="4365104"/>
            <a:ext cx="4193291" cy="523220"/>
          </a:xfrm>
          <a:prstGeom prst="rect">
            <a:avLst/>
          </a:prstGeom>
          <a:noFill/>
        </p:spPr>
        <p:txBody>
          <a:bodyPr wrap="square" rtlCol="0">
            <a:spAutoFit/>
          </a:bodyPr>
          <a:lstStyle/>
          <a:p>
            <a:r>
              <a:rPr lang="it-IT" sz="1400" b="1" dirty="0"/>
              <a:t>KATZ-NAVON T.</a:t>
            </a:r>
            <a:r>
              <a:rPr lang="it-IT" sz="1400" dirty="0"/>
              <a:t>, “</a:t>
            </a:r>
            <a:r>
              <a:rPr lang="it-IT" sz="1400" i="1" dirty="0" err="1"/>
              <a:t>Safety</a:t>
            </a:r>
            <a:r>
              <a:rPr lang="it-IT" sz="1400" i="1" dirty="0"/>
              <a:t> </a:t>
            </a:r>
            <a:r>
              <a:rPr lang="it-IT" sz="1400" i="1" dirty="0" err="1"/>
              <a:t>climate</a:t>
            </a:r>
            <a:r>
              <a:rPr lang="it-IT" sz="1400" i="1" dirty="0"/>
              <a:t> in </a:t>
            </a:r>
            <a:r>
              <a:rPr lang="it-IT" sz="1400" i="1" dirty="0" err="1"/>
              <a:t>health</a:t>
            </a:r>
            <a:r>
              <a:rPr lang="it-IT" sz="1400" i="1" dirty="0"/>
              <a:t> care </a:t>
            </a:r>
            <a:r>
              <a:rPr lang="it-IT" sz="1400" i="1" dirty="0" err="1"/>
              <a:t>organizations</a:t>
            </a:r>
            <a:r>
              <a:rPr lang="it-IT" sz="1400" i="1" dirty="0"/>
              <a:t>. A </a:t>
            </a:r>
            <a:r>
              <a:rPr lang="it-IT" sz="1400" i="1" dirty="0" err="1"/>
              <a:t>multidimensional</a:t>
            </a:r>
            <a:r>
              <a:rPr lang="it-IT" sz="1400" i="1" dirty="0"/>
              <a:t> </a:t>
            </a:r>
            <a:r>
              <a:rPr lang="it-IT" sz="1400" i="1" dirty="0" err="1"/>
              <a:t>approach</a:t>
            </a:r>
            <a:r>
              <a:rPr lang="it-IT" sz="1400" dirty="0"/>
              <a:t>” (2005)</a:t>
            </a:r>
          </a:p>
        </p:txBody>
      </p:sp>
      <p:sp>
        <p:nvSpPr>
          <p:cNvPr id="5" name="TextBox 4"/>
          <p:cNvSpPr txBox="1"/>
          <p:nvPr/>
        </p:nvSpPr>
        <p:spPr>
          <a:xfrm>
            <a:off x="4499992" y="2492896"/>
            <a:ext cx="4392488" cy="2862323"/>
          </a:xfrm>
          <a:prstGeom prst="rect">
            <a:avLst/>
          </a:prstGeom>
          <a:noFill/>
        </p:spPr>
        <p:txBody>
          <a:bodyPr wrap="square" rtlCol="0">
            <a:spAutoFit/>
          </a:bodyPr>
          <a:lstStyle/>
          <a:p>
            <a:pPr marL="285750" indent="-285750">
              <a:buFont typeface="Arial"/>
              <a:buChar char="•"/>
            </a:pPr>
            <a:r>
              <a:rPr lang="it-IT" dirty="0"/>
              <a:t>Katz-</a:t>
            </a:r>
            <a:r>
              <a:rPr lang="it-IT" dirty="0" err="1"/>
              <a:t>Navon</a:t>
            </a:r>
            <a:r>
              <a:rPr lang="it-IT" dirty="0"/>
              <a:t> analizzò il livello di dettaglio delle regole di </a:t>
            </a:r>
            <a:r>
              <a:rPr lang="it-IT" b="1" dirty="0">
                <a:solidFill>
                  <a:srgbClr val="800000"/>
                </a:solidFill>
              </a:rPr>
              <a:t>47 dipartimenti </a:t>
            </a:r>
            <a:r>
              <a:rPr lang="it-IT" dirty="0"/>
              <a:t>di diversi ospedali israeliani</a:t>
            </a:r>
          </a:p>
          <a:p>
            <a:pPr marL="285750" indent="-285750">
              <a:buFont typeface="Arial"/>
              <a:buChar char="•"/>
            </a:pPr>
            <a:r>
              <a:rPr lang="it-IT" dirty="0"/>
              <a:t>Raccolsero dati per ogni dipartimento in merito al </a:t>
            </a:r>
            <a:r>
              <a:rPr lang="it-IT" b="1" dirty="0">
                <a:solidFill>
                  <a:srgbClr val="800000"/>
                </a:solidFill>
              </a:rPr>
              <a:t>numero di incidenti </a:t>
            </a:r>
            <a:r>
              <a:rPr lang="it-IT" dirty="0"/>
              <a:t>che avvenivano ogni anno  durante le operazioni e altri trattamenti </a:t>
            </a:r>
          </a:p>
          <a:p>
            <a:pPr marL="285750" indent="-285750">
              <a:buFont typeface="Arial"/>
              <a:buChar char="•"/>
            </a:pPr>
            <a:r>
              <a:rPr lang="it-IT" dirty="0"/>
              <a:t>L’obiettivo era di </a:t>
            </a:r>
            <a:r>
              <a:rPr lang="it-IT" b="1" dirty="0">
                <a:solidFill>
                  <a:srgbClr val="800000"/>
                </a:solidFill>
              </a:rPr>
              <a:t>mettere in relazione </a:t>
            </a:r>
            <a:r>
              <a:rPr lang="it-IT" dirty="0"/>
              <a:t>il numero e il dettaglio delle regole con il numero e la gravità degli incidenti</a:t>
            </a:r>
          </a:p>
        </p:txBody>
      </p:sp>
      <p:pic>
        <p:nvPicPr>
          <p:cNvPr id="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795225"/>
            <a:ext cx="2880320" cy="24978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389321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QUARTO ESPERIMENTO</a:t>
            </a:r>
          </a:p>
          <a:p>
            <a:r>
              <a:rPr lang="it-IT" sz="1600" b="1" dirty="0">
                <a:solidFill>
                  <a:srgbClr val="800000"/>
                </a:solidFill>
              </a:rPr>
              <a:t>IPENGIOFOBIA. LA PAURA DELLE REGOLE</a:t>
            </a:r>
          </a:p>
        </p:txBody>
      </p:sp>
      <p:sp>
        <p:nvSpPr>
          <p:cNvPr id="4" name="TextBox 3"/>
          <p:cNvSpPr txBox="1"/>
          <p:nvPr/>
        </p:nvSpPr>
        <p:spPr>
          <a:xfrm>
            <a:off x="18668" y="4365104"/>
            <a:ext cx="4193291" cy="523220"/>
          </a:xfrm>
          <a:prstGeom prst="rect">
            <a:avLst/>
          </a:prstGeom>
          <a:noFill/>
        </p:spPr>
        <p:txBody>
          <a:bodyPr wrap="square" rtlCol="0">
            <a:spAutoFit/>
          </a:bodyPr>
          <a:lstStyle/>
          <a:p>
            <a:r>
              <a:rPr lang="it-IT" sz="1400" b="1" dirty="0"/>
              <a:t>KATZ-NAVON T.</a:t>
            </a:r>
            <a:r>
              <a:rPr lang="it-IT" sz="1400" dirty="0"/>
              <a:t>, “</a:t>
            </a:r>
            <a:r>
              <a:rPr lang="it-IT" sz="1400" i="1" dirty="0" err="1"/>
              <a:t>Safety</a:t>
            </a:r>
            <a:r>
              <a:rPr lang="it-IT" sz="1400" i="1" dirty="0"/>
              <a:t> </a:t>
            </a:r>
            <a:r>
              <a:rPr lang="it-IT" sz="1400" i="1" dirty="0" err="1"/>
              <a:t>climate</a:t>
            </a:r>
            <a:r>
              <a:rPr lang="it-IT" sz="1400" i="1" dirty="0"/>
              <a:t> in </a:t>
            </a:r>
            <a:r>
              <a:rPr lang="it-IT" sz="1400" i="1" dirty="0" err="1"/>
              <a:t>health</a:t>
            </a:r>
            <a:r>
              <a:rPr lang="it-IT" sz="1400" i="1" dirty="0"/>
              <a:t> care </a:t>
            </a:r>
            <a:r>
              <a:rPr lang="it-IT" sz="1400" i="1" dirty="0" err="1"/>
              <a:t>organizations</a:t>
            </a:r>
            <a:r>
              <a:rPr lang="it-IT" sz="1400" i="1" dirty="0"/>
              <a:t>. A </a:t>
            </a:r>
            <a:r>
              <a:rPr lang="it-IT" sz="1400" i="1" dirty="0" err="1"/>
              <a:t>multidimensional</a:t>
            </a:r>
            <a:r>
              <a:rPr lang="it-IT" sz="1400" i="1" dirty="0"/>
              <a:t> </a:t>
            </a:r>
            <a:r>
              <a:rPr lang="it-IT" sz="1400" i="1" dirty="0" err="1"/>
              <a:t>approach</a:t>
            </a:r>
            <a:r>
              <a:rPr lang="it-IT" sz="1400" dirty="0"/>
              <a:t>” (2005)</a:t>
            </a:r>
          </a:p>
        </p:txBody>
      </p:sp>
      <p:sp>
        <p:nvSpPr>
          <p:cNvPr id="5" name="TextBox 4"/>
          <p:cNvSpPr txBox="1"/>
          <p:nvPr/>
        </p:nvSpPr>
        <p:spPr>
          <a:xfrm>
            <a:off x="4499992" y="2492896"/>
            <a:ext cx="4392488" cy="3416320"/>
          </a:xfrm>
          <a:prstGeom prst="rect">
            <a:avLst/>
          </a:prstGeom>
          <a:noFill/>
        </p:spPr>
        <p:txBody>
          <a:bodyPr wrap="square" rtlCol="0">
            <a:spAutoFit/>
          </a:bodyPr>
          <a:lstStyle/>
          <a:p>
            <a:r>
              <a:rPr lang="it-IT" dirty="0"/>
              <a:t>Katz-</a:t>
            </a:r>
            <a:r>
              <a:rPr lang="it-IT" dirty="0" err="1"/>
              <a:t>Navon</a:t>
            </a:r>
            <a:r>
              <a:rPr lang="it-IT" dirty="0"/>
              <a:t> osservò che:</a:t>
            </a:r>
          </a:p>
          <a:p>
            <a:pPr marL="285750" indent="-285750">
              <a:buFont typeface="Arial"/>
              <a:buChar char="•"/>
            </a:pPr>
            <a:r>
              <a:rPr lang="it-IT" dirty="0"/>
              <a:t>Nei Dipartimenti con </a:t>
            </a:r>
            <a:r>
              <a:rPr lang="it-IT" b="1" dirty="0">
                <a:solidFill>
                  <a:srgbClr val="800000"/>
                </a:solidFill>
              </a:rPr>
              <a:t>poche regole </a:t>
            </a:r>
            <a:r>
              <a:rPr lang="it-IT" dirty="0"/>
              <a:t>era stata rilevata una media di 13 incidenti</a:t>
            </a:r>
          </a:p>
          <a:p>
            <a:pPr marL="285750" indent="-285750">
              <a:buFont typeface="Arial"/>
              <a:buChar char="•"/>
            </a:pPr>
            <a:r>
              <a:rPr lang="it-IT" b="1" dirty="0">
                <a:solidFill>
                  <a:srgbClr val="800000"/>
                </a:solidFill>
              </a:rPr>
              <a:t>All’aumentare delle regole</a:t>
            </a:r>
            <a:r>
              <a:rPr lang="it-IT" dirty="0"/>
              <a:t>, diminuivano gli incidenti (fino a 9 all’anno)</a:t>
            </a:r>
          </a:p>
          <a:p>
            <a:pPr marL="285750" indent="-285750">
              <a:buFont typeface="Arial"/>
              <a:buChar char="•"/>
            </a:pPr>
            <a:r>
              <a:rPr lang="it-IT" dirty="0"/>
              <a:t>Questa era la buona notizia. Le </a:t>
            </a:r>
            <a:r>
              <a:rPr lang="it-IT" b="1" dirty="0">
                <a:solidFill>
                  <a:srgbClr val="800000"/>
                </a:solidFill>
              </a:rPr>
              <a:t>regole sono utili</a:t>
            </a:r>
            <a:r>
              <a:rPr lang="it-IT" dirty="0"/>
              <a:t>.</a:t>
            </a:r>
          </a:p>
          <a:p>
            <a:pPr marL="285750" indent="-285750">
              <a:buFont typeface="Arial"/>
              <a:buChar char="•"/>
            </a:pPr>
            <a:r>
              <a:rPr lang="it-IT" dirty="0"/>
              <a:t>Ma </a:t>
            </a:r>
            <a:r>
              <a:rPr lang="it-IT" b="1" dirty="0">
                <a:solidFill>
                  <a:srgbClr val="800000"/>
                </a:solidFill>
              </a:rPr>
              <a:t>all’aumentare significativo </a:t>
            </a:r>
            <a:r>
              <a:rPr lang="it-IT" dirty="0"/>
              <a:t>delle regole, anche il numero di incidenti progrediva (ad una media di 21)</a:t>
            </a:r>
          </a:p>
          <a:p>
            <a:pPr marL="285750" indent="-285750">
              <a:buFont typeface="Arial"/>
              <a:buChar char="•"/>
            </a:pPr>
            <a:r>
              <a:rPr lang="it-IT" dirty="0"/>
              <a:t>La relazione, pertanto, tra regole e incidenti non era lineare ma </a:t>
            </a:r>
            <a:r>
              <a:rPr lang="it-IT" b="1" dirty="0">
                <a:solidFill>
                  <a:srgbClr val="800000"/>
                </a:solidFill>
              </a:rPr>
              <a:t>curvilinea</a:t>
            </a:r>
          </a:p>
        </p:txBody>
      </p:sp>
      <p:pic>
        <p:nvPicPr>
          <p:cNvPr id="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795225"/>
            <a:ext cx="2880320" cy="24978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773435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Curved Down Arrow 4"/>
          <p:cNvSpPr/>
          <p:nvPr/>
        </p:nvSpPr>
        <p:spPr>
          <a:xfrm>
            <a:off x="1979613" y="2924175"/>
            <a:ext cx="5040312" cy="2736850"/>
          </a:xfrm>
          <a:prstGeom prst="curvedDownArrow">
            <a:avLst>
              <a:gd name="adj1" fmla="val 10303"/>
              <a:gd name="adj2" fmla="val 20890"/>
              <a:gd name="adj3" fmla="val 25000"/>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it-IT">
              <a:solidFill>
                <a:schemeClr val="tx1"/>
              </a:solidFill>
            </a:endParaRPr>
          </a:p>
        </p:txBody>
      </p:sp>
      <p:sp>
        <p:nvSpPr>
          <p:cNvPr id="3" name="Left-Up Arrow 2"/>
          <p:cNvSpPr/>
          <p:nvPr/>
        </p:nvSpPr>
        <p:spPr>
          <a:xfrm flipH="1">
            <a:off x="1403350" y="1989138"/>
            <a:ext cx="6337300" cy="4248150"/>
          </a:xfrm>
          <a:prstGeom prst="leftUpArrow">
            <a:avLst>
              <a:gd name="adj1" fmla="val 3919"/>
              <a:gd name="adj2" fmla="val 11609"/>
              <a:gd name="adj3" fmla="val 8669"/>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it-IT"/>
          </a:p>
        </p:txBody>
      </p:sp>
      <p:sp>
        <p:nvSpPr>
          <p:cNvPr id="4" name="TextBox 3"/>
          <p:cNvSpPr txBox="1"/>
          <p:nvPr/>
        </p:nvSpPr>
        <p:spPr>
          <a:xfrm>
            <a:off x="1187624" y="3068960"/>
            <a:ext cx="553998" cy="1848401"/>
          </a:xfrm>
          <a:prstGeom prst="rect">
            <a:avLst/>
          </a:prstGeom>
          <a:noFill/>
        </p:spPr>
        <p:txBody>
          <a:bodyPr vert="vert270">
            <a:spAutoFit/>
          </a:bodyPr>
          <a:lstStyle/>
          <a:p>
            <a:pPr algn="ctr">
              <a:defRPr/>
            </a:pPr>
            <a:r>
              <a:rPr lang="it-IT" sz="2400" b="1" dirty="0"/>
              <a:t>CHIAREZZA</a:t>
            </a:r>
          </a:p>
        </p:txBody>
      </p:sp>
      <p:sp>
        <p:nvSpPr>
          <p:cNvPr id="73736" name="TextBox 9"/>
          <p:cNvSpPr txBox="1">
            <a:spLocks noChangeArrowheads="1"/>
          </p:cNvSpPr>
          <p:nvPr/>
        </p:nvSpPr>
        <p:spPr bwMode="auto">
          <a:xfrm>
            <a:off x="-180975" y="5487988"/>
            <a:ext cx="2736850" cy="461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b="1"/>
              <a:t>REGOLE</a:t>
            </a:r>
          </a:p>
        </p:txBody>
      </p:sp>
      <p:sp>
        <p:nvSpPr>
          <p:cNvPr id="6" name="Left-Right Arrow 5"/>
          <p:cNvSpPr/>
          <p:nvPr/>
        </p:nvSpPr>
        <p:spPr>
          <a:xfrm>
            <a:off x="1619250" y="6237288"/>
            <a:ext cx="5832475" cy="476250"/>
          </a:xfrm>
          <a:prstGeom prst="leftRightArrow">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endParaRPr lang="it-IT"/>
          </a:p>
        </p:txBody>
      </p:sp>
      <p:sp>
        <p:nvSpPr>
          <p:cNvPr id="73738" name="TextBox 6"/>
          <p:cNvSpPr txBox="1">
            <a:spLocks noChangeArrowheads="1"/>
          </p:cNvSpPr>
          <p:nvPr/>
        </p:nvSpPr>
        <p:spPr bwMode="auto">
          <a:xfrm>
            <a:off x="5867400" y="6289675"/>
            <a:ext cx="1368425"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b="1">
                <a:solidFill>
                  <a:srgbClr val="800000"/>
                </a:solidFill>
              </a:rPr>
              <a:t>Troppe regole</a:t>
            </a:r>
          </a:p>
        </p:txBody>
      </p:sp>
      <p:sp>
        <p:nvSpPr>
          <p:cNvPr id="73739" name="TextBox 13"/>
          <p:cNvSpPr txBox="1">
            <a:spLocks noChangeArrowheads="1"/>
          </p:cNvSpPr>
          <p:nvPr/>
        </p:nvSpPr>
        <p:spPr bwMode="auto">
          <a:xfrm>
            <a:off x="2051050" y="6289675"/>
            <a:ext cx="1368425"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b="1">
                <a:solidFill>
                  <a:srgbClr val="800000"/>
                </a:solidFill>
              </a:rPr>
              <a:t>Nessuna regola</a:t>
            </a:r>
          </a:p>
        </p:txBody>
      </p:sp>
      <p:cxnSp>
        <p:nvCxnSpPr>
          <p:cNvPr id="9" name="Straight Connector 8"/>
          <p:cNvCxnSpPr/>
          <p:nvPr/>
        </p:nvCxnSpPr>
        <p:spPr>
          <a:xfrm>
            <a:off x="4427538" y="2492375"/>
            <a:ext cx="0" cy="936625"/>
          </a:xfrm>
          <a:prstGeom prst="line">
            <a:avLst/>
          </a:prstGeom>
          <a:ln>
            <a:prstDash val="dot"/>
          </a:ln>
          <a:effectLst/>
        </p:spPr>
        <p:style>
          <a:lnRef idx="2">
            <a:schemeClr val="dk1"/>
          </a:lnRef>
          <a:fillRef idx="0">
            <a:schemeClr val="dk1"/>
          </a:fillRef>
          <a:effectRef idx="1">
            <a:schemeClr val="dk1"/>
          </a:effectRef>
          <a:fontRef idx="minor">
            <a:schemeClr val="tx1"/>
          </a:fontRef>
        </p:style>
      </p:cxnSp>
      <p:sp>
        <p:nvSpPr>
          <p:cNvPr id="73741" name="TextBox 18"/>
          <p:cNvSpPr txBox="1">
            <a:spLocks noChangeArrowheads="1"/>
          </p:cNvSpPr>
          <p:nvPr/>
        </p:nvSpPr>
        <p:spPr bwMode="auto">
          <a:xfrm>
            <a:off x="3203575" y="2133600"/>
            <a:ext cx="2376488" cy="3063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b="1">
                <a:solidFill>
                  <a:srgbClr val="800000"/>
                </a:solidFill>
              </a:rPr>
              <a:t>Punto di massima chiarezza</a:t>
            </a:r>
          </a:p>
        </p:txBody>
      </p:sp>
      <p:sp>
        <p:nvSpPr>
          <p:cNvPr id="13" name="Rounded Rectangle 12"/>
          <p:cNvSpPr/>
          <p:nvPr/>
        </p:nvSpPr>
        <p:spPr>
          <a:xfrm>
            <a:off x="4211638" y="2708275"/>
            <a:ext cx="431800" cy="433388"/>
          </a:xfrm>
          <a:prstGeom prst="roundRect">
            <a:avLst/>
          </a:prstGeom>
          <a:gradFill flip="none" rotWithShape="1">
            <a:gsLst>
              <a:gs pos="0">
                <a:schemeClr val="accent1">
                  <a:shade val="51000"/>
                  <a:satMod val="130000"/>
                  <a:alpha val="30000"/>
                </a:schemeClr>
              </a:gs>
              <a:gs pos="80000">
                <a:schemeClr val="accent1">
                  <a:shade val="93000"/>
                  <a:satMod val="130000"/>
                  <a:alpha val="30000"/>
                </a:schemeClr>
              </a:gs>
              <a:gs pos="100000">
                <a:schemeClr val="accent1">
                  <a:shade val="94000"/>
                  <a:satMod val="135000"/>
                  <a:alpha val="3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cxnSp>
        <p:nvCxnSpPr>
          <p:cNvPr id="16" name="Straight Connector 15"/>
          <p:cNvCxnSpPr/>
          <p:nvPr/>
        </p:nvCxnSpPr>
        <p:spPr>
          <a:xfrm flipV="1">
            <a:off x="2771775" y="3429000"/>
            <a:ext cx="1079500" cy="1728788"/>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23" name="Straight Connector 22"/>
          <p:cNvCxnSpPr/>
          <p:nvPr/>
        </p:nvCxnSpPr>
        <p:spPr>
          <a:xfrm flipV="1">
            <a:off x="2924175" y="3581400"/>
            <a:ext cx="1079500" cy="1728788"/>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24" name="Straight Connector 23"/>
          <p:cNvCxnSpPr/>
          <p:nvPr/>
        </p:nvCxnSpPr>
        <p:spPr>
          <a:xfrm flipV="1">
            <a:off x="3076575" y="3733800"/>
            <a:ext cx="1079500" cy="1728788"/>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25" name="Straight Connector 24"/>
          <p:cNvCxnSpPr/>
          <p:nvPr/>
        </p:nvCxnSpPr>
        <p:spPr>
          <a:xfrm flipV="1">
            <a:off x="3228975" y="3886200"/>
            <a:ext cx="1079500" cy="1728788"/>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26" name="Straight Connector 25"/>
          <p:cNvCxnSpPr/>
          <p:nvPr/>
        </p:nvCxnSpPr>
        <p:spPr>
          <a:xfrm flipV="1">
            <a:off x="3708400" y="3500438"/>
            <a:ext cx="1079500" cy="1728787"/>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27" name="Straight Connector 26"/>
          <p:cNvCxnSpPr/>
          <p:nvPr/>
        </p:nvCxnSpPr>
        <p:spPr>
          <a:xfrm flipV="1">
            <a:off x="3924300" y="3573463"/>
            <a:ext cx="1079500" cy="1727200"/>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28" name="Straight Connector 27"/>
          <p:cNvCxnSpPr/>
          <p:nvPr/>
        </p:nvCxnSpPr>
        <p:spPr>
          <a:xfrm flipV="1">
            <a:off x="4076700" y="3725863"/>
            <a:ext cx="1079500" cy="1727200"/>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29" name="Straight Connector 28"/>
          <p:cNvCxnSpPr/>
          <p:nvPr/>
        </p:nvCxnSpPr>
        <p:spPr>
          <a:xfrm flipV="1">
            <a:off x="4229100" y="3878263"/>
            <a:ext cx="1079500" cy="1727200"/>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30" name="Straight Connector 29"/>
          <p:cNvCxnSpPr/>
          <p:nvPr/>
        </p:nvCxnSpPr>
        <p:spPr>
          <a:xfrm flipV="1">
            <a:off x="4643438" y="3644900"/>
            <a:ext cx="1081087" cy="1728788"/>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31" name="Straight Connector 30"/>
          <p:cNvCxnSpPr/>
          <p:nvPr/>
        </p:nvCxnSpPr>
        <p:spPr>
          <a:xfrm flipV="1">
            <a:off x="4716463" y="3860800"/>
            <a:ext cx="1079500" cy="1728788"/>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32" name="Straight Connector 31"/>
          <p:cNvCxnSpPr/>
          <p:nvPr/>
        </p:nvCxnSpPr>
        <p:spPr>
          <a:xfrm flipV="1">
            <a:off x="4932363" y="4005263"/>
            <a:ext cx="1008062" cy="1584325"/>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35" name="Straight Connector 34"/>
          <p:cNvCxnSpPr/>
          <p:nvPr/>
        </p:nvCxnSpPr>
        <p:spPr>
          <a:xfrm flipV="1">
            <a:off x="5148263" y="4149725"/>
            <a:ext cx="936625" cy="1439863"/>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flipV="1">
            <a:off x="2555875" y="3357563"/>
            <a:ext cx="1079500" cy="1727200"/>
          </a:xfrm>
          <a:prstGeom prst="line">
            <a:avLst/>
          </a:prstGeom>
          <a:ln>
            <a:solidFill>
              <a:schemeClr val="tx1">
                <a:lumMod val="50000"/>
                <a:lumOff val="50000"/>
              </a:schemeClr>
            </a:solidFill>
          </a:ln>
        </p:spPr>
        <p:style>
          <a:lnRef idx="2">
            <a:schemeClr val="dk1"/>
          </a:lnRef>
          <a:fillRef idx="0">
            <a:schemeClr val="dk1"/>
          </a:fillRef>
          <a:effectRef idx="1">
            <a:schemeClr val="dk1"/>
          </a:effectRef>
          <a:fontRef idx="minor">
            <a:schemeClr val="tx1"/>
          </a:fontRef>
        </p:style>
      </p:cxnSp>
      <p:sp>
        <p:nvSpPr>
          <p:cNvPr id="73756" name="TextBox 32"/>
          <p:cNvSpPr txBox="1">
            <a:spLocks noChangeArrowheads="1"/>
          </p:cNvSpPr>
          <p:nvPr/>
        </p:nvSpPr>
        <p:spPr bwMode="auto">
          <a:xfrm>
            <a:off x="2843213" y="4005263"/>
            <a:ext cx="3313112"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3600">
                <a:solidFill>
                  <a:srgbClr val="800000"/>
                </a:solidFill>
              </a:rPr>
              <a:t>DOMINIO DELLA CERTEZZA</a:t>
            </a:r>
          </a:p>
        </p:txBody>
      </p:sp>
    </p:spTree>
    <p:extLst>
      <p:ext uri="{BB962C8B-B14F-4D97-AF65-F5344CB8AC3E}">
        <p14:creationId xmlns:p14="http://schemas.microsoft.com/office/powerpoint/2010/main" val="2721517661"/>
      </p:ext>
    </p:extLst>
  </p:cSld>
  <p:clrMapOvr>
    <a:masterClrMapping/>
  </p:clrMapOvr>
  <p:transition>
    <p:wipe dir="r"/>
  </p:transition>
</p:sld>
</file>

<file path=ppt/slides/slide1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7" name="Quad Arrow 71706"/>
          <p:cNvSpPr/>
          <p:nvPr/>
        </p:nvSpPr>
        <p:spPr>
          <a:xfrm>
            <a:off x="684213" y="1700213"/>
            <a:ext cx="7848600" cy="4249737"/>
          </a:xfrm>
          <a:prstGeom prst="quadArrow">
            <a:avLst>
              <a:gd name="adj1" fmla="val 1907"/>
              <a:gd name="adj2" fmla="val 6224"/>
              <a:gd name="adj3" fmla="val 9878"/>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it-IT"/>
          </a:p>
        </p:txBody>
      </p:sp>
      <p:sp>
        <p:nvSpPr>
          <p:cNvPr id="40" name="Curved Down Arrow 39"/>
          <p:cNvSpPr/>
          <p:nvPr/>
        </p:nvSpPr>
        <p:spPr>
          <a:xfrm>
            <a:off x="1116013" y="2205038"/>
            <a:ext cx="3671887" cy="1624012"/>
          </a:xfrm>
          <a:prstGeom prst="curvedDownArrow">
            <a:avLst>
              <a:gd name="adj1" fmla="val 10303"/>
              <a:gd name="adj2" fmla="val 20890"/>
              <a:gd name="adj3" fmla="val 24131"/>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it-IT">
              <a:solidFill>
                <a:schemeClr val="tx1"/>
              </a:solidFill>
            </a:endParaRPr>
          </a:p>
        </p:txBody>
      </p:sp>
      <p:sp>
        <p:nvSpPr>
          <p:cNvPr id="42" name="TextBox 41"/>
          <p:cNvSpPr txBox="1"/>
          <p:nvPr/>
        </p:nvSpPr>
        <p:spPr>
          <a:xfrm>
            <a:off x="107504" y="2852936"/>
            <a:ext cx="553998" cy="2016224"/>
          </a:xfrm>
          <a:prstGeom prst="rect">
            <a:avLst/>
          </a:prstGeom>
          <a:noFill/>
        </p:spPr>
        <p:txBody>
          <a:bodyPr vert="vert270">
            <a:spAutoFit/>
          </a:bodyPr>
          <a:lstStyle/>
          <a:p>
            <a:pPr algn="ctr">
              <a:defRPr/>
            </a:pPr>
            <a:r>
              <a:rPr lang="it-IT" sz="2400" b="1" dirty="0"/>
              <a:t>CHIAREZZA</a:t>
            </a:r>
          </a:p>
        </p:txBody>
      </p:sp>
      <p:sp>
        <p:nvSpPr>
          <p:cNvPr id="75784" name="TextBox 9"/>
          <p:cNvSpPr txBox="1">
            <a:spLocks noChangeArrowheads="1"/>
          </p:cNvSpPr>
          <p:nvPr/>
        </p:nvSpPr>
        <p:spPr bwMode="auto">
          <a:xfrm>
            <a:off x="3779838" y="6396038"/>
            <a:ext cx="1709737" cy="461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b="1"/>
              <a:t>REGOLE</a:t>
            </a:r>
          </a:p>
        </p:txBody>
      </p:sp>
      <p:sp>
        <p:nvSpPr>
          <p:cNvPr id="44" name="Left-Right Arrow 43"/>
          <p:cNvSpPr/>
          <p:nvPr/>
        </p:nvSpPr>
        <p:spPr>
          <a:xfrm>
            <a:off x="1258888" y="5876925"/>
            <a:ext cx="7416800" cy="288925"/>
          </a:xfrm>
          <a:prstGeom prst="leftRightArrow">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endParaRPr lang="it-IT"/>
          </a:p>
        </p:txBody>
      </p:sp>
      <p:sp>
        <p:nvSpPr>
          <p:cNvPr id="75786" name="TextBox 6"/>
          <p:cNvSpPr txBox="1">
            <a:spLocks noChangeArrowheads="1"/>
          </p:cNvSpPr>
          <p:nvPr/>
        </p:nvSpPr>
        <p:spPr bwMode="auto">
          <a:xfrm>
            <a:off x="3851275" y="6073775"/>
            <a:ext cx="122555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b="1">
                <a:solidFill>
                  <a:srgbClr val="800000"/>
                </a:solidFill>
              </a:rPr>
              <a:t>Troppe regole</a:t>
            </a:r>
          </a:p>
        </p:txBody>
      </p:sp>
      <p:sp>
        <p:nvSpPr>
          <p:cNvPr id="75787" name="TextBox 13"/>
          <p:cNvSpPr txBox="1">
            <a:spLocks noChangeArrowheads="1"/>
          </p:cNvSpPr>
          <p:nvPr/>
        </p:nvSpPr>
        <p:spPr bwMode="auto">
          <a:xfrm>
            <a:off x="909638" y="6073775"/>
            <a:ext cx="17907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b="1">
                <a:solidFill>
                  <a:srgbClr val="800000"/>
                </a:solidFill>
              </a:rPr>
              <a:t>Nessuna regola</a:t>
            </a:r>
          </a:p>
        </p:txBody>
      </p:sp>
      <p:cxnSp>
        <p:nvCxnSpPr>
          <p:cNvPr id="47" name="Straight Connector 46"/>
          <p:cNvCxnSpPr/>
          <p:nvPr/>
        </p:nvCxnSpPr>
        <p:spPr>
          <a:xfrm>
            <a:off x="2916238" y="2060575"/>
            <a:ext cx="0" cy="288925"/>
          </a:xfrm>
          <a:prstGeom prst="line">
            <a:avLst/>
          </a:prstGeom>
          <a:ln>
            <a:prstDash val="dot"/>
          </a:ln>
          <a:effectLst/>
        </p:spPr>
        <p:style>
          <a:lnRef idx="2">
            <a:schemeClr val="dk1"/>
          </a:lnRef>
          <a:fillRef idx="0">
            <a:schemeClr val="dk1"/>
          </a:fillRef>
          <a:effectRef idx="1">
            <a:schemeClr val="dk1"/>
          </a:effectRef>
          <a:fontRef idx="minor">
            <a:schemeClr val="tx1"/>
          </a:fontRef>
        </p:style>
      </p:cxnSp>
      <p:sp>
        <p:nvSpPr>
          <p:cNvPr id="75789" name="TextBox 18"/>
          <p:cNvSpPr txBox="1">
            <a:spLocks noChangeArrowheads="1"/>
          </p:cNvSpPr>
          <p:nvPr/>
        </p:nvSpPr>
        <p:spPr bwMode="auto">
          <a:xfrm>
            <a:off x="2124075" y="1557338"/>
            <a:ext cx="1584325" cy="522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b="1">
                <a:solidFill>
                  <a:srgbClr val="595959"/>
                </a:solidFill>
              </a:rPr>
              <a:t>Punto di massima chiarezza</a:t>
            </a:r>
          </a:p>
        </p:txBody>
      </p:sp>
      <p:sp>
        <p:nvSpPr>
          <p:cNvPr id="49" name="Rounded Rectangle 48"/>
          <p:cNvSpPr/>
          <p:nvPr/>
        </p:nvSpPr>
        <p:spPr>
          <a:xfrm>
            <a:off x="2771775" y="2060575"/>
            <a:ext cx="287338" cy="288925"/>
          </a:xfrm>
          <a:prstGeom prst="roundRect">
            <a:avLst/>
          </a:prstGeom>
          <a:gradFill flip="none" rotWithShape="1">
            <a:gsLst>
              <a:gs pos="0">
                <a:schemeClr val="accent1">
                  <a:shade val="51000"/>
                  <a:satMod val="130000"/>
                  <a:alpha val="30000"/>
                </a:schemeClr>
              </a:gs>
              <a:gs pos="80000">
                <a:schemeClr val="accent1">
                  <a:shade val="93000"/>
                  <a:satMod val="130000"/>
                  <a:alpha val="30000"/>
                </a:schemeClr>
              </a:gs>
              <a:gs pos="100000">
                <a:schemeClr val="accent1">
                  <a:shade val="94000"/>
                  <a:satMod val="135000"/>
                  <a:alpha val="3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63" name="TextBox 62"/>
          <p:cNvSpPr txBox="1"/>
          <p:nvPr/>
        </p:nvSpPr>
        <p:spPr>
          <a:xfrm>
            <a:off x="1962150" y="2854325"/>
            <a:ext cx="1889125" cy="646113"/>
          </a:xfrm>
          <a:prstGeom prst="rect">
            <a:avLst/>
          </a:prstGeom>
          <a:noFill/>
        </p:spPr>
        <p:txBody>
          <a:bodyPr>
            <a:spAutoFit/>
          </a:bodyPr>
          <a:lstStyle/>
          <a:p>
            <a:pPr algn="ctr">
              <a:defRPr/>
            </a:pPr>
            <a:r>
              <a:rPr lang="it-IT" dirty="0">
                <a:solidFill>
                  <a:schemeClr val="bg1">
                    <a:lumMod val="50000"/>
                  </a:schemeClr>
                </a:solidFill>
              </a:rPr>
              <a:t>DOMINIO DELLA CERTEZZA</a:t>
            </a:r>
          </a:p>
        </p:txBody>
      </p:sp>
      <p:sp>
        <p:nvSpPr>
          <p:cNvPr id="94" name="Curved Down Arrow 93"/>
          <p:cNvSpPr/>
          <p:nvPr/>
        </p:nvSpPr>
        <p:spPr>
          <a:xfrm flipV="1">
            <a:off x="4572000" y="4005263"/>
            <a:ext cx="3671888" cy="1800225"/>
          </a:xfrm>
          <a:prstGeom prst="curvedDownArrow">
            <a:avLst>
              <a:gd name="adj1" fmla="val 10303"/>
              <a:gd name="adj2" fmla="val 20890"/>
              <a:gd name="adj3" fmla="val 24131"/>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it-IT">
              <a:solidFill>
                <a:schemeClr val="tx1"/>
              </a:solidFill>
            </a:endParaRPr>
          </a:p>
        </p:txBody>
      </p:sp>
      <p:sp>
        <p:nvSpPr>
          <p:cNvPr id="71706" name="Rectangle 71705"/>
          <p:cNvSpPr/>
          <p:nvPr/>
        </p:nvSpPr>
        <p:spPr>
          <a:xfrm>
            <a:off x="6516688" y="4005263"/>
            <a:ext cx="2087562" cy="18002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96" name="TextBox 95"/>
          <p:cNvSpPr txBox="1"/>
          <p:nvPr/>
        </p:nvSpPr>
        <p:spPr>
          <a:xfrm>
            <a:off x="5334000" y="4459287"/>
            <a:ext cx="2273300" cy="646113"/>
          </a:xfrm>
          <a:prstGeom prst="rect">
            <a:avLst/>
          </a:prstGeom>
          <a:noFill/>
        </p:spPr>
        <p:txBody>
          <a:bodyPr wrap="square">
            <a:spAutoFit/>
          </a:bodyPr>
          <a:lstStyle/>
          <a:p>
            <a:pPr algn="ctr">
              <a:defRPr/>
            </a:pPr>
            <a:r>
              <a:rPr lang="it-IT" dirty="0">
                <a:solidFill>
                  <a:schemeClr val="bg1">
                    <a:lumMod val="50000"/>
                  </a:schemeClr>
                </a:solidFill>
              </a:rPr>
              <a:t>DOMINIO DELL’INCERTEZZA</a:t>
            </a:r>
          </a:p>
        </p:txBody>
      </p:sp>
      <p:sp>
        <p:nvSpPr>
          <p:cNvPr id="101" name="TextBox 18"/>
          <p:cNvSpPr txBox="1">
            <a:spLocks noChangeArrowheads="1"/>
          </p:cNvSpPr>
          <p:nvPr/>
        </p:nvSpPr>
        <p:spPr bwMode="auto">
          <a:xfrm>
            <a:off x="5724525" y="5157788"/>
            <a:ext cx="1584325"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it-IT" sz="1400" b="1" dirty="0" err="1">
                <a:solidFill>
                  <a:schemeClr val="tx1">
                    <a:lumMod val="65000"/>
                    <a:lumOff val="35000"/>
                  </a:schemeClr>
                </a:solidFill>
              </a:rPr>
              <a:t>Hipengiofobia</a:t>
            </a:r>
            <a:endParaRPr lang="it-IT" sz="1400" b="1" dirty="0">
              <a:solidFill>
                <a:schemeClr val="tx1">
                  <a:lumMod val="65000"/>
                  <a:lumOff val="35000"/>
                </a:schemeClr>
              </a:solidFill>
            </a:endParaRPr>
          </a:p>
        </p:txBody>
      </p:sp>
      <p:sp>
        <p:nvSpPr>
          <p:cNvPr id="102" name="Rounded Rectangle 101"/>
          <p:cNvSpPr/>
          <p:nvPr/>
        </p:nvSpPr>
        <p:spPr>
          <a:xfrm>
            <a:off x="6372225" y="5659438"/>
            <a:ext cx="287338" cy="290512"/>
          </a:xfrm>
          <a:prstGeom prst="roundRect">
            <a:avLst/>
          </a:prstGeom>
          <a:gradFill flip="none" rotWithShape="1">
            <a:gsLst>
              <a:gs pos="0">
                <a:schemeClr val="accent1">
                  <a:shade val="51000"/>
                  <a:satMod val="130000"/>
                  <a:alpha val="30000"/>
                </a:schemeClr>
              </a:gs>
              <a:gs pos="80000">
                <a:schemeClr val="accent1">
                  <a:shade val="93000"/>
                  <a:satMod val="130000"/>
                  <a:alpha val="30000"/>
                </a:schemeClr>
              </a:gs>
              <a:gs pos="100000">
                <a:schemeClr val="accent1">
                  <a:shade val="94000"/>
                  <a:satMod val="135000"/>
                  <a:alpha val="3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103" name="TextBox 18"/>
          <p:cNvSpPr txBox="1">
            <a:spLocks noChangeArrowheads="1"/>
          </p:cNvSpPr>
          <p:nvPr/>
        </p:nvSpPr>
        <p:spPr bwMode="auto">
          <a:xfrm>
            <a:off x="5724525" y="5300663"/>
            <a:ext cx="1584325"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it-IT" sz="1400" b="1" dirty="0" err="1">
                <a:solidFill>
                  <a:schemeClr val="tx1">
                    <a:lumMod val="65000"/>
                    <a:lumOff val="35000"/>
                  </a:schemeClr>
                </a:solidFill>
              </a:rPr>
              <a:t>Nomodipendenza</a:t>
            </a:r>
            <a:endParaRPr lang="it-IT" sz="1400" b="1" dirty="0">
              <a:solidFill>
                <a:schemeClr val="tx1">
                  <a:lumMod val="65000"/>
                  <a:lumOff val="35000"/>
                </a:schemeClr>
              </a:solidFill>
            </a:endParaRPr>
          </a:p>
        </p:txBody>
      </p:sp>
      <p:sp>
        <p:nvSpPr>
          <p:cNvPr id="75798" name="TextBox 6"/>
          <p:cNvSpPr txBox="1">
            <a:spLocks noChangeArrowheads="1"/>
          </p:cNvSpPr>
          <p:nvPr/>
        </p:nvSpPr>
        <p:spPr bwMode="auto">
          <a:xfrm>
            <a:off x="5940425" y="6073775"/>
            <a:ext cx="17272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b="1">
                <a:solidFill>
                  <a:srgbClr val="800000"/>
                </a:solidFill>
              </a:rPr>
              <a:t>Delirio normativo</a:t>
            </a:r>
          </a:p>
        </p:txBody>
      </p:sp>
    </p:spTree>
    <p:extLst>
      <p:ext uri="{BB962C8B-B14F-4D97-AF65-F5344CB8AC3E}">
        <p14:creationId xmlns:p14="http://schemas.microsoft.com/office/powerpoint/2010/main" val="2620761536"/>
      </p:ext>
    </p:extLst>
  </p:cSld>
  <p:clrMapOvr>
    <a:masterClrMapping/>
  </p:clrMapOvr>
  <p:transition>
    <p:wipe dir="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QUARTO ESPERIMENTO</a:t>
            </a:r>
          </a:p>
          <a:p>
            <a:r>
              <a:rPr lang="it-IT" sz="1600" b="1" dirty="0">
                <a:solidFill>
                  <a:srgbClr val="800000"/>
                </a:solidFill>
              </a:rPr>
              <a:t>IPENGIOFOBIA. LA PAURA DELLE REGOLE</a:t>
            </a:r>
          </a:p>
        </p:txBody>
      </p:sp>
      <p:sp>
        <p:nvSpPr>
          <p:cNvPr id="4" name="TextBox 3"/>
          <p:cNvSpPr txBox="1"/>
          <p:nvPr/>
        </p:nvSpPr>
        <p:spPr>
          <a:xfrm>
            <a:off x="18668" y="4365104"/>
            <a:ext cx="4193291" cy="523220"/>
          </a:xfrm>
          <a:prstGeom prst="rect">
            <a:avLst/>
          </a:prstGeom>
          <a:noFill/>
        </p:spPr>
        <p:txBody>
          <a:bodyPr wrap="square" rtlCol="0">
            <a:spAutoFit/>
          </a:bodyPr>
          <a:lstStyle/>
          <a:p>
            <a:r>
              <a:rPr lang="it-IT" sz="1400" b="1" dirty="0"/>
              <a:t>KATZ-NAVON T.</a:t>
            </a:r>
            <a:r>
              <a:rPr lang="it-IT" sz="1400" dirty="0"/>
              <a:t>, “</a:t>
            </a:r>
            <a:r>
              <a:rPr lang="it-IT" sz="1400" i="1" dirty="0" err="1"/>
              <a:t>Safety</a:t>
            </a:r>
            <a:r>
              <a:rPr lang="it-IT" sz="1400" i="1" dirty="0"/>
              <a:t> </a:t>
            </a:r>
            <a:r>
              <a:rPr lang="it-IT" sz="1400" i="1" dirty="0" err="1"/>
              <a:t>climate</a:t>
            </a:r>
            <a:r>
              <a:rPr lang="it-IT" sz="1400" i="1" dirty="0"/>
              <a:t> in </a:t>
            </a:r>
            <a:r>
              <a:rPr lang="it-IT" sz="1400" i="1" dirty="0" err="1"/>
              <a:t>health</a:t>
            </a:r>
            <a:r>
              <a:rPr lang="it-IT" sz="1400" i="1" dirty="0"/>
              <a:t> care </a:t>
            </a:r>
            <a:r>
              <a:rPr lang="it-IT" sz="1400" i="1" dirty="0" err="1"/>
              <a:t>organizations</a:t>
            </a:r>
            <a:r>
              <a:rPr lang="it-IT" sz="1400" i="1" dirty="0"/>
              <a:t>. A </a:t>
            </a:r>
            <a:r>
              <a:rPr lang="it-IT" sz="1400" i="1" dirty="0" err="1"/>
              <a:t>multidimensional</a:t>
            </a:r>
            <a:r>
              <a:rPr lang="it-IT" sz="1400" i="1" dirty="0"/>
              <a:t> </a:t>
            </a:r>
            <a:r>
              <a:rPr lang="it-IT" sz="1400" i="1" dirty="0" err="1"/>
              <a:t>approach</a:t>
            </a:r>
            <a:r>
              <a:rPr lang="it-IT" sz="1400" dirty="0"/>
              <a:t>” (2005)</a:t>
            </a:r>
          </a:p>
        </p:txBody>
      </p:sp>
      <p:sp>
        <p:nvSpPr>
          <p:cNvPr id="5" name="TextBox 4"/>
          <p:cNvSpPr txBox="1"/>
          <p:nvPr/>
        </p:nvSpPr>
        <p:spPr>
          <a:xfrm>
            <a:off x="3923928" y="836712"/>
            <a:ext cx="5076056" cy="5355313"/>
          </a:xfrm>
          <a:prstGeom prst="rect">
            <a:avLst/>
          </a:prstGeom>
          <a:solidFill>
            <a:schemeClr val="bg1"/>
          </a:solidFill>
        </p:spPr>
        <p:txBody>
          <a:bodyPr wrap="square" rtlCol="0">
            <a:spAutoFit/>
          </a:bodyPr>
          <a:lstStyle/>
          <a:p>
            <a:r>
              <a:rPr lang="it-IT" dirty="0"/>
              <a:t>Le implicazioni per un leader sono:</a:t>
            </a:r>
          </a:p>
          <a:p>
            <a:pPr marL="285750" indent="-285750">
              <a:buFont typeface="Arial"/>
              <a:buChar char="•"/>
            </a:pPr>
            <a:r>
              <a:rPr lang="it-IT" dirty="0"/>
              <a:t>Il problema dell’</a:t>
            </a:r>
            <a:r>
              <a:rPr lang="it-IT" dirty="0" err="1"/>
              <a:t>ipengiofobìa</a:t>
            </a:r>
            <a:r>
              <a:rPr lang="it-IT" dirty="0"/>
              <a:t> cresce se la </a:t>
            </a:r>
            <a:r>
              <a:rPr lang="it-IT" b="1" dirty="0">
                <a:solidFill>
                  <a:srgbClr val="800000"/>
                </a:solidFill>
              </a:rPr>
              <a:t>componente dirigenziale pensa di poter risolvere i problemi stabilendo altre regole</a:t>
            </a:r>
          </a:p>
          <a:p>
            <a:pPr marL="285750" indent="-285750">
              <a:buFont typeface="Arial"/>
              <a:buChar char="•"/>
            </a:pPr>
            <a:r>
              <a:rPr lang="it-IT" dirty="0"/>
              <a:t>Le regole aumentano la </a:t>
            </a:r>
            <a:r>
              <a:rPr lang="it-IT" b="1" dirty="0">
                <a:solidFill>
                  <a:srgbClr val="800000"/>
                </a:solidFill>
              </a:rPr>
              <a:t>paura</a:t>
            </a:r>
            <a:r>
              <a:rPr lang="it-IT" dirty="0"/>
              <a:t> dei dipendenti e </a:t>
            </a:r>
            <a:r>
              <a:rPr lang="it-IT" b="1" dirty="0">
                <a:solidFill>
                  <a:srgbClr val="800000"/>
                </a:solidFill>
              </a:rPr>
              <a:t>comunicano sfiducia </a:t>
            </a:r>
            <a:r>
              <a:rPr lang="it-IT" dirty="0"/>
              <a:t>nelle capacità dei dipendenti</a:t>
            </a:r>
          </a:p>
          <a:p>
            <a:pPr marL="285750" indent="-285750">
              <a:buFont typeface="Arial"/>
              <a:buChar char="•"/>
            </a:pPr>
            <a:r>
              <a:rPr lang="it-IT" dirty="0"/>
              <a:t>E’ un processo </a:t>
            </a:r>
            <a:r>
              <a:rPr lang="it-IT" b="1" dirty="0">
                <a:solidFill>
                  <a:srgbClr val="800000"/>
                </a:solidFill>
              </a:rPr>
              <a:t>difficilmente arrestabile</a:t>
            </a:r>
            <a:r>
              <a:rPr lang="it-IT" dirty="0"/>
              <a:t> perché auto-rinforzante che potrebbe portare, ad esempio, a determinare persino come i dipendenti dovrebbero vestirsi</a:t>
            </a:r>
          </a:p>
          <a:p>
            <a:pPr marL="285750" indent="-285750">
              <a:buFont typeface="Arial"/>
              <a:buChar char="•"/>
            </a:pPr>
            <a:r>
              <a:rPr lang="it-IT" dirty="0"/>
              <a:t>Per la leadership, la sfida è trovare il </a:t>
            </a:r>
            <a:r>
              <a:rPr lang="it-IT" b="1" dirty="0">
                <a:solidFill>
                  <a:srgbClr val="800000"/>
                </a:solidFill>
              </a:rPr>
              <a:t>giusto equilibrio tra regole e responsabilità </a:t>
            </a:r>
            <a:r>
              <a:rPr lang="it-IT" dirty="0"/>
              <a:t>personale, fatto salvo che il principale elemento di destabilizzazione è il proliferare a volte inconsapevole della regolamentazione di scala nazionale e sovranazionale</a:t>
            </a:r>
          </a:p>
          <a:p>
            <a:pPr marL="285750" indent="-285750">
              <a:buFont typeface="Arial"/>
              <a:buChar char="•"/>
            </a:pPr>
            <a:r>
              <a:rPr lang="it-IT" dirty="0"/>
              <a:t>Tagliare decisamente (</a:t>
            </a:r>
            <a:r>
              <a:rPr lang="it-IT" b="1" dirty="0">
                <a:solidFill>
                  <a:srgbClr val="800000"/>
                </a:solidFill>
              </a:rPr>
              <a:t>semplificare</a:t>
            </a:r>
            <a:r>
              <a:rPr lang="it-IT" dirty="0"/>
              <a:t>) il numero di regole e procedure, se necessario</a:t>
            </a:r>
          </a:p>
        </p:txBody>
      </p:sp>
      <p:pic>
        <p:nvPicPr>
          <p:cNvPr id="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795225"/>
            <a:ext cx="2880320" cy="24978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426792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15616" y="2204864"/>
            <a:ext cx="6480720" cy="800219"/>
          </a:xfrm>
          <a:prstGeom prst="rect">
            <a:avLst/>
          </a:prstGeom>
          <a:noFill/>
        </p:spPr>
        <p:txBody>
          <a:bodyPr wrap="square" rtlCol="0">
            <a:spAutoFit/>
          </a:bodyPr>
          <a:lstStyle/>
          <a:p>
            <a:r>
              <a:rPr lang="it-IT" b="1" dirty="0"/>
              <a:t>QUINTO ESPERIMENTO</a:t>
            </a:r>
          </a:p>
          <a:p>
            <a:r>
              <a:rPr lang="it-IT" sz="2800" b="1" dirty="0">
                <a:solidFill>
                  <a:srgbClr val="800000"/>
                </a:solidFill>
              </a:rPr>
              <a:t>LA TEORIA DELLA REAZIONE</a:t>
            </a:r>
          </a:p>
        </p:txBody>
      </p:sp>
      <p:sp>
        <p:nvSpPr>
          <p:cNvPr id="4" name="TextBox 3"/>
          <p:cNvSpPr txBox="1"/>
          <p:nvPr/>
        </p:nvSpPr>
        <p:spPr>
          <a:xfrm>
            <a:off x="5364088" y="4221088"/>
            <a:ext cx="3672408" cy="1200329"/>
          </a:xfrm>
          <a:prstGeom prst="rect">
            <a:avLst/>
          </a:prstGeom>
          <a:noFill/>
        </p:spPr>
        <p:txBody>
          <a:bodyPr wrap="square" rtlCol="0">
            <a:spAutoFit/>
          </a:bodyPr>
          <a:lstStyle/>
          <a:p>
            <a:r>
              <a:rPr lang="it-IT" b="1" dirty="0"/>
              <a:t>PENNEBAKER and SANDERS</a:t>
            </a:r>
            <a:r>
              <a:rPr lang="it-IT" dirty="0"/>
              <a:t>, “</a:t>
            </a:r>
            <a:r>
              <a:rPr lang="it-IT" i="1" dirty="0"/>
              <a:t>American graffiti. </a:t>
            </a:r>
            <a:r>
              <a:rPr lang="it-IT" i="1" dirty="0" err="1"/>
              <a:t>Effects</a:t>
            </a:r>
            <a:r>
              <a:rPr lang="it-IT" i="1" dirty="0"/>
              <a:t> of authority and </a:t>
            </a:r>
            <a:r>
              <a:rPr lang="it-IT" i="1" dirty="0" err="1"/>
              <a:t>reactance</a:t>
            </a:r>
            <a:r>
              <a:rPr lang="it-IT" i="1" dirty="0"/>
              <a:t> </a:t>
            </a:r>
            <a:r>
              <a:rPr lang="it-IT" i="1" dirty="0" err="1"/>
              <a:t>arousal</a:t>
            </a:r>
            <a:r>
              <a:rPr lang="it-IT" dirty="0"/>
              <a:t>” (1976)</a:t>
            </a:r>
          </a:p>
        </p:txBody>
      </p:sp>
      <p:pic>
        <p:nvPicPr>
          <p:cNvPr id="2" name="Picture 1"/>
          <p:cNvPicPr>
            <a:picLocks noChangeAspect="1"/>
          </p:cNvPicPr>
          <p:nvPr/>
        </p:nvPicPr>
        <p:blipFill>
          <a:blip r:embed="rId2"/>
          <a:stretch>
            <a:fillRect/>
          </a:stretch>
        </p:blipFill>
        <p:spPr>
          <a:xfrm>
            <a:off x="7425" y="3429000"/>
            <a:ext cx="4852607" cy="3024336"/>
          </a:xfrm>
          <a:prstGeom prst="rect">
            <a:avLst/>
          </a:prstGeom>
        </p:spPr>
      </p:pic>
    </p:spTree>
    <p:extLst>
      <p:ext uri="{BB962C8B-B14F-4D97-AF65-F5344CB8AC3E}">
        <p14:creationId xmlns:p14="http://schemas.microsoft.com/office/powerpoint/2010/main" val="251432416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QUINTO ESPERIMENTO</a:t>
            </a:r>
          </a:p>
          <a:p>
            <a:r>
              <a:rPr lang="it-IT" sz="1600" b="1" dirty="0">
                <a:solidFill>
                  <a:srgbClr val="800000"/>
                </a:solidFill>
              </a:rPr>
              <a:t>LA TEORIA DELLA REAZIONE</a:t>
            </a:r>
          </a:p>
        </p:txBody>
      </p:sp>
      <p:sp>
        <p:nvSpPr>
          <p:cNvPr id="4" name="TextBox 3"/>
          <p:cNvSpPr txBox="1"/>
          <p:nvPr/>
        </p:nvSpPr>
        <p:spPr>
          <a:xfrm>
            <a:off x="18669" y="4365104"/>
            <a:ext cx="3977268" cy="523220"/>
          </a:xfrm>
          <a:prstGeom prst="rect">
            <a:avLst/>
          </a:prstGeom>
          <a:noFill/>
        </p:spPr>
        <p:txBody>
          <a:bodyPr wrap="square" rtlCol="0">
            <a:spAutoFit/>
          </a:bodyPr>
          <a:lstStyle/>
          <a:p>
            <a:r>
              <a:rPr lang="it-IT" sz="1400" b="1" dirty="0"/>
              <a:t>PENNEBAKER and SANDERS</a:t>
            </a:r>
            <a:r>
              <a:rPr lang="it-IT" sz="1400" dirty="0"/>
              <a:t>, “</a:t>
            </a:r>
            <a:r>
              <a:rPr lang="it-IT" sz="1400" i="1" dirty="0"/>
              <a:t>American graffiti. </a:t>
            </a:r>
            <a:r>
              <a:rPr lang="it-IT" sz="1400" i="1" dirty="0" err="1"/>
              <a:t>Effects</a:t>
            </a:r>
            <a:r>
              <a:rPr lang="it-IT" sz="1400" i="1" dirty="0"/>
              <a:t> of authority and </a:t>
            </a:r>
            <a:r>
              <a:rPr lang="it-IT" sz="1400" i="1" dirty="0" err="1"/>
              <a:t>reactance</a:t>
            </a:r>
            <a:r>
              <a:rPr lang="it-IT" sz="1400" i="1" dirty="0"/>
              <a:t> </a:t>
            </a:r>
            <a:r>
              <a:rPr lang="it-IT" sz="1400" i="1" dirty="0" err="1"/>
              <a:t>arousal</a:t>
            </a:r>
            <a:r>
              <a:rPr lang="it-IT" sz="1400" dirty="0"/>
              <a:t>” (1976)</a:t>
            </a:r>
          </a:p>
        </p:txBody>
      </p:sp>
      <p:sp>
        <p:nvSpPr>
          <p:cNvPr id="5" name="TextBox 4"/>
          <p:cNvSpPr txBox="1"/>
          <p:nvPr/>
        </p:nvSpPr>
        <p:spPr>
          <a:xfrm>
            <a:off x="4499992" y="2492896"/>
            <a:ext cx="4392488" cy="3416320"/>
          </a:xfrm>
          <a:prstGeom prst="rect">
            <a:avLst/>
          </a:prstGeom>
          <a:noFill/>
        </p:spPr>
        <p:txBody>
          <a:bodyPr wrap="square" rtlCol="0">
            <a:spAutoFit/>
          </a:bodyPr>
          <a:lstStyle/>
          <a:p>
            <a:pPr marL="285750" indent="-285750">
              <a:buFont typeface="Arial"/>
              <a:buChar char="•"/>
            </a:pPr>
            <a:r>
              <a:rPr lang="it-IT" dirty="0"/>
              <a:t>Le regole di un’organizzazione possono essere vissute, a volte, </a:t>
            </a:r>
            <a:r>
              <a:rPr lang="it-IT" b="1" dirty="0">
                <a:solidFill>
                  <a:srgbClr val="800000"/>
                </a:solidFill>
              </a:rPr>
              <a:t>come opprimenti e/o intimidatorie</a:t>
            </a:r>
          </a:p>
          <a:p>
            <a:pPr marL="285750" indent="-285750">
              <a:buFont typeface="Arial"/>
              <a:buChar char="•"/>
            </a:pPr>
            <a:r>
              <a:rPr lang="it-IT" dirty="0"/>
              <a:t>In alcuni casi viene vietato l’accesso, ad esempio, ai social network, oppure viene vietato qualsiasi regalo o utilità, anche di modicissimo valore</a:t>
            </a:r>
          </a:p>
          <a:p>
            <a:pPr marL="285750" indent="-285750">
              <a:buFont typeface="Arial"/>
              <a:buChar char="•"/>
            </a:pPr>
            <a:r>
              <a:rPr lang="it-IT" dirty="0"/>
              <a:t>Oltre all’</a:t>
            </a:r>
            <a:r>
              <a:rPr lang="it-IT" dirty="0" err="1"/>
              <a:t>ipengiofobìà</a:t>
            </a:r>
            <a:r>
              <a:rPr lang="it-IT" dirty="0"/>
              <a:t>, un altro effetto collaterale può verificarsi e, cioè, fare in modo che lo stress sulle regole si trasformi in un </a:t>
            </a:r>
            <a:r>
              <a:rPr lang="it-IT" b="1" dirty="0">
                <a:solidFill>
                  <a:srgbClr val="800000"/>
                </a:solidFill>
              </a:rPr>
              <a:t>boomerang</a:t>
            </a:r>
          </a:p>
          <a:p>
            <a:pPr marL="285750" indent="-285750">
              <a:buFont typeface="Arial"/>
              <a:buChar char="•"/>
            </a:pPr>
            <a:endParaRPr lang="it-IT" dirty="0"/>
          </a:p>
        </p:txBody>
      </p:sp>
      <p:pic>
        <p:nvPicPr>
          <p:cNvPr id="6" name="Picture 5"/>
          <p:cNvPicPr>
            <a:picLocks noChangeAspect="1"/>
          </p:cNvPicPr>
          <p:nvPr/>
        </p:nvPicPr>
        <p:blipFill>
          <a:blip r:embed="rId2"/>
          <a:stretch>
            <a:fillRect/>
          </a:stretch>
        </p:blipFill>
        <p:spPr>
          <a:xfrm>
            <a:off x="0" y="1995179"/>
            <a:ext cx="3340439" cy="2081893"/>
          </a:xfrm>
          <a:prstGeom prst="rect">
            <a:avLst/>
          </a:prstGeom>
        </p:spPr>
      </p:pic>
    </p:spTree>
    <p:extLst>
      <p:ext uri="{BB962C8B-B14F-4D97-AF65-F5344CB8AC3E}">
        <p14:creationId xmlns:p14="http://schemas.microsoft.com/office/powerpoint/2010/main" val="1254986990"/>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QUINTO ESPERIMENTO</a:t>
            </a:r>
          </a:p>
          <a:p>
            <a:r>
              <a:rPr lang="it-IT" sz="1600" b="1" dirty="0">
                <a:solidFill>
                  <a:srgbClr val="800000"/>
                </a:solidFill>
              </a:rPr>
              <a:t>LA TEORIA DELLA REAZIONE</a:t>
            </a:r>
          </a:p>
        </p:txBody>
      </p:sp>
      <p:sp>
        <p:nvSpPr>
          <p:cNvPr id="4" name="TextBox 3"/>
          <p:cNvSpPr txBox="1"/>
          <p:nvPr/>
        </p:nvSpPr>
        <p:spPr>
          <a:xfrm>
            <a:off x="18669" y="4365104"/>
            <a:ext cx="3977268" cy="523220"/>
          </a:xfrm>
          <a:prstGeom prst="rect">
            <a:avLst/>
          </a:prstGeom>
          <a:noFill/>
        </p:spPr>
        <p:txBody>
          <a:bodyPr wrap="square" rtlCol="0">
            <a:spAutoFit/>
          </a:bodyPr>
          <a:lstStyle/>
          <a:p>
            <a:r>
              <a:rPr lang="it-IT" sz="1400" b="1" dirty="0"/>
              <a:t>PENNEBAKER and SANDERS</a:t>
            </a:r>
            <a:r>
              <a:rPr lang="it-IT" sz="1400" dirty="0"/>
              <a:t>, “</a:t>
            </a:r>
            <a:r>
              <a:rPr lang="it-IT" sz="1400" i="1" dirty="0"/>
              <a:t>American graffiti. </a:t>
            </a:r>
            <a:r>
              <a:rPr lang="it-IT" sz="1400" i="1" dirty="0" err="1"/>
              <a:t>Effects</a:t>
            </a:r>
            <a:r>
              <a:rPr lang="it-IT" sz="1400" i="1" dirty="0"/>
              <a:t> of authority and </a:t>
            </a:r>
            <a:r>
              <a:rPr lang="it-IT" sz="1400" i="1" dirty="0" err="1"/>
              <a:t>reactance</a:t>
            </a:r>
            <a:r>
              <a:rPr lang="it-IT" sz="1400" i="1" dirty="0"/>
              <a:t> </a:t>
            </a:r>
            <a:r>
              <a:rPr lang="it-IT" sz="1400" i="1" dirty="0" err="1"/>
              <a:t>arousal</a:t>
            </a:r>
            <a:r>
              <a:rPr lang="it-IT" sz="1400" dirty="0"/>
              <a:t>” (1976)</a:t>
            </a:r>
          </a:p>
        </p:txBody>
      </p:sp>
      <p:sp>
        <p:nvSpPr>
          <p:cNvPr id="5" name="TextBox 4"/>
          <p:cNvSpPr txBox="1"/>
          <p:nvPr/>
        </p:nvSpPr>
        <p:spPr>
          <a:xfrm>
            <a:off x="4499992" y="2492896"/>
            <a:ext cx="4392488" cy="4247317"/>
          </a:xfrm>
          <a:prstGeom prst="rect">
            <a:avLst/>
          </a:prstGeom>
          <a:noFill/>
        </p:spPr>
        <p:txBody>
          <a:bodyPr wrap="square" rtlCol="0">
            <a:spAutoFit/>
          </a:bodyPr>
          <a:lstStyle/>
          <a:p>
            <a:pPr marL="285750" indent="-285750">
              <a:buFont typeface="Arial"/>
              <a:buChar char="•"/>
            </a:pPr>
            <a:r>
              <a:rPr lang="it-IT" dirty="0" err="1"/>
              <a:t>Pennebaker</a:t>
            </a:r>
            <a:r>
              <a:rPr lang="it-IT" dirty="0"/>
              <a:t> e </a:t>
            </a:r>
            <a:r>
              <a:rPr lang="it-IT" dirty="0" err="1"/>
              <a:t>Sanders</a:t>
            </a:r>
            <a:r>
              <a:rPr lang="it-IT" dirty="0"/>
              <a:t> decisero di scoprire che effetto avesse il “proibire” sul comportamento delle persone</a:t>
            </a:r>
          </a:p>
          <a:p>
            <a:pPr marL="285750" indent="-285750">
              <a:buFont typeface="Arial"/>
              <a:buChar char="•"/>
            </a:pPr>
            <a:r>
              <a:rPr lang="it-IT" dirty="0"/>
              <a:t>Cosa succede se un segnale intima di non scrivere sui muri?</a:t>
            </a:r>
          </a:p>
          <a:p>
            <a:pPr marL="285750" indent="-285750">
              <a:buFont typeface="Arial"/>
              <a:buChar char="•"/>
            </a:pPr>
            <a:r>
              <a:rPr lang="it-IT" dirty="0"/>
              <a:t>Posizionarono due diversi segnali nella toilette di una Università americana </a:t>
            </a:r>
          </a:p>
          <a:p>
            <a:pPr marL="285750" indent="-285750">
              <a:buFont typeface="Arial"/>
              <a:buChar char="•"/>
            </a:pPr>
            <a:r>
              <a:rPr lang="it-IT" dirty="0"/>
              <a:t>Un segnale riportava: “</a:t>
            </a:r>
            <a:r>
              <a:rPr lang="it-IT" b="1" dirty="0">
                <a:solidFill>
                  <a:srgbClr val="800000"/>
                </a:solidFill>
              </a:rPr>
              <a:t>DO NOT WRITE on the </a:t>
            </a:r>
            <a:r>
              <a:rPr lang="it-IT" b="1" dirty="0" err="1">
                <a:solidFill>
                  <a:srgbClr val="800000"/>
                </a:solidFill>
              </a:rPr>
              <a:t>Walls</a:t>
            </a:r>
            <a:r>
              <a:rPr lang="it-IT" dirty="0"/>
              <a:t>”</a:t>
            </a:r>
          </a:p>
          <a:p>
            <a:pPr marL="285750" indent="-285750">
              <a:buFont typeface="Arial"/>
              <a:buChar char="•"/>
            </a:pPr>
            <a:r>
              <a:rPr lang="it-IT" dirty="0"/>
              <a:t>L’altro: “</a:t>
            </a:r>
            <a:r>
              <a:rPr lang="it-IT" b="1" dirty="0" err="1">
                <a:solidFill>
                  <a:srgbClr val="800000"/>
                </a:solidFill>
              </a:rPr>
              <a:t>Please</a:t>
            </a:r>
            <a:r>
              <a:rPr lang="it-IT" b="1" dirty="0">
                <a:solidFill>
                  <a:srgbClr val="800000"/>
                </a:solidFill>
              </a:rPr>
              <a:t>, do </a:t>
            </a:r>
            <a:r>
              <a:rPr lang="it-IT" b="1" dirty="0" err="1">
                <a:solidFill>
                  <a:srgbClr val="800000"/>
                </a:solidFill>
              </a:rPr>
              <a:t>not</a:t>
            </a:r>
            <a:r>
              <a:rPr lang="it-IT" b="1" dirty="0">
                <a:solidFill>
                  <a:srgbClr val="800000"/>
                </a:solidFill>
              </a:rPr>
              <a:t> </a:t>
            </a:r>
            <a:r>
              <a:rPr lang="it-IT" b="1" dirty="0" err="1">
                <a:solidFill>
                  <a:srgbClr val="800000"/>
                </a:solidFill>
              </a:rPr>
              <a:t>write</a:t>
            </a:r>
            <a:r>
              <a:rPr lang="it-IT" b="1" dirty="0">
                <a:solidFill>
                  <a:srgbClr val="800000"/>
                </a:solidFill>
              </a:rPr>
              <a:t> on the </a:t>
            </a:r>
            <a:r>
              <a:rPr lang="it-IT" b="1" dirty="0" err="1">
                <a:solidFill>
                  <a:srgbClr val="800000"/>
                </a:solidFill>
              </a:rPr>
              <a:t>walls</a:t>
            </a:r>
            <a:r>
              <a:rPr lang="it-IT" dirty="0"/>
              <a:t>”</a:t>
            </a:r>
          </a:p>
          <a:p>
            <a:pPr marL="285750" indent="-285750">
              <a:buFont typeface="Arial"/>
              <a:buChar char="•"/>
            </a:pPr>
            <a:r>
              <a:rPr lang="it-IT" dirty="0"/>
              <a:t>In entrambi i casi non veniva fatta alcuna menzione della sanzione</a:t>
            </a:r>
          </a:p>
          <a:p>
            <a:endParaRPr lang="it-IT" b="1" dirty="0">
              <a:solidFill>
                <a:srgbClr val="800000"/>
              </a:solidFill>
            </a:endParaRPr>
          </a:p>
          <a:p>
            <a:pPr marL="285750" indent="-285750">
              <a:buFont typeface="Arial"/>
              <a:buChar char="•"/>
            </a:pPr>
            <a:endParaRPr lang="it-IT" dirty="0"/>
          </a:p>
        </p:txBody>
      </p:sp>
      <p:pic>
        <p:nvPicPr>
          <p:cNvPr id="6" name="Picture 5"/>
          <p:cNvPicPr>
            <a:picLocks noChangeAspect="1"/>
          </p:cNvPicPr>
          <p:nvPr/>
        </p:nvPicPr>
        <p:blipFill>
          <a:blip r:embed="rId2"/>
          <a:stretch>
            <a:fillRect/>
          </a:stretch>
        </p:blipFill>
        <p:spPr>
          <a:xfrm>
            <a:off x="0" y="1995179"/>
            <a:ext cx="3340439" cy="2081893"/>
          </a:xfrm>
          <a:prstGeom prst="rect">
            <a:avLst/>
          </a:prstGeom>
        </p:spPr>
      </p:pic>
    </p:spTree>
    <p:extLst>
      <p:ext uri="{BB962C8B-B14F-4D97-AF65-F5344CB8AC3E}">
        <p14:creationId xmlns:p14="http://schemas.microsoft.com/office/powerpoint/2010/main" val="370680167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QUINTO ESPERIMENTO</a:t>
            </a:r>
          </a:p>
          <a:p>
            <a:r>
              <a:rPr lang="it-IT" sz="1600" b="1" dirty="0">
                <a:solidFill>
                  <a:srgbClr val="800000"/>
                </a:solidFill>
              </a:rPr>
              <a:t>LA TEORIA DELLA REAZIONE</a:t>
            </a:r>
          </a:p>
        </p:txBody>
      </p:sp>
      <p:sp>
        <p:nvSpPr>
          <p:cNvPr id="4" name="TextBox 3"/>
          <p:cNvSpPr txBox="1"/>
          <p:nvPr/>
        </p:nvSpPr>
        <p:spPr>
          <a:xfrm>
            <a:off x="18669" y="4365104"/>
            <a:ext cx="3977268" cy="523220"/>
          </a:xfrm>
          <a:prstGeom prst="rect">
            <a:avLst/>
          </a:prstGeom>
          <a:noFill/>
        </p:spPr>
        <p:txBody>
          <a:bodyPr wrap="square" rtlCol="0">
            <a:spAutoFit/>
          </a:bodyPr>
          <a:lstStyle/>
          <a:p>
            <a:r>
              <a:rPr lang="it-IT" sz="1400" b="1" dirty="0"/>
              <a:t>PENNEBAKER and SANDERS</a:t>
            </a:r>
            <a:r>
              <a:rPr lang="it-IT" sz="1400" dirty="0"/>
              <a:t>, “</a:t>
            </a:r>
            <a:r>
              <a:rPr lang="it-IT" sz="1400" i="1" dirty="0"/>
              <a:t>American graffiti. </a:t>
            </a:r>
            <a:r>
              <a:rPr lang="it-IT" sz="1400" i="1" dirty="0" err="1"/>
              <a:t>Effects</a:t>
            </a:r>
            <a:r>
              <a:rPr lang="it-IT" sz="1400" i="1" dirty="0"/>
              <a:t> of authority and </a:t>
            </a:r>
            <a:r>
              <a:rPr lang="it-IT" sz="1400" i="1" dirty="0" err="1"/>
              <a:t>reactance</a:t>
            </a:r>
            <a:r>
              <a:rPr lang="it-IT" sz="1400" i="1" dirty="0"/>
              <a:t> </a:t>
            </a:r>
            <a:r>
              <a:rPr lang="it-IT" sz="1400" i="1" dirty="0" err="1"/>
              <a:t>arousal</a:t>
            </a:r>
            <a:r>
              <a:rPr lang="it-IT" sz="1400" dirty="0"/>
              <a:t>” (1976)</a:t>
            </a:r>
          </a:p>
        </p:txBody>
      </p:sp>
      <p:sp>
        <p:nvSpPr>
          <p:cNvPr id="5" name="TextBox 4"/>
          <p:cNvSpPr txBox="1"/>
          <p:nvPr/>
        </p:nvSpPr>
        <p:spPr>
          <a:xfrm>
            <a:off x="4428344" y="1295400"/>
            <a:ext cx="4752527" cy="5355313"/>
          </a:xfrm>
          <a:prstGeom prst="rect">
            <a:avLst/>
          </a:prstGeom>
          <a:noFill/>
        </p:spPr>
        <p:txBody>
          <a:bodyPr wrap="square" rtlCol="0">
            <a:spAutoFit/>
          </a:bodyPr>
          <a:lstStyle/>
          <a:p>
            <a:r>
              <a:rPr lang="it-IT" dirty="0" err="1"/>
              <a:t>Pennebaker</a:t>
            </a:r>
            <a:r>
              <a:rPr lang="it-IT" dirty="0"/>
              <a:t> e </a:t>
            </a:r>
            <a:r>
              <a:rPr lang="it-IT" dirty="0" err="1"/>
              <a:t>Sanders</a:t>
            </a:r>
            <a:r>
              <a:rPr lang="it-IT" dirty="0"/>
              <a:t> evidenziarono come:</a:t>
            </a:r>
          </a:p>
          <a:p>
            <a:pPr marL="285750" indent="-285750">
              <a:buFont typeface="Arial"/>
              <a:buChar char="•"/>
            </a:pPr>
            <a:r>
              <a:rPr lang="it-IT" dirty="0"/>
              <a:t>Intorno al primo segnale “DO NOT WRITE on the </a:t>
            </a:r>
            <a:r>
              <a:rPr lang="it-IT" dirty="0" err="1"/>
              <a:t>Walls</a:t>
            </a:r>
            <a:r>
              <a:rPr lang="it-IT" dirty="0"/>
              <a:t>” c’era un </a:t>
            </a:r>
            <a:r>
              <a:rPr lang="it-IT" b="1" dirty="0">
                <a:solidFill>
                  <a:srgbClr val="800000"/>
                </a:solidFill>
              </a:rPr>
              <a:t>numero significativamente più alto di graffiti</a:t>
            </a:r>
          </a:p>
          <a:p>
            <a:pPr marL="285750" indent="-285750">
              <a:buFont typeface="Arial"/>
              <a:buChar char="•"/>
            </a:pPr>
            <a:r>
              <a:rPr lang="it-IT" dirty="0"/>
              <a:t>Lo studio dimostrò come, nel contesto scolastico, </a:t>
            </a:r>
            <a:r>
              <a:rPr lang="it-IT" b="1" dirty="0">
                <a:solidFill>
                  <a:srgbClr val="800000"/>
                </a:solidFill>
              </a:rPr>
              <a:t>più le regole sono comunicate in maniera intimidatoria</a:t>
            </a:r>
            <a:r>
              <a:rPr lang="it-IT" dirty="0"/>
              <a:t>, più c’è la possibilità che vengano violate</a:t>
            </a:r>
          </a:p>
          <a:p>
            <a:pPr marL="285750" indent="-285750">
              <a:buFont typeface="Arial"/>
              <a:buChar char="•"/>
            </a:pPr>
            <a:r>
              <a:rPr lang="it-IT" b="1" dirty="0">
                <a:solidFill>
                  <a:srgbClr val="800000"/>
                </a:solidFill>
              </a:rPr>
              <a:t>Le regole creano i trasgressori</a:t>
            </a:r>
          </a:p>
          <a:p>
            <a:pPr marL="285750" indent="-285750">
              <a:buFont typeface="Arial"/>
              <a:buChar char="•"/>
            </a:pPr>
            <a:r>
              <a:rPr lang="it-IT" dirty="0"/>
              <a:t>Jack </a:t>
            </a:r>
            <a:r>
              <a:rPr lang="it-IT" dirty="0" err="1"/>
              <a:t>Brehm</a:t>
            </a:r>
            <a:r>
              <a:rPr lang="it-IT" dirty="0"/>
              <a:t> sviluppò, proprio su questo, la cosiddetta “</a:t>
            </a:r>
            <a:r>
              <a:rPr lang="it-IT" b="1" dirty="0">
                <a:solidFill>
                  <a:srgbClr val="800000"/>
                </a:solidFill>
              </a:rPr>
              <a:t>teoria della reazione</a:t>
            </a:r>
            <a:r>
              <a:rPr lang="it-IT" dirty="0"/>
              <a:t>”</a:t>
            </a:r>
          </a:p>
          <a:p>
            <a:pPr marL="285750" indent="-285750">
              <a:buFont typeface="Arial"/>
              <a:buChar char="•"/>
            </a:pPr>
            <a:r>
              <a:rPr lang="it-IT" dirty="0"/>
              <a:t>La teoria suggerisce che la sensazione di una “</a:t>
            </a:r>
            <a:r>
              <a:rPr lang="it-IT" b="1" dirty="0">
                <a:solidFill>
                  <a:srgbClr val="800000"/>
                </a:solidFill>
              </a:rPr>
              <a:t>libertà ristretta</a:t>
            </a:r>
            <a:r>
              <a:rPr lang="it-IT" dirty="0"/>
              <a:t>” determina una reazione nelle persone </a:t>
            </a:r>
          </a:p>
          <a:p>
            <a:pPr marL="285750" indent="-285750">
              <a:buFont typeface="Arial"/>
              <a:buChar char="•"/>
            </a:pPr>
            <a:r>
              <a:rPr lang="it-IT" b="1" dirty="0">
                <a:solidFill>
                  <a:srgbClr val="800000"/>
                </a:solidFill>
              </a:rPr>
              <a:t>Più le persone si sentono in grado di decidere ciò che è giusto e sbagliato</a:t>
            </a:r>
            <a:r>
              <a:rPr lang="it-IT" dirty="0"/>
              <a:t>, meno accetteranno imposizioni intimidatorie sul comportamento da tenersi </a:t>
            </a:r>
          </a:p>
        </p:txBody>
      </p:sp>
      <p:pic>
        <p:nvPicPr>
          <p:cNvPr id="6" name="Picture 5"/>
          <p:cNvPicPr>
            <a:picLocks noChangeAspect="1"/>
          </p:cNvPicPr>
          <p:nvPr/>
        </p:nvPicPr>
        <p:blipFill>
          <a:blip r:embed="rId2"/>
          <a:stretch>
            <a:fillRect/>
          </a:stretch>
        </p:blipFill>
        <p:spPr>
          <a:xfrm>
            <a:off x="0" y="1995179"/>
            <a:ext cx="3340439" cy="2081893"/>
          </a:xfrm>
          <a:prstGeom prst="rect">
            <a:avLst/>
          </a:prstGeom>
        </p:spPr>
      </p:pic>
    </p:spTree>
    <p:extLst>
      <p:ext uri="{BB962C8B-B14F-4D97-AF65-F5344CB8AC3E}">
        <p14:creationId xmlns:p14="http://schemas.microsoft.com/office/powerpoint/2010/main" val="9956231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16</a:t>
            </a:fld>
            <a:endParaRPr lang="it-IT"/>
          </a:p>
        </p:txBody>
      </p:sp>
      <p:sp>
        <p:nvSpPr>
          <p:cNvPr id="6" name="TextBox 5"/>
          <p:cNvSpPr txBox="1"/>
          <p:nvPr/>
        </p:nvSpPr>
        <p:spPr>
          <a:xfrm>
            <a:off x="2784348" y="1144041"/>
            <a:ext cx="6232652" cy="5355313"/>
          </a:xfrm>
          <a:prstGeom prst="rect">
            <a:avLst/>
          </a:prstGeom>
          <a:solidFill>
            <a:srgbClr val="FFFFFF"/>
          </a:solidFill>
        </p:spPr>
        <p:txBody>
          <a:bodyPr wrap="square">
            <a:spAutoFit/>
          </a:bodyPr>
          <a:lstStyle/>
          <a:p>
            <a:r>
              <a:rPr lang="it-IT" b="1" dirty="0"/>
              <a:t>Circostanze a favore della violazione</a:t>
            </a:r>
          </a:p>
          <a:p>
            <a:r>
              <a:rPr lang="it-IT" b="1" dirty="0"/>
              <a:t>A Marta viene in mente di consegnare il biglietto da visita in ragione del fatto che: </a:t>
            </a:r>
          </a:p>
          <a:p>
            <a:pPr marL="285750" lvl="0" indent="-285750">
              <a:buFont typeface="Arial"/>
              <a:buChar char="•"/>
            </a:pPr>
            <a:r>
              <a:rPr lang="it-IT" b="1" dirty="0"/>
              <a:t>non c'è niente di male a compiere un gesto che, al contrario, mostra disponibilità all'aiuto e promuove valori di tempestività e presa in carico dell'utente risolvendo un problema a un soggetto, peraltro, già piuttosto angosciato dalle vicende personali;</a:t>
            </a:r>
          </a:p>
          <a:p>
            <a:pPr marL="285750" lvl="0" indent="-285750">
              <a:buFont typeface="Arial"/>
              <a:buChar char="•"/>
            </a:pPr>
            <a:r>
              <a:rPr lang="it-IT" b="1" dirty="0"/>
              <a:t>si tratta di pubblicizzare una iniziativa imprenditoriale locale che, in qualche modo, surroga le carenze del pubblico e risolve problemi concreti all'utenza;</a:t>
            </a:r>
          </a:p>
          <a:p>
            <a:pPr marL="285750" lvl="0" indent="-285750">
              <a:buFont typeface="Arial"/>
              <a:buChar char="•"/>
            </a:pPr>
            <a:r>
              <a:rPr lang="it-IT" b="1" dirty="0"/>
              <a:t>Marta ha verificato che altri colleghi consigliano la stessa agenzie utilizzando gli stessi biglietti da visita;</a:t>
            </a:r>
          </a:p>
          <a:p>
            <a:pPr marL="285750" lvl="0" indent="-285750">
              <a:buFont typeface="Arial"/>
              <a:buChar char="•"/>
            </a:pPr>
            <a:r>
              <a:rPr lang="it-IT" b="1" dirty="0"/>
              <a:t>interrogato in merito, il responsabile dell’ufficio non ha trovato nulla da eccepire, confermando la bontà dell'iniziativa volta alla risoluzione di un reale problema per gli utenti.</a:t>
            </a:r>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45119"/>
            <a:ext cx="2784348" cy="6525344"/>
          </a:xfrm>
          <a:prstGeom prst="rect">
            <a:avLst/>
          </a:prstGeom>
        </p:spPr>
      </p:pic>
    </p:spTree>
    <p:extLst>
      <p:ext uri="{BB962C8B-B14F-4D97-AF65-F5344CB8AC3E}">
        <p14:creationId xmlns:p14="http://schemas.microsoft.com/office/powerpoint/2010/main" val="188935870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QUINTO ESPERIMENTO</a:t>
            </a:r>
          </a:p>
          <a:p>
            <a:r>
              <a:rPr lang="it-IT" sz="1600" b="1" dirty="0">
                <a:solidFill>
                  <a:srgbClr val="800000"/>
                </a:solidFill>
              </a:rPr>
              <a:t>LA TEORIA DELLA REAZIONE</a:t>
            </a:r>
          </a:p>
        </p:txBody>
      </p:sp>
      <p:sp>
        <p:nvSpPr>
          <p:cNvPr id="4" name="TextBox 3"/>
          <p:cNvSpPr txBox="1"/>
          <p:nvPr/>
        </p:nvSpPr>
        <p:spPr>
          <a:xfrm>
            <a:off x="18669" y="4365104"/>
            <a:ext cx="3977268" cy="523220"/>
          </a:xfrm>
          <a:prstGeom prst="rect">
            <a:avLst/>
          </a:prstGeom>
          <a:noFill/>
        </p:spPr>
        <p:txBody>
          <a:bodyPr wrap="square" rtlCol="0">
            <a:spAutoFit/>
          </a:bodyPr>
          <a:lstStyle/>
          <a:p>
            <a:r>
              <a:rPr lang="it-IT" sz="1400" b="1" dirty="0"/>
              <a:t>PENNEBAKER and SANDERS</a:t>
            </a:r>
            <a:r>
              <a:rPr lang="it-IT" sz="1400" dirty="0"/>
              <a:t>, “</a:t>
            </a:r>
            <a:r>
              <a:rPr lang="it-IT" sz="1400" i="1" dirty="0"/>
              <a:t>American graffiti. </a:t>
            </a:r>
            <a:r>
              <a:rPr lang="it-IT" sz="1400" i="1" dirty="0" err="1"/>
              <a:t>Effects</a:t>
            </a:r>
            <a:r>
              <a:rPr lang="it-IT" sz="1400" i="1" dirty="0"/>
              <a:t> of authority and </a:t>
            </a:r>
            <a:r>
              <a:rPr lang="it-IT" sz="1400" i="1" dirty="0" err="1"/>
              <a:t>reactance</a:t>
            </a:r>
            <a:r>
              <a:rPr lang="it-IT" sz="1400" i="1" dirty="0"/>
              <a:t> </a:t>
            </a:r>
            <a:r>
              <a:rPr lang="it-IT" sz="1400" i="1" dirty="0" err="1"/>
              <a:t>arousal</a:t>
            </a:r>
            <a:r>
              <a:rPr lang="it-IT" sz="1400" dirty="0"/>
              <a:t>” (1976)</a:t>
            </a:r>
          </a:p>
        </p:txBody>
      </p:sp>
      <p:sp>
        <p:nvSpPr>
          <p:cNvPr id="5" name="TextBox 4"/>
          <p:cNvSpPr txBox="1"/>
          <p:nvPr/>
        </p:nvSpPr>
        <p:spPr>
          <a:xfrm>
            <a:off x="4211960" y="2636912"/>
            <a:ext cx="4392488" cy="2862323"/>
          </a:xfrm>
          <a:prstGeom prst="rect">
            <a:avLst/>
          </a:prstGeom>
          <a:noFill/>
        </p:spPr>
        <p:txBody>
          <a:bodyPr wrap="square" rtlCol="0">
            <a:spAutoFit/>
          </a:bodyPr>
          <a:lstStyle/>
          <a:p>
            <a:r>
              <a:rPr lang="it-IT" dirty="0"/>
              <a:t>Le implicazioni per un leader sono:</a:t>
            </a:r>
          </a:p>
          <a:p>
            <a:pPr marL="285750" indent="-285750">
              <a:buFont typeface="Arial"/>
              <a:buChar char="•"/>
            </a:pPr>
            <a:r>
              <a:rPr lang="it-IT" dirty="0"/>
              <a:t>Occorre sempre avere presente </a:t>
            </a:r>
            <a:r>
              <a:rPr lang="it-IT" b="1" dirty="0">
                <a:solidFill>
                  <a:srgbClr val="800000"/>
                </a:solidFill>
              </a:rPr>
              <a:t>con chi abbiamo a che fare</a:t>
            </a:r>
          </a:p>
          <a:p>
            <a:pPr marL="285750" indent="-285750">
              <a:buFont typeface="Arial"/>
              <a:buChar char="•"/>
            </a:pPr>
            <a:r>
              <a:rPr lang="it-IT" dirty="0"/>
              <a:t>Le persone che hanno posizioni etiche salde possono essere penalizzate da atteggiamenti della leadership intimidatorie, </a:t>
            </a:r>
            <a:r>
              <a:rPr lang="it-IT" b="1" dirty="0">
                <a:solidFill>
                  <a:srgbClr val="800000"/>
                </a:solidFill>
              </a:rPr>
              <a:t>reagendo con un boicottaggio latente e/o palese</a:t>
            </a:r>
          </a:p>
          <a:p>
            <a:endParaRPr lang="it-IT" b="1" dirty="0">
              <a:solidFill>
                <a:srgbClr val="800000"/>
              </a:solidFill>
            </a:endParaRPr>
          </a:p>
          <a:p>
            <a:pPr marL="285750" indent="-285750">
              <a:buFont typeface="Arial"/>
              <a:buChar char="•"/>
            </a:pPr>
            <a:endParaRPr lang="it-IT" dirty="0"/>
          </a:p>
        </p:txBody>
      </p:sp>
      <p:pic>
        <p:nvPicPr>
          <p:cNvPr id="6" name="Picture 5"/>
          <p:cNvPicPr>
            <a:picLocks noChangeAspect="1"/>
          </p:cNvPicPr>
          <p:nvPr/>
        </p:nvPicPr>
        <p:blipFill>
          <a:blip r:embed="rId2"/>
          <a:stretch>
            <a:fillRect/>
          </a:stretch>
        </p:blipFill>
        <p:spPr>
          <a:xfrm>
            <a:off x="0" y="1995179"/>
            <a:ext cx="3340439" cy="2081893"/>
          </a:xfrm>
          <a:prstGeom prst="rect">
            <a:avLst/>
          </a:prstGeom>
        </p:spPr>
      </p:pic>
    </p:spTree>
    <p:extLst>
      <p:ext uri="{BB962C8B-B14F-4D97-AF65-F5344CB8AC3E}">
        <p14:creationId xmlns:p14="http://schemas.microsoft.com/office/powerpoint/2010/main" val="3421413554"/>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QUINTO ESPERIMENTO</a:t>
            </a:r>
          </a:p>
          <a:p>
            <a:r>
              <a:rPr lang="it-IT" sz="1600" b="1" dirty="0">
                <a:solidFill>
                  <a:srgbClr val="800000"/>
                </a:solidFill>
              </a:rPr>
              <a:t>LA TEORIA DELLA REAZIONE</a:t>
            </a:r>
          </a:p>
        </p:txBody>
      </p:sp>
      <p:sp>
        <p:nvSpPr>
          <p:cNvPr id="4" name="TextBox 3"/>
          <p:cNvSpPr txBox="1"/>
          <p:nvPr/>
        </p:nvSpPr>
        <p:spPr>
          <a:xfrm>
            <a:off x="18669" y="4365104"/>
            <a:ext cx="3977268" cy="523220"/>
          </a:xfrm>
          <a:prstGeom prst="rect">
            <a:avLst/>
          </a:prstGeom>
          <a:noFill/>
        </p:spPr>
        <p:txBody>
          <a:bodyPr wrap="square" rtlCol="0">
            <a:spAutoFit/>
          </a:bodyPr>
          <a:lstStyle/>
          <a:p>
            <a:r>
              <a:rPr lang="it-IT" sz="1400" b="1" dirty="0"/>
              <a:t>PENNEBAKER and SANDERS</a:t>
            </a:r>
            <a:r>
              <a:rPr lang="it-IT" sz="1400" dirty="0"/>
              <a:t>, “</a:t>
            </a:r>
            <a:r>
              <a:rPr lang="it-IT" sz="1400" i="1" dirty="0"/>
              <a:t>American graffiti. </a:t>
            </a:r>
            <a:r>
              <a:rPr lang="it-IT" sz="1400" i="1" dirty="0" err="1"/>
              <a:t>Effects</a:t>
            </a:r>
            <a:r>
              <a:rPr lang="it-IT" sz="1400" i="1" dirty="0"/>
              <a:t> of authority and </a:t>
            </a:r>
            <a:r>
              <a:rPr lang="it-IT" sz="1400" i="1" dirty="0" err="1"/>
              <a:t>reactance</a:t>
            </a:r>
            <a:r>
              <a:rPr lang="it-IT" sz="1400" i="1" dirty="0"/>
              <a:t> </a:t>
            </a:r>
            <a:r>
              <a:rPr lang="it-IT" sz="1400" i="1" dirty="0" err="1"/>
              <a:t>arousal</a:t>
            </a:r>
            <a:r>
              <a:rPr lang="it-IT" sz="1400" dirty="0"/>
              <a:t>” (1976)</a:t>
            </a:r>
          </a:p>
        </p:txBody>
      </p:sp>
      <p:sp>
        <p:nvSpPr>
          <p:cNvPr id="5" name="TextBox 4"/>
          <p:cNvSpPr txBox="1"/>
          <p:nvPr/>
        </p:nvSpPr>
        <p:spPr>
          <a:xfrm>
            <a:off x="3995937" y="1814914"/>
            <a:ext cx="5027240" cy="4524315"/>
          </a:xfrm>
          <a:prstGeom prst="rect">
            <a:avLst/>
          </a:prstGeom>
          <a:noFill/>
        </p:spPr>
        <p:txBody>
          <a:bodyPr wrap="square" rtlCol="0">
            <a:spAutoFit/>
          </a:bodyPr>
          <a:lstStyle/>
          <a:p>
            <a:r>
              <a:rPr lang="it-IT" b="1" i="1" dirty="0">
                <a:solidFill>
                  <a:srgbClr val="800000"/>
                </a:solidFill>
              </a:rPr>
              <a:t>…sulla stupidità, a volte, delle regole…</a:t>
            </a:r>
          </a:p>
          <a:p>
            <a:pPr marL="285750" indent="-285750">
              <a:buFont typeface="Arial"/>
              <a:buChar char="•"/>
            </a:pPr>
            <a:r>
              <a:rPr lang="it-IT" i="1" dirty="0"/>
              <a:t>In una celebre gag dei </a:t>
            </a:r>
            <a:r>
              <a:rPr lang="it-IT" i="1" dirty="0" err="1"/>
              <a:t>Monty</a:t>
            </a:r>
            <a:r>
              <a:rPr lang="it-IT" i="1" dirty="0"/>
              <a:t> </a:t>
            </a:r>
            <a:r>
              <a:rPr lang="it-IT" i="1" dirty="0" err="1"/>
              <a:t>Python</a:t>
            </a:r>
            <a:r>
              <a:rPr lang="it-IT" i="1" dirty="0"/>
              <a:t>, John </a:t>
            </a:r>
            <a:r>
              <a:rPr lang="it-IT" i="1" dirty="0" err="1"/>
              <a:t>Cleese</a:t>
            </a:r>
            <a:r>
              <a:rPr lang="it-IT" i="1" dirty="0"/>
              <a:t> recita la parte di un giovanotto che vuole entrare in un casino</a:t>
            </a:r>
          </a:p>
          <a:p>
            <a:pPr marL="285750" indent="-285750">
              <a:buFont typeface="Arial"/>
              <a:buChar char="•"/>
            </a:pPr>
            <a:r>
              <a:rPr lang="it-IT" i="1" dirty="0"/>
              <a:t>Il buttafuori rifiuta di farlo entrare perché non indossa la cravatta</a:t>
            </a:r>
          </a:p>
          <a:p>
            <a:pPr marL="285750" indent="-285750">
              <a:buFont typeface="Arial"/>
              <a:buChar char="•"/>
            </a:pPr>
            <a:r>
              <a:rPr lang="it-IT" i="1" dirty="0"/>
              <a:t>“Le regole sono regole”</a:t>
            </a:r>
          </a:p>
          <a:p>
            <a:pPr marL="285750" indent="-285750">
              <a:buFont typeface="Arial"/>
              <a:buChar char="•"/>
            </a:pPr>
            <a:r>
              <a:rPr lang="it-IT" i="1" dirty="0"/>
              <a:t>Dopo un po’ </a:t>
            </a:r>
            <a:r>
              <a:rPr lang="it-IT" i="1" dirty="0" err="1"/>
              <a:t>Cleese</a:t>
            </a:r>
            <a:r>
              <a:rPr lang="it-IT" i="1" dirty="0"/>
              <a:t> ritorna indossando una cravatta e di nuovo il buttafuori non lo lascia entrare perché la cravatta era troppo corta</a:t>
            </a:r>
          </a:p>
          <a:p>
            <a:pPr marL="285750" indent="-285750">
              <a:buFont typeface="Arial"/>
              <a:buChar char="•"/>
            </a:pPr>
            <a:r>
              <a:rPr lang="it-IT" i="1" dirty="0"/>
              <a:t>“Le regole sono regole”</a:t>
            </a:r>
          </a:p>
          <a:p>
            <a:pPr marL="285750" indent="-285750">
              <a:buFont typeface="Arial"/>
              <a:buChar char="•"/>
            </a:pPr>
            <a:r>
              <a:rPr lang="it-IT" i="1" dirty="0">
                <a:solidFill>
                  <a:srgbClr val="000000"/>
                </a:solidFill>
              </a:rPr>
              <a:t>Passa qualche minuto e </a:t>
            </a:r>
            <a:r>
              <a:rPr lang="it-IT" i="1" dirty="0" err="1">
                <a:solidFill>
                  <a:srgbClr val="000000"/>
                </a:solidFill>
              </a:rPr>
              <a:t>Cleese</a:t>
            </a:r>
            <a:r>
              <a:rPr lang="it-IT" i="1" dirty="0">
                <a:solidFill>
                  <a:srgbClr val="000000"/>
                </a:solidFill>
              </a:rPr>
              <a:t> si presenta di nuovo all’entrata con una cravatta normale e nessun altro vestito addosso.</a:t>
            </a:r>
          </a:p>
          <a:p>
            <a:pPr marL="285750" indent="-285750">
              <a:buFont typeface="Arial"/>
              <a:buChar char="•"/>
            </a:pPr>
            <a:r>
              <a:rPr lang="it-IT" i="1" dirty="0">
                <a:solidFill>
                  <a:srgbClr val="000000"/>
                </a:solidFill>
              </a:rPr>
              <a:t>E siccome non c’erano altre regole, il buttafuori lo fa entrare</a:t>
            </a:r>
          </a:p>
        </p:txBody>
      </p:sp>
      <p:pic>
        <p:nvPicPr>
          <p:cNvPr id="6" name="Picture 5"/>
          <p:cNvPicPr>
            <a:picLocks noChangeAspect="1"/>
          </p:cNvPicPr>
          <p:nvPr/>
        </p:nvPicPr>
        <p:blipFill>
          <a:blip r:embed="rId2"/>
          <a:stretch>
            <a:fillRect/>
          </a:stretch>
        </p:blipFill>
        <p:spPr>
          <a:xfrm>
            <a:off x="0" y="1995179"/>
            <a:ext cx="3340439" cy="2081893"/>
          </a:xfrm>
          <a:prstGeom prst="rect">
            <a:avLst/>
          </a:prstGeom>
        </p:spPr>
      </p:pic>
    </p:spTree>
    <p:extLst>
      <p:ext uri="{BB962C8B-B14F-4D97-AF65-F5344CB8AC3E}">
        <p14:creationId xmlns:p14="http://schemas.microsoft.com/office/powerpoint/2010/main" val="316366881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15616" y="2204864"/>
            <a:ext cx="6480720" cy="800219"/>
          </a:xfrm>
          <a:prstGeom prst="rect">
            <a:avLst/>
          </a:prstGeom>
          <a:noFill/>
        </p:spPr>
        <p:txBody>
          <a:bodyPr wrap="square" rtlCol="0">
            <a:spAutoFit/>
          </a:bodyPr>
          <a:lstStyle/>
          <a:p>
            <a:r>
              <a:rPr lang="it-IT" b="1" dirty="0"/>
              <a:t>SESTO ESPERIMENTO</a:t>
            </a:r>
          </a:p>
          <a:p>
            <a:r>
              <a:rPr lang="it-IT" sz="2800" b="1" dirty="0">
                <a:solidFill>
                  <a:srgbClr val="800000"/>
                </a:solidFill>
              </a:rPr>
              <a:t>CIO’ CHE ACCADE E’ LA REGOLA</a:t>
            </a:r>
          </a:p>
        </p:txBody>
      </p:sp>
      <p:sp>
        <p:nvSpPr>
          <p:cNvPr id="4" name="TextBox 3"/>
          <p:cNvSpPr txBox="1"/>
          <p:nvPr/>
        </p:nvSpPr>
        <p:spPr>
          <a:xfrm>
            <a:off x="5364088" y="3956863"/>
            <a:ext cx="3672408" cy="1200329"/>
          </a:xfrm>
          <a:prstGeom prst="rect">
            <a:avLst/>
          </a:prstGeom>
          <a:noFill/>
        </p:spPr>
        <p:txBody>
          <a:bodyPr wrap="square" rtlCol="0">
            <a:spAutoFit/>
          </a:bodyPr>
          <a:lstStyle/>
          <a:p>
            <a:r>
              <a:rPr lang="it-IT" b="1" dirty="0"/>
              <a:t>CIALDINI </a:t>
            </a:r>
            <a:r>
              <a:rPr lang="it-IT" b="1" dirty="0" err="1"/>
              <a:t>R</a:t>
            </a:r>
            <a:r>
              <a:rPr lang="it-IT" b="1" dirty="0"/>
              <a:t>. B.</a:t>
            </a:r>
            <a:r>
              <a:rPr lang="it-IT" dirty="0"/>
              <a:t>, “</a:t>
            </a:r>
            <a:r>
              <a:rPr lang="it-IT" i="1" dirty="0"/>
              <a:t>A focus </a:t>
            </a:r>
            <a:r>
              <a:rPr lang="it-IT" i="1" dirty="0" err="1"/>
              <a:t>theory</a:t>
            </a:r>
            <a:r>
              <a:rPr lang="it-IT" i="1" dirty="0"/>
              <a:t> of normative </a:t>
            </a:r>
            <a:r>
              <a:rPr lang="it-IT" i="1" dirty="0" err="1"/>
              <a:t>conduct</a:t>
            </a:r>
            <a:r>
              <a:rPr lang="it-IT" i="1" dirty="0"/>
              <a:t>. </a:t>
            </a:r>
            <a:r>
              <a:rPr lang="it-IT" i="1" dirty="0" err="1"/>
              <a:t>Recycling</a:t>
            </a:r>
            <a:r>
              <a:rPr lang="it-IT" i="1" dirty="0"/>
              <a:t> the </a:t>
            </a:r>
            <a:r>
              <a:rPr lang="it-IT" i="1" dirty="0" err="1"/>
              <a:t>concept</a:t>
            </a:r>
            <a:r>
              <a:rPr lang="it-IT" i="1" dirty="0"/>
              <a:t> of </a:t>
            </a:r>
            <a:r>
              <a:rPr lang="it-IT" i="1" dirty="0" err="1"/>
              <a:t>norm</a:t>
            </a:r>
            <a:r>
              <a:rPr lang="it-IT" i="1" dirty="0"/>
              <a:t> to reduce </a:t>
            </a:r>
            <a:r>
              <a:rPr lang="it-IT" i="1" dirty="0" err="1"/>
              <a:t>littering</a:t>
            </a:r>
            <a:r>
              <a:rPr lang="it-IT" i="1" dirty="0"/>
              <a:t> in public </a:t>
            </a:r>
            <a:r>
              <a:rPr lang="it-IT" i="1" dirty="0" err="1"/>
              <a:t>places</a:t>
            </a:r>
            <a:r>
              <a:rPr lang="it-IT" dirty="0"/>
              <a:t>” (1990)</a:t>
            </a:r>
          </a:p>
        </p:txBody>
      </p:sp>
      <p:pic>
        <p:nvPicPr>
          <p:cNvPr id="5" name="Picture 4"/>
          <p:cNvPicPr>
            <a:picLocks noChangeAspect="1"/>
          </p:cNvPicPr>
          <p:nvPr/>
        </p:nvPicPr>
        <p:blipFill>
          <a:blip r:embed="rId2"/>
          <a:stretch>
            <a:fillRect/>
          </a:stretch>
        </p:blipFill>
        <p:spPr>
          <a:xfrm>
            <a:off x="26982" y="3501008"/>
            <a:ext cx="5011757" cy="2088232"/>
          </a:xfrm>
          <a:prstGeom prst="rect">
            <a:avLst/>
          </a:prstGeom>
        </p:spPr>
      </p:pic>
    </p:spTree>
    <p:extLst>
      <p:ext uri="{BB962C8B-B14F-4D97-AF65-F5344CB8AC3E}">
        <p14:creationId xmlns:p14="http://schemas.microsoft.com/office/powerpoint/2010/main" val="200916118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SESTO ESPERIMENTO</a:t>
            </a:r>
          </a:p>
          <a:p>
            <a:r>
              <a:rPr lang="it-IT" sz="1600" b="1" dirty="0">
                <a:solidFill>
                  <a:srgbClr val="800000"/>
                </a:solidFill>
              </a:rPr>
              <a:t>CIO’ CHE ACCADE E’ LA REGOLA</a:t>
            </a:r>
          </a:p>
        </p:txBody>
      </p:sp>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sp>
        <p:nvSpPr>
          <p:cNvPr id="5" name="TextBox 4"/>
          <p:cNvSpPr txBox="1"/>
          <p:nvPr/>
        </p:nvSpPr>
        <p:spPr>
          <a:xfrm>
            <a:off x="4751512" y="2708920"/>
            <a:ext cx="4392488" cy="2308324"/>
          </a:xfrm>
          <a:prstGeom prst="rect">
            <a:avLst/>
          </a:prstGeom>
          <a:noFill/>
        </p:spPr>
        <p:txBody>
          <a:bodyPr wrap="square" rtlCol="0">
            <a:spAutoFit/>
          </a:bodyPr>
          <a:lstStyle/>
          <a:p>
            <a:pPr marL="285750" indent="-285750">
              <a:buFont typeface="Arial"/>
              <a:buChar char="•"/>
            </a:pPr>
            <a:r>
              <a:rPr lang="it-IT" dirty="0"/>
              <a:t>Le aspettative legate ad un comportamento desiderabile da parte dei dipendenti possono essere scritte in un </a:t>
            </a:r>
            <a:r>
              <a:rPr lang="it-IT" b="1" dirty="0">
                <a:solidFill>
                  <a:srgbClr val="800000"/>
                </a:solidFill>
              </a:rPr>
              <a:t>Codice di Condotta</a:t>
            </a:r>
          </a:p>
          <a:p>
            <a:pPr marL="285750" indent="-285750">
              <a:buFont typeface="Arial"/>
              <a:buChar char="•"/>
            </a:pPr>
            <a:r>
              <a:rPr lang="it-IT" dirty="0"/>
              <a:t>Tuttavia, nella pratica, altri fattori , come ad esempio </a:t>
            </a:r>
            <a:r>
              <a:rPr lang="it-IT" b="1" dirty="0">
                <a:solidFill>
                  <a:srgbClr val="800000"/>
                </a:solidFill>
              </a:rPr>
              <a:t>l’ambiente fisico circostante</a:t>
            </a:r>
            <a:r>
              <a:rPr lang="it-IT" dirty="0"/>
              <a:t>, possono orientare il comportamento delle persone</a:t>
            </a:r>
          </a:p>
        </p:txBody>
      </p:sp>
      <p:pic>
        <p:nvPicPr>
          <p:cNvPr id="2" name="Picture 1"/>
          <p:cNvPicPr>
            <a:picLocks noChangeAspect="1"/>
          </p:cNvPicPr>
          <p:nvPr/>
        </p:nvPicPr>
        <p:blipFill>
          <a:blip r:embed="rId2"/>
          <a:stretch>
            <a:fillRect/>
          </a:stretch>
        </p:blipFill>
        <p:spPr>
          <a:xfrm>
            <a:off x="-827" y="2060848"/>
            <a:ext cx="4493299" cy="1872208"/>
          </a:xfrm>
          <a:prstGeom prst="rect">
            <a:avLst/>
          </a:prstGeom>
        </p:spPr>
      </p:pic>
    </p:spTree>
    <p:extLst>
      <p:ext uri="{BB962C8B-B14F-4D97-AF65-F5344CB8AC3E}">
        <p14:creationId xmlns:p14="http://schemas.microsoft.com/office/powerpoint/2010/main" val="1017350198"/>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sp>
        <p:nvSpPr>
          <p:cNvPr id="5" name="TextBox 4"/>
          <p:cNvSpPr txBox="1"/>
          <p:nvPr/>
        </p:nvSpPr>
        <p:spPr>
          <a:xfrm>
            <a:off x="4521099" y="1116900"/>
            <a:ext cx="4536504" cy="5632312"/>
          </a:xfrm>
          <a:prstGeom prst="rect">
            <a:avLst/>
          </a:prstGeom>
          <a:solidFill>
            <a:schemeClr val="bg1"/>
          </a:solidFill>
        </p:spPr>
        <p:txBody>
          <a:bodyPr wrap="square" rtlCol="0">
            <a:spAutoFit/>
          </a:bodyPr>
          <a:lstStyle/>
          <a:p>
            <a:r>
              <a:rPr lang="it-IT" dirty="0"/>
              <a:t>Cialdini osservò il comportamento dei </a:t>
            </a:r>
            <a:r>
              <a:rPr lang="it-IT" b="1" dirty="0">
                <a:solidFill>
                  <a:srgbClr val="800000"/>
                </a:solidFill>
              </a:rPr>
              <a:t>visitatori</a:t>
            </a:r>
            <a:r>
              <a:rPr lang="it-IT" dirty="0"/>
              <a:t> di un ospedale americano</a:t>
            </a:r>
          </a:p>
          <a:p>
            <a:pPr marL="285750" indent="-285750">
              <a:buFont typeface="Arial"/>
              <a:buChar char="•"/>
            </a:pPr>
            <a:r>
              <a:rPr lang="it-IT" dirty="0"/>
              <a:t>Al ritorno dalla visita i soggetti trovarono un </a:t>
            </a:r>
            <a:r>
              <a:rPr lang="it-IT" b="1" dirty="0">
                <a:solidFill>
                  <a:srgbClr val="800000"/>
                </a:solidFill>
              </a:rPr>
              <a:t>volantino sul parabrezza</a:t>
            </a:r>
            <a:r>
              <a:rPr lang="it-IT" dirty="0"/>
              <a:t>. Era così grande che non si poteva guidare senza rimuoverlo</a:t>
            </a:r>
          </a:p>
          <a:p>
            <a:pPr marL="285750" indent="-285750">
              <a:buFont typeface="Arial"/>
              <a:buChar char="•"/>
            </a:pPr>
            <a:r>
              <a:rPr lang="it-IT" dirty="0"/>
              <a:t>Sul volantino c’era scritto: “</a:t>
            </a:r>
            <a:r>
              <a:rPr lang="it-IT" b="1" dirty="0">
                <a:solidFill>
                  <a:srgbClr val="800000"/>
                </a:solidFill>
              </a:rPr>
              <a:t>E’ la settimana dell’automobilista. Per favore, guida con cautela</a:t>
            </a:r>
            <a:r>
              <a:rPr lang="it-IT" dirty="0"/>
              <a:t>”</a:t>
            </a:r>
          </a:p>
          <a:p>
            <a:pPr marL="285750" indent="-285750">
              <a:buFont typeface="Arial"/>
              <a:buChar char="•"/>
            </a:pPr>
            <a:r>
              <a:rPr lang="it-IT" dirty="0"/>
              <a:t>Non c’erano </a:t>
            </a:r>
            <a:r>
              <a:rPr lang="it-IT" b="1" dirty="0">
                <a:solidFill>
                  <a:srgbClr val="800000"/>
                </a:solidFill>
              </a:rPr>
              <a:t>contenitori per l’immondizia </a:t>
            </a:r>
            <a:r>
              <a:rPr lang="it-IT" dirty="0"/>
              <a:t>nelle vicinanze</a:t>
            </a:r>
          </a:p>
          <a:p>
            <a:pPr marL="285750" indent="-285750">
              <a:buFont typeface="Arial"/>
              <a:buChar char="•"/>
            </a:pPr>
            <a:r>
              <a:rPr lang="it-IT" dirty="0"/>
              <a:t>Questa volta non era la scritta che i ricercatori diversificarono, bensì </a:t>
            </a:r>
            <a:r>
              <a:rPr lang="it-IT" b="1" dirty="0">
                <a:solidFill>
                  <a:srgbClr val="800000"/>
                </a:solidFill>
              </a:rPr>
              <a:t>l’ambiente circostante</a:t>
            </a:r>
          </a:p>
          <a:p>
            <a:pPr marL="285750" indent="-285750">
              <a:buFont typeface="Arial"/>
              <a:buChar char="•"/>
            </a:pPr>
            <a:r>
              <a:rPr lang="it-IT" dirty="0"/>
              <a:t>Metà dei visitatori si trovava in un </a:t>
            </a:r>
            <a:r>
              <a:rPr lang="it-IT" b="1" dirty="0">
                <a:solidFill>
                  <a:srgbClr val="800000"/>
                </a:solidFill>
              </a:rPr>
              <a:t>parcheggio pieno di volantini</a:t>
            </a:r>
            <a:r>
              <a:rPr lang="it-IT" dirty="0"/>
              <a:t> gettati per terra (con anche sigarette, contenitori di bevande, ecc.)</a:t>
            </a:r>
          </a:p>
          <a:p>
            <a:pPr marL="285750" indent="-285750">
              <a:buFont typeface="Arial"/>
              <a:buChar char="•"/>
            </a:pPr>
            <a:r>
              <a:rPr lang="it-IT" dirty="0"/>
              <a:t>L’altra metà si trovava in un </a:t>
            </a:r>
            <a:r>
              <a:rPr lang="it-IT" b="1" dirty="0">
                <a:solidFill>
                  <a:srgbClr val="800000"/>
                </a:solidFill>
              </a:rPr>
              <a:t>parcheggio pulito</a:t>
            </a:r>
          </a:p>
        </p:txBody>
      </p:sp>
      <p:pic>
        <p:nvPicPr>
          <p:cNvPr id="7" name="Picture 6"/>
          <p:cNvPicPr>
            <a:picLocks noChangeAspect="1"/>
          </p:cNvPicPr>
          <p:nvPr/>
        </p:nvPicPr>
        <p:blipFill>
          <a:blip r:embed="rId2"/>
          <a:stretch>
            <a:fillRect/>
          </a:stretch>
        </p:blipFill>
        <p:spPr>
          <a:xfrm>
            <a:off x="-827" y="2060848"/>
            <a:ext cx="4493299" cy="1872208"/>
          </a:xfrm>
          <a:prstGeom prst="rect">
            <a:avLst/>
          </a:prstGeom>
        </p:spPr>
      </p:pic>
      <p:sp>
        <p:nvSpPr>
          <p:cNvPr id="8" name="TextBox 7"/>
          <p:cNvSpPr txBox="1"/>
          <p:nvPr/>
        </p:nvSpPr>
        <p:spPr>
          <a:xfrm>
            <a:off x="12245" y="1196752"/>
            <a:ext cx="4271723" cy="523220"/>
          </a:xfrm>
          <a:prstGeom prst="rect">
            <a:avLst/>
          </a:prstGeom>
          <a:noFill/>
        </p:spPr>
        <p:txBody>
          <a:bodyPr wrap="square" rtlCol="0">
            <a:spAutoFit/>
          </a:bodyPr>
          <a:lstStyle/>
          <a:p>
            <a:r>
              <a:rPr lang="it-IT" sz="1200" b="1" dirty="0"/>
              <a:t>SESTO ESPERIMENTO</a:t>
            </a:r>
          </a:p>
          <a:p>
            <a:r>
              <a:rPr lang="it-IT" sz="1600" b="1" dirty="0">
                <a:solidFill>
                  <a:srgbClr val="800000"/>
                </a:solidFill>
              </a:rPr>
              <a:t>CIO’ CHE ACCADE E’ LA REGOLA</a:t>
            </a:r>
          </a:p>
        </p:txBody>
      </p:sp>
    </p:spTree>
    <p:extLst>
      <p:ext uri="{BB962C8B-B14F-4D97-AF65-F5344CB8AC3E}">
        <p14:creationId xmlns:p14="http://schemas.microsoft.com/office/powerpoint/2010/main" val="260412845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sp>
        <p:nvSpPr>
          <p:cNvPr id="5" name="TextBox 4"/>
          <p:cNvSpPr txBox="1"/>
          <p:nvPr/>
        </p:nvSpPr>
        <p:spPr>
          <a:xfrm>
            <a:off x="4067944" y="908720"/>
            <a:ext cx="5076056" cy="5355313"/>
          </a:xfrm>
          <a:prstGeom prst="rect">
            <a:avLst/>
          </a:prstGeom>
          <a:solidFill>
            <a:schemeClr val="bg1"/>
          </a:solidFill>
        </p:spPr>
        <p:txBody>
          <a:bodyPr wrap="square" rtlCol="0">
            <a:spAutoFit/>
          </a:bodyPr>
          <a:lstStyle/>
          <a:p>
            <a:r>
              <a:rPr lang="it-IT" dirty="0"/>
              <a:t>Cialdini osservò che:</a:t>
            </a:r>
          </a:p>
          <a:p>
            <a:pPr marL="285750" indent="-285750">
              <a:buFont typeface="Arial"/>
              <a:buChar char="•"/>
            </a:pPr>
            <a:r>
              <a:rPr lang="it-IT" dirty="0"/>
              <a:t>Nel parcheggio pulito, solo il </a:t>
            </a:r>
            <a:r>
              <a:rPr lang="it-IT" b="1" dirty="0">
                <a:solidFill>
                  <a:srgbClr val="800000"/>
                </a:solidFill>
              </a:rPr>
              <a:t>14%</a:t>
            </a:r>
            <a:r>
              <a:rPr lang="it-IT" dirty="0"/>
              <a:t> dei visitatori gettò il volantino per terra</a:t>
            </a:r>
          </a:p>
          <a:p>
            <a:pPr marL="285750" indent="-285750">
              <a:buFont typeface="Arial"/>
              <a:buChar char="•"/>
            </a:pPr>
            <a:r>
              <a:rPr lang="it-IT" dirty="0"/>
              <a:t>Nel parcheggio sporco, il </a:t>
            </a:r>
            <a:r>
              <a:rPr lang="it-IT" b="1" dirty="0">
                <a:solidFill>
                  <a:srgbClr val="800000"/>
                </a:solidFill>
              </a:rPr>
              <a:t>32%</a:t>
            </a:r>
            <a:r>
              <a:rPr lang="it-IT" dirty="0"/>
              <a:t> </a:t>
            </a:r>
          </a:p>
          <a:p>
            <a:pPr marL="285750" indent="-285750">
              <a:buFont typeface="Arial"/>
              <a:buChar char="•"/>
            </a:pPr>
            <a:r>
              <a:rPr lang="it-IT" dirty="0"/>
              <a:t>Non fu tutto</a:t>
            </a:r>
          </a:p>
          <a:p>
            <a:pPr marL="285750" indent="-285750">
              <a:buFont typeface="Arial"/>
              <a:buChar char="•"/>
            </a:pPr>
            <a:r>
              <a:rPr lang="it-IT" dirty="0"/>
              <a:t>I ricercatori inviarono un </a:t>
            </a:r>
            <a:r>
              <a:rPr lang="it-IT" b="1" dirty="0">
                <a:solidFill>
                  <a:srgbClr val="800000"/>
                </a:solidFill>
              </a:rPr>
              <a:t>falso passante a gettare, in piena vista, un volantino</a:t>
            </a:r>
            <a:r>
              <a:rPr lang="it-IT" dirty="0"/>
              <a:t>, a pochi metri dal visitatore</a:t>
            </a:r>
          </a:p>
          <a:p>
            <a:pPr marL="285750" indent="-285750">
              <a:buFont typeface="Arial"/>
              <a:buChar char="•"/>
            </a:pPr>
            <a:r>
              <a:rPr lang="it-IT" dirty="0"/>
              <a:t>Nell’ambiente sporco, i visitatori che gettarono il volantino, </a:t>
            </a:r>
            <a:r>
              <a:rPr lang="it-IT" b="1" dirty="0">
                <a:solidFill>
                  <a:srgbClr val="800000"/>
                </a:solidFill>
              </a:rPr>
              <a:t>passarono da 32% a 54%</a:t>
            </a:r>
          </a:p>
          <a:p>
            <a:r>
              <a:rPr lang="it-IT" dirty="0"/>
              <a:t>L’esperimento dimostra come le persone “</a:t>
            </a:r>
            <a:r>
              <a:rPr lang="it-IT" b="1" dirty="0">
                <a:solidFill>
                  <a:srgbClr val="800000"/>
                </a:solidFill>
              </a:rPr>
              <a:t>leggono</a:t>
            </a:r>
            <a:r>
              <a:rPr lang="it-IT" dirty="0"/>
              <a:t>” le regole in due maniere: </a:t>
            </a:r>
          </a:p>
          <a:p>
            <a:pPr marL="285750" indent="-285750">
              <a:buFont typeface="Arial"/>
              <a:buChar char="•"/>
            </a:pPr>
            <a:r>
              <a:rPr lang="it-IT" dirty="0"/>
              <a:t>in una maniera “</a:t>
            </a:r>
            <a:r>
              <a:rPr lang="it-IT" b="1" dirty="0">
                <a:solidFill>
                  <a:srgbClr val="800000"/>
                </a:solidFill>
              </a:rPr>
              <a:t>ingiuntiva</a:t>
            </a:r>
            <a:r>
              <a:rPr lang="it-IT" dirty="0"/>
              <a:t>”(indiretta) attraverso regole scritte o non scritte di convivenza</a:t>
            </a:r>
          </a:p>
          <a:p>
            <a:pPr marL="285750" indent="-285750">
              <a:buFont typeface="Arial"/>
              <a:buChar char="•"/>
            </a:pPr>
            <a:r>
              <a:rPr lang="it-IT" dirty="0"/>
              <a:t>In una maniera “</a:t>
            </a:r>
            <a:r>
              <a:rPr lang="it-IT" b="1" dirty="0">
                <a:solidFill>
                  <a:srgbClr val="800000"/>
                </a:solidFill>
              </a:rPr>
              <a:t>descrittiva</a:t>
            </a:r>
            <a:r>
              <a:rPr lang="it-IT" dirty="0"/>
              <a:t>” (diretta) attraverso quello che vedono fare dagli altri</a:t>
            </a:r>
          </a:p>
          <a:p>
            <a:pPr marL="285750" indent="-285750">
              <a:buFont typeface="Arial"/>
              <a:buChar char="•"/>
            </a:pPr>
            <a:r>
              <a:rPr lang="it-IT" dirty="0"/>
              <a:t>Le persone sono influenzate non solo da come le cose “</a:t>
            </a:r>
            <a:r>
              <a:rPr lang="it-IT" b="1" dirty="0">
                <a:solidFill>
                  <a:srgbClr val="800000"/>
                </a:solidFill>
              </a:rPr>
              <a:t>dovrebbero essere</a:t>
            </a:r>
            <a:r>
              <a:rPr lang="it-IT" dirty="0"/>
              <a:t>”, ma anche da “</a:t>
            </a:r>
            <a:r>
              <a:rPr lang="it-IT" b="1" dirty="0">
                <a:solidFill>
                  <a:srgbClr val="800000"/>
                </a:solidFill>
              </a:rPr>
              <a:t>come sono</a:t>
            </a:r>
            <a:r>
              <a:rPr lang="it-IT" dirty="0"/>
              <a:t>”</a:t>
            </a:r>
          </a:p>
        </p:txBody>
      </p:sp>
      <p:pic>
        <p:nvPicPr>
          <p:cNvPr id="7" name="Picture 6"/>
          <p:cNvPicPr>
            <a:picLocks noChangeAspect="1"/>
          </p:cNvPicPr>
          <p:nvPr/>
        </p:nvPicPr>
        <p:blipFill>
          <a:blip r:embed="rId2"/>
          <a:stretch>
            <a:fillRect/>
          </a:stretch>
        </p:blipFill>
        <p:spPr>
          <a:xfrm>
            <a:off x="0" y="2132856"/>
            <a:ext cx="3924755" cy="1872208"/>
          </a:xfrm>
          <a:prstGeom prst="rect">
            <a:avLst/>
          </a:prstGeom>
        </p:spPr>
      </p:pic>
      <p:sp>
        <p:nvSpPr>
          <p:cNvPr id="8" name="TextBox 7"/>
          <p:cNvSpPr txBox="1"/>
          <p:nvPr/>
        </p:nvSpPr>
        <p:spPr>
          <a:xfrm>
            <a:off x="12245" y="1196752"/>
            <a:ext cx="4271723" cy="523220"/>
          </a:xfrm>
          <a:prstGeom prst="rect">
            <a:avLst/>
          </a:prstGeom>
          <a:noFill/>
        </p:spPr>
        <p:txBody>
          <a:bodyPr wrap="square" rtlCol="0">
            <a:spAutoFit/>
          </a:bodyPr>
          <a:lstStyle/>
          <a:p>
            <a:r>
              <a:rPr lang="it-IT" sz="1200" b="1" dirty="0"/>
              <a:t>SESTO ESPERIMENTO</a:t>
            </a:r>
          </a:p>
          <a:p>
            <a:r>
              <a:rPr lang="it-IT" sz="1600" b="1" dirty="0">
                <a:solidFill>
                  <a:srgbClr val="800000"/>
                </a:solidFill>
              </a:rPr>
              <a:t>CIO’ CHE ACCADE E’ LA REGOLA</a:t>
            </a:r>
          </a:p>
        </p:txBody>
      </p:sp>
    </p:spTree>
    <p:extLst>
      <p:ext uri="{BB962C8B-B14F-4D97-AF65-F5344CB8AC3E}">
        <p14:creationId xmlns:p14="http://schemas.microsoft.com/office/powerpoint/2010/main" val="398731458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sp>
        <p:nvSpPr>
          <p:cNvPr id="5" name="TextBox 4"/>
          <p:cNvSpPr txBox="1"/>
          <p:nvPr/>
        </p:nvSpPr>
        <p:spPr>
          <a:xfrm>
            <a:off x="4067944" y="1519038"/>
            <a:ext cx="5076056" cy="4524315"/>
          </a:xfrm>
          <a:prstGeom prst="rect">
            <a:avLst/>
          </a:prstGeom>
          <a:noFill/>
        </p:spPr>
        <p:txBody>
          <a:bodyPr wrap="square" rtlCol="0">
            <a:spAutoFit/>
          </a:bodyPr>
          <a:lstStyle/>
          <a:p>
            <a:r>
              <a:rPr lang="it-IT" dirty="0"/>
              <a:t>Implicazioni per la leadership:</a:t>
            </a:r>
          </a:p>
          <a:p>
            <a:pPr marL="285750" indent="-285750">
              <a:buFont typeface="Arial"/>
              <a:buChar char="•"/>
            </a:pPr>
            <a:r>
              <a:rPr lang="it-IT" dirty="0"/>
              <a:t>In un ambiente sporco la regola “descrittiva” è che è </a:t>
            </a:r>
            <a:r>
              <a:rPr lang="it-IT" b="1" dirty="0">
                <a:solidFill>
                  <a:srgbClr val="800000"/>
                </a:solidFill>
              </a:rPr>
              <a:t>accettabile gettare immondizia in strada</a:t>
            </a:r>
            <a:r>
              <a:rPr lang="it-IT" dirty="0"/>
              <a:t>. E’ accettabile perché qualcuno pulirà o perché si hanno cose più importanti da fare che cercare un contenitore, oppure perché qualcuno vi potrebbe dare del matto se cercate un contenitore</a:t>
            </a:r>
          </a:p>
          <a:p>
            <a:pPr marL="285750" indent="-285750">
              <a:buFont typeface="Arial"/>
              <a:buChar char="•"/>
            </a:pPr>
            <a:r>
              <a:rPr lang="it-IT" dirty="0"/>
              <a:t>La regola “descrittiva” non altera il fatto che esiste una regola “ingiuntiva” che </a:t>
            </a:r>
            <a:r>
              <a:rPr lang="it-IT" b="1" dirty="0">
                <a:solidFill>
                  <a:srgbClr val="800000"/>
                </a:solidFill>
              </a:rPr>
              <a:t>stabilisce che non si possa gettare immondizia in strada</a:t>
            </a:r>
            <a:r>
              <a:rPr lang="it-IT" dirty="0"/>
              <a:t>, altrimenti saremmo sommersi dallo sporco</a:t>
            </a:r>
          </a:p>
          <a:p>
            <a:pPr marL="285750" indent="-285750">
              <a:buFont typeface="Arial"/>
              <a:buChar char="•"/>
            </a:pPr>
            <a:r>
              <a:rPr lang="it-IT" dirty="0"/>
              <a:t>Quando le regole descrittive e ingiuntive confliggono la questione è </a:t>
            </a:r>
            <a:r>
              <a:rPr lang="it-IT" b="1" dirty="0">
                <a:solidFill>
                  <a:srgbClr val="800000"/>
                </a:solidFill>
              </a:rPr>
              <a:t>quale delle due prevale</a:t>
            </a:r>
          </a:p>
          <a:p>
            <a:pPr marL="285750" indent="-285750">
              <a:buFont typeface="Arial"/>
              <a:buChar char="•"/>
            </a:pPr>
            <a:r>
              <a:rPr lang="it-IT" dirty="0"/>
              <a:t>Normalmente prevale la “</a:t>
            </a:r>
            <a:r>
              <a:rPr lang="it-IT" b="1" dirty="0">
                <a:solidFill>
                  <a:srgbClr val="800000"/>
                </a:solidFill>
              </a:rPr>
              <a:t>descrittiva</a:t>
            </a:r>
            <a:r>
              <a:rPr lang="it-IT" dirty="0"/>
              <a:t>”</a:t>
            </a:r>
          </a:p>
        </p:txBody>
      </p:sp>
      <p:pic>
        <p:nvPicPr>
          <p:cNvPr id="7" name="Picture 6"/>
          <p:cNvPicPr>
            <a:picLocks noChangeAspect="1"/>
          </p:cNvPicPr>
          <p:nvPr/>
        </p:nvPicPr>
        <p:blipFill>
          <a:blip r:embed="rId2"/>
          <a:stretch>
            <a:fillRect/>
          </a:stretch>
        </p:blipFill>
        <p:spPr>
          <a:xfrm>
            <a:off x="0" y="2132856"/>
            <a:ext cx="3924755" cy="1872208"/>
          </a:xfrm>
          <a:prstGeom prst="rect">
            <a:avLst/>
          </a:prstGeom>
        </p:spPr>
      </p:pic>
      <p:sp>
        <p:nvSpPr>
          <p:cNvPr id="8" name="TextBox 7"/>
          <p:cNvSpPr txBox="1"/>
          <p:nvPr/>
        </p:nvSpPr>
        <p:spPr>
          <a:xfrm>
            <a:off x="12245" y="1196752"/>
            <a:ext cx="4271723" cy="523220"/>
          </a:xfrm>
          <a:prstGeom prst="rect">
            <a:avLst/>
          </a:prstGeom>
          <a:noFill/>
        </p:spPr>
        <p:txBody>
          <a:bodyPr wrap="square" rtlCol="0">
            <a:spAutoFit/>
          </a:bodyPr>
          <a:lstStyle/>
          <a:p>
            <a:r>
              <a:rPr lang="it-IT" sz="1200" b="1" dirty="0"/>
              <a:t>SESTO ESPERIMENTO</a:t>
            </a:r>
          </a:p>
          <a:p>
            <a:r>
              <a:rPr lang="it-IT" sz="1600" b="1" dirty="0">
                <a:solidFill>
                  <a:srgbClr val="800000"/>
                </a:solidFill>
              </a:rPr>
              <a:t>CIO’ CHE ACCADE E’ LA REGOLA</a:t>
            </a:r>
          </a:p>
        </p:txBody>
      </p:sp>
    </p:spTree>
    <p:extLst>
      <p:ext uri="{BB962C8B-B14F-4D97-AF65-F5344CB8AC3E}">
        <p14:creationId xmlns:p14="http://schemas.microsoft.com/office/powerpoint/2010/main" val="386259503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668" y="4365104"/>
            <a:ext cx="4193291" cy="738664"/>
          </a:xfrm>
          <a:prstGeom prst="rect">
            <a:avLst/>
          </a:prstGeom>
          <a:noFill/>
        </p:spPr>
        <p:txBody>
          <a:bodyPr wrap="square" rtlCol="0">
            <a:spAutoFit/>
          </a:bodyPr>
          <a:lstStyle/>
          <a:p>
            <a:r>
              <a:rPr lang="it-IT" sz="1400" b="1" dirty="0"/>
              <a:t>CIALDINI </a:t>
            </a:r>
            <a:r>
              <a:rPr lang="it-IT" sz="1400" b="1" dirty="0" err="1"/>
              <a:t>R</a:t>
            </a:r>
            <a:r>
              <a:rPr lang="it-IT" sz="1400" b="1" dirty="0"/>
              <a:t>. B.</a:t>
            </a:r>
            <a:r>
              <a:rPr lang="it-IT" sz="1400" dirty="0"/>
              <a:t>, “</a:t>
            </a:r>
            <a:r>
              <a:rPr lang="it-IT" sz="1400" i="1" dirty="0"/>
              <a:t>A focus </a:t>
            </a:r>
            <a:r>
              <a:rPr lang="it-IT" sz="1400" i="1" dirty="0" err="1"/>
              <a:t>theory</a:t>
            </a:r>
            <a:r>
              <a:rPr lang="it-IT" sz="1400" i="1" dirty="0"/>
              <a:t> of normative </a:t>
            </a:r>
            <a:r>
              <a:rPr lang="it-IT" sz="1400" i="1" dirty="0" err="1"/>
              <a:t>conduct</a:t>
            </a:r>
            <a:r>
              <a:rPr lang="it-IT" sz="1400" i="1" dirty="0"/>
              <a:t>. </a:t>
            </a:r>
            <a:r>
              <a:rPr lang="it-IT" sz="1400" i="1" dirty="0" err="1"/>
              <a:t>Recycling</a:t>
            </a:r>
            <a:r>
              <a:rPr lang="it-IT" sz="1400" i="1" dirty="0"/>
              <a:t> the </a:t>
            </a:r>
            <a:r>
              <a:rPr lang="it-IT" sz="1400" i="1" dirty="0" err="1"/>
              <a:t>concept</a:t>
            </a:r>
            <a:r>
              <a:rPr lang="it-IT" sz="1400" i="1" dirty="0"/>
              <a:t> of </a:t>
            </a:r>
            <a:r>
              <a:rPr lang="it-IT" sz="1400" i="1" dirty="0" err="1"/>
              <a:t>norm</a:t>
            </a:r>
            <a:r>
              <a:rPr lang="it-IT" sz="1400" i="1" dirty="0"/>
              <a:t> to reduce </a:t>
            </a:r>
            <a:r>
              <a:rPr lang="it-IT" sz="1400" i="1" dirty="0" err="1"/>
              <a:t>littering</a:t>
            </a:r>
            <a:r>
              <a:rPr lang="it-IT" sz="1400" i="1" dirty="0"/>
              <a:t> in public </a:t>
            </a:r>
            <a:r>
              <a:rPr lang="it-IT" sz="1400" i="1" dirty="0" err="1"/>
              <a:t>places</a:t>
            </a:r>
            <a:r>
              <a:rPr lang="it-IT" sz="1400" dirty="0"/>
              <a:t>” (1990)</a:t>
            </a:r>
          </a:p>
        </p:txBody>
      </p:sp>
      <p:sp>
        <p:nvSpPr>
          <p:cNvPr id="5" name="TextBox 4"/>
          <p:cNvSpPr txBox="1"/>
          <p:nvPr/>
        </p:nvSpPr>
        <p:spPr>
          <a:xfrm>
            <a:off x="4067944" y="1519038"/>
            <a:ext cx="5076056" cy="4524315"/>
          </a:xfrm>
          <a:prstGeom prst="rect">
            <a:avLst/>
          </a:prstGeom>
          <a:noFill/>
        </p:spPr>
        <p:txBody>
          <a:bodyPr wrap="square" rtlCol="0">
            <a:spAutoFit/>
          </a:bodyPr>
          <a:lstStyle/>
          <a:p>
            <a:r>
              <a:rPr lang="it-IT" dirty="0"/>
              <a:t>Implicazioni per un leader:</a:t>
            </a:r>
          </a:p>
          <a:p>
            <a:pPr marL="285750" indent="-285750">
              <a:buFont typeface="Arial"/>
              <a:buChar char="•"/>
            </a:pPr>
            <a:r>
              <a:rPr lang="it-IT" dirty="0"/>
              <a:t>Il messaggio è che </a:t>
            </a:r>
            <a:r>
              <a:rPr lang="it-IT" b="1" dirty="0">
                <a:solidFill>
                  <a:srgbClr val="800000"/>
                </a:solidFill>
              </a:rPr>
              <a:t>vale la pena assicurare un ambiente pulito</a:t>
            </a:r>
            <a:r>
              <a:rPr lang="it-IT" dirty="0"/>
              <a:t>, sia letteralmente che figurativamente e soprattutto nelle piccole cose. </a:t>
            </a:r>
          </a:p>
          <a:p>
            <a:pPr marL="285750" indent="-285750">
              <a:buFont typeface="Arial"/>
              <a:buChar char="•"/>
            </a:pPr>
            <a:r>
              <a:rPr lang="it-IT" dirty="0"/>
              <a:t>Un ambiente confuso e sporco (anche figuratamente) causerà </a:t>
            </a:r>
            <a:r>
              <a:rPr lang="it-IT" b="1" dirty="0">
                <a:solidFill>
                  <a:srgbClr val="800000"/>
                </a:solidFill>
              </a:rPr>
              <a:t>maggiore confusione e sporcizia</a:t>
            </a:r>
          </a:p>
          <a:p>
            <a:pPr marL="285750" indent="-285750">
              <a:buFont typeface="Arial"/>
              <a:buChar char="•"/>
            </a:pPr>
            <a:r>
              <a:rPr lang="it-IT" dirty="0"/>
              <a:t>Se si è di </a:t>
            </a:r>
            <a:r>
              <a:rPr lang="it-IT" b="1" dirty="0">
                <a:solidFill>
                  <a:srgbClr val="800000"/>
                </a:solidFill>
              </a:rPr>
              <a:t>esempio</a:t>
            </a:r>
            <a:r>
              <a:rPr lang="it-IT" dirty="0"/>
              <a:t>, gli altri si adegueranno, già perché la regola descrittiva è più forte anche al contrario</a:t>
            </a:r>
          </a:p>
          <a:p>
            <a:pPr marL="285750" indent="-285750">
              <a:buFont typeface="Arial"/>
              <a:buChar char="•"/>
            </a:pPr>
            <a:r>
              <a:rPr lang="it-IT" dirty="0"/>
              <a:t>Un’ultima notazione. Se dovete convivere con la disorganizzazione, fate almeno in maniera che sia una “</a:t>
            </a:r>
            <a:r>
              <a:rPr lang="it-IT" b="1" dirty="0">
                <a:solidFill>
                  <a:srgbClr val="800000"/>
                </a:solidFill>
              </a:rPr>
              <a:t>disorganizzazione organizzata</a:t>
            </a:r>
            <a:r>
              <a:rPr lang="it-IT" dirty="0"/>
              <a:t>”</a:t>
            </a:r>
          </a:p>
          <a:p>
            <a:pPr marL="285750" indent="-285750">
              <a:buFont typeface="Arial"/>
              <a:buChar char="•"/>
            </a:pPr>
            <a:r>
              <a:rPr lang="it-IT" dirty="0"/>
              <a:t>Nell’esperimento di Cialdini, quando lo sporco era stato raccolto in 3 grandi pile di volantini, solo il </a:t>
            </a:r>
            <a:r>
              <a:rPr lang="it-IT" b="1" dirty="0">
                <a:solidFill>
                  <a:srgbClr val="800000"/>
                </a:solidFill>
              </a:rPr>
              <a:t>18%</a:t>
            </a:r>
            <a:r>
              <a:rPr lang="it-IT" dirty="0"/>
              <a:t> dei visitatori aveva gettato via il volantino</a:t>
            </a:r>
          </a:p>
        </p:txBody>
      </p:sp>
      <p:pic>
        <p:nvPicPr>
          <p:cNvPr id="7" name="Picture 6"/>
          <p:cNvPicPr>
            <a:picLocks noChangeAspect="1"/>
          </p:cNvPicPr>
          <p:nvPr/>
        </p:nvPicPr>
        <p:blipFill>
          <a:blip r:embed="rId2"/>
          <a:stretch>
            <a:fillRect/>
          </a:stretch>
        </p:blipFill>
        <p:spPr>
          <a:xfrm>
            <a:off x="0" y="2132856"/>
            <a:ext cx="3924755" cy="1872208"/>
          </a:xfrm>
          <a:prstGeom prst="rect">
            <a:avLst/>
          </a:prstGeom>
        </p:spPr>
      </p:pic>
      <p:sp>
        <p:nvSpPr>
          <p:cNvPr id="8" name="TextBox 7"/>
          <p:cNvSpPr txBox="1"/>
          <p:nvPr/>
        </p:nvSpPr>
        <p:spPr>
          <a:xfrm>
            <a:off x="12245" y="1196752"/>
            <a:ext cx="4271723" cy="523220"/>
          </a:xfrm>
          <a:prstGeom prst="rect">
            <a:avLst/>
          </a:prstGeom>
          <a:noFill/>
        </p:spPr>
        <p:txBody>
          <a:bodyPr wrap="square" rtlCol="0">
            <a:spAutoFit/>
          </a:bodyPr>
          <a:lstStyle/>
          <a:p>
            <a:r>
              <a:rPr lang="it-IT" sz="1200" b="1" dirty="0"/>
              <a:t>SESTO ESPERIMENTO</a:t>
            </a:r>
          </a:p>
          <a:p>
            <a:r>
              <a:rPr lang="it-IT" sz="1600" b="1" dirty="0">
                <a:solidFill>
                  <a:srgbClr val="800000"/>
                </a:solidFill>
              </a:rPr>
              <a:t>CIO’ CHE ACCADE E’ LA REGOLA</a:t>
            </a:r>
          </a:p>
        </p:txBody>
      </p:sp>
    </p:spTree>
    <p:extLst>
      <p:ext uri="{BB962C8B-B14F-4D97-AF65-F5344CB8AC3E}">
        <p14:creationId xmlns:p14="http://schemas.microsoft.com/office/powerpoint/2010/main" val="2973482925"/>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15616" y="2204864"/>
            <a:ext cx="7418784" cy="800219"/>
          </a:xfrm>
          <a:prstGeom prst="rect">
            <a:avLst/>
          </a:prstGeom>
          <a:noFill/>
        </p:spPr>
        <p:txBody>
          <a:bodyPr wrap="square" rtlCol="0">
            <a:spAutoFit/>
          </a:bodyPr>
          <a:lstStyle/>
          <a:p>
            <a:r>
              <a:rPr lang="it-IT" b="1" dirty="0"/>
              <a:t>SETTIMO ESPERIMENTO</a:t>
            </a:r>
          </a:p>
          <a:p>
            <a:r>
              <a:rPr lang="it-IT" sz="2800" b="1" dirty="0">
                <a:solidFill>
                  <a:srgbClr val="800000"/>
                </a:solidFill>
              </a:rPr>
              <a:t>LA TEORIA DELLE FINESTRE ROTTE</a:t>
            </a:r>
          </a:p>
        </p:txBody>
      </p:sp>
      <p:sp>
        <p:nvSpPr>
          <p:cNvPr id="4" name="TextBox 3"/>
          <p:cNvSpPr txBox="1"/>
          <p:nvPr/>
        </p:nvSpPr>
        <p:spPr>
          <a:xfrm>
            <a:off x="5292080" y="4077072"/>
            <a:ext cx="3672408" cy="646331"/>
          </a:xfrm>
          <a:prstGeom prst="rect">
            <a:avLst/>
          </a:prstGeom>
          <a:noFill/>
        </p:spPr>
        <p:txBody>
          <a:bodyPr wrap="square" rtlCol="0">
            <a:spAutoFit/>
          </a:bodyPr>
          <a:lstStyle/>
          <a:p>
            <a:r>
              <a:rPr lang="it-IT" b="1" dirty="0"/>
              <a:t>KEIZER K.</a:t>
            </a:r>
            <a:r>
              <a:rPr lang="it-IT" dirty="0"/>
              <a:t>, “</a:t>
            </a:r>
            <a:r>
              <a:rPr lang="it-IT" i="1" dirty="0"/>
              <a:t>The </a:t>
            </a:r>
            <a:r>
              <a:rPr lang="it-IT" i="1" dirty="0" err="1"/>
              <a:t>spreading</a:t>
            </a:r>
            <a:r>
              <a:rPr lang="it-IT" i="1" dirty="0"/>
              <a:t> of </a:t>
            </a:r>
            <a:r>
              <a:rPr lang="it-IT" i="1" dirty="0" err="1"/>
              <a:t>disorder</a:t>
            </a:r>
            <a:r>
              <a:rPr lang="it-IT" dirty="0"/>
              <a:t>” (2010)</a:t>
            </a:r>
          </a:p>
        </p:txBody>
      </p:sp>
      <p:pic>
        <p:nvPicPr>
          <p:cNvPr id="2" name="Picture 1"/>
          <p:cNvPicPr>
            <a:picLocks noChangeAspect="1"/>
          </p:cNvPicPr>
          <p:nvPr/>
        </p:nvPicPr>
        <p:blipFill>
          <a:blip r:embed="rId2"/>
          <a:stretch>
            <a:fillRect/>
          </a:stretch>
        </p:blipFill>
        <p:spPr>
          <a:xfrm>
            <a:off x="72008" y="3068959"/>
            <a:ext cx="4644008" cy="3478523"/>
          </a:xfrm>
          <a:prstGeom prst="rect">
            <a:avLst/>
          </a:prstGeom>
        </p:spPr>
      </p:pic>
    </p:spTree>
    <p:extLst>
      <p:ext uri="{BB962C8B-B14F-4D97-AF65-F5344CB8AC3E}">
        <p14:creationId xmlns:p14="http://schemas.microsoft.com/office/powerpoint/2010/main" val="63106426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SETTIMO ESPERIMENTO</a:t>
            </a:r>
          </a:p>
          <a:p>
            <a:r>
              <a:rPr lang="it-IT" sz="1600" b="1" dirty="0">
                <a:solidFill>
                  <a:srgbClr val="800000"/>
                </a:solidFill>
              </a:rPr>
              <a:t>LA TEORIA DELLE FINESTRE ROTTE</a:t>
            </a:r>
          </a:p>
        </p:txBody>
      </p:sp>
      <p:sp>
        <p:nvSpPr>
          <p:cNvPr id="4" name="TextBox 3"/>
          <p:cNvSpPr txBox="1"/>
          <p:nvPr/>
        </p:nvSpPr>
        <p:spPr>
          <a:xfrm>
            <a:off x="18669" y="4365104"/>
            <a:ext cx="3473212" cy="307777"/>
          </a:xfrm>
          <a:prstGeom prst="rect">
            <a:avLst/>
          </a:prstGeom>
          <a:noFill/>
        </p:spPr>
        <p:txBody>
          <a:bodyPr wrap="square" rtlCol="0">
            <a:spAutoFit/>
          </a:bodyPr>
          <a:lstStyle/>
          <a:p>
            <a:r>
              <a:rPr lang="it-IT" sz="1400" b="1" dirty="0"/>
              <a:t>KEIZER K.</a:t>
            </a:r>
            <a:r>
              <a:rPr lang="it-IT" sz="1400" dirty="0"/>
              <a:t>, “</a:t>
            </a:r>
            <a:r>
              <a:rPr lang="it-IT" sz="1400" i="1" dirty="0"/>
              <a:t>The </a:t>
            </a:r>
            <a:r>
              <a:rPr lang="it-IT" sz="1400" i="1" dirty="0" err="1"/>
              <a:t>spreading</a:t>
            </a:r>
            <a:r>
              <a:rPr lang="it-IT" sz="1400" i="1" dirty="0"/>
              <a:t> of </a:t>
            </a:r>
            <a:r>
              <a:rPr lang="it-IT" sz="1400" i="1" dirty="0" err="1"/>
              <a:t>disorder</a:t>
            </a:r>
            <a:r>
              <a:rPr lang="it-IT" sz="1400" dirty="0"/>
              <a:t>” (2010)</a:t>
            </a:r>
          </a:p>
        </p:txBody>
      </p:sp>
      <p:sp>
        <p:nvSpPr>
          <p:cNvPr id="5" name="TextBox 4"/>
          <p:cNvSpPr txBox="1"/>
          <p:nvPr/>
        </p:nvSpPr>
        <p:spPr>
          <a:xfrm>
            <a:off x="4283968" y="2132856"/>
            <a:ext cx="4392488" cy="4247317"/>
          </a:xfrm>
          <a:prstGeom prst="rect">
            <a:avLst/>
          </a:prstGeom>
          <a:noFill/>
        </p:spPr>
        <p:txBody>
          <a:bodyPr wrap="square" rtlCol="0">
            <a:spAutoFit/>
          </a:bodyPr>
          <a:lstStyle/>
          <a:p>
            <a:pPr marL="285750" indent="-285750">
              <a:buFont typeface="Arial"/>
              <a:buChar char="•"/>
            </a:pPr>
            <a:r>
              <a:rPr lang="it-IT" dirty="0"/>
              <a:t>La </a:t>
            </a:r>
            <a:r>
              <a:rPr lang="it-IT" b="1" dirty="0">
                <a:solidFill>
                  <a:srgbClr val="800000"/>
                </a:solidFill>
              </a:rPr>
              <a:t>teoria delle finestre rotte </a:t>
            </a:r>
            <a:r>
              <a:rPr lang="it-IT" dirty="0"/>
              <a:t>si basa sull’assunto che quando una finestra in un palazzo è rotta e non viene riparata, le probabilità che una seconda finestra venga rotta aumentano</a:t>
            </a:r>
          </a:p>
          <a:p>
            <a:pPr marL="285750" indent="-285750">
              <a:buFont typeface="Arial"/>
              <a:buChar char="•"/>
            </a:pPr>
            <a:r>
              <a:rPr lang="it-IT" dirty="0"/>
              <a:t>Un palazzo con le finestre rotte attrae forme di </a:t>
            </a:r>
            <a:r>
              <a:rPr lang="it-IT" b="1" dirty="0">
                <a:solidFill>
                  <a:srgbClr val="800000"/>
                </a:solidFill>
              </a:rPr>
              <a:t>criminalità</a:t>
            </a:r>
            <a:r>
              <a:rPr lang="it-IT" dirty="0"/>
              <a:t>, questo farà aumentare il degrado intorno al palazzo e nel quartiere</a:t>
            </a:r>
          </a:p>
          <a:p>
            <a:pPr marL="285750" indent="-285750">
              <a:buFont typeface="Arial"/>
              <a:buChar char="•"/>
            </a:pPr>
            <a:r>
              <a:rPr lang="it-IT" dirty="0"/>
              <a:t>Secondo la teoria delle finestre rotte, le persone vedono il degrado fisico come </a:t>
            </a:r>
            <a:r>
              <a:rPr lang="it-IT" b="1" dirty="0">
                <a:solidFill>
                  <a:srgbClr val="800000"/>
                </a:solidFill>
              </a:rPr>
              <a:t>degrado morale e sociale</a:t>
            </a:r>
            <a:r>
              <a:rPr lang="it-IT" dirty="0"/>
              <a:t>, come un segno che tutto è concesso</a:t>
            </a:r>
          </a:p>
          <a:p>
            <a:pPr marL="285750" indent="-285750">
              <a:buFont typeface="Arial"/>
              <a:buChar char="•"/>
            </a:pPr>
            <a:r>
              <a:rPr lang="it-IT" dirty="0"/>
              <a:t>Ciò diminuisce la </a:t>
            </a:r>
            <a:r>
              <a:rPr lang="it-IT" b="1" dirty="0">
                <a:solidFill>
                  <a:srgbClr val="800000"/>
                </a:solidFill>
              </a:rPr>
              <a:t>soglia di non accettazione dell’illegalità </a:t>
            </a:r>
          </a:p>
        </p:txBody>
      </p:sp>
      <p:pic>
        <p:nvPicPr>
          <p:cNvPr id="6" name="Picture 5"/>
          <p:cNvPicPr>
            <a:picLocks noChangeAspect="1"/>
          </p:cNvPicPr>
          <p:nvPr/>
        </p:nvPicPr>
        <p:blipFill>
          <a:blip r:embed="rId2"/>
          <a:stretch>
            <a:fillRect/>
          </a:stretch>
        </p:blipFill>
        <p:spPr>
          <a:xfrm>
            <a:off x="0" y="1772816"/>
            <a:ext cx="3419872" cy="2561603"/>
          </a:xfrm>
          <a:prstGeom prst="rect">
            <a:avLst/>
          </a:prstGeom>
        </p:spPr>
      </p:pic>
    </p:spTree>
    <p:extLst>
      <p:ext uri="{BB962C8B-B14F-4D97-AF65-F5344CB8AC3E}">
        <p14:creationId xmlns:p14="http://schemas.microsoft.com/office/powerpoint/2010/main" val="1005120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17</a:t>
            </a:fld>
            <a:endParaRPr lang="it-IT"/>
          </a:p>
        </p:txBody>
      </p:sp>
      <p:sp>
        <p:nvSpPr>
          <p:cNvPr id="6" name="TextBox 5"/>
          <p:cNvSpPr txBox="1"/>
          <p:nvPr/>
        </p:nvSpPr>
        <p:spPr>
          <a:xfrm>
            <a:off x="3120595" y="1988840"/>
            <a:ext cx="5771885" cy="4093428"/>
          </a:xfrm>
          <a:prstGeom prst="rect">
            <a:avLst/>
          </a:prstGeom>
          <a:solidFill>
            <a:schemeClr val="bg1"/>
          </a:solidFill>
        </p:spPr>
        <p:txBody>
          <a:bodyPr wrap="square">
            <a:spAutoFit/>
          </a:bodyPr>
          <a:lstStyle/>
          <a:p>
            <a:r>
              <a:rPr lang="it-IT" sz="2000" b="1" dirty="0"/>
              <a:t>Circostanze contrarie alla violazione</a:t>
            </a:r>
          </a:p>
          <a:p>
            <a:endParaRPr lang="it-IT" sz="2000" b="1" dirty="0"/>
          </a:p>
          <a:p>
            <a:r>
              <a:rPr lang="it-IT" sz="2000" b="1" dirty="0"/>
              <a:t>A Marta viene in mente di NON consegnare il biglietto da visita in ragione del fatto che: </a:t>
            </a:r>
          </a:p>
          <a:p>
            <a:endParaRPr lang="it-IT" sz="2000" b="1" dirty="0"/>
          </a:p>
          <a:p>
            <a:pPr marL="285750" lvl="0" indent="-285750">
              <a:buFont typeface="Arial"/>
              <a:buChar char="•"/>
            </a:pPr>
            <a:r>
              <a:rPr lang="it-IT" sz="2000" b="1" dirty="0"/>
              <a:t>a Marta non tornano alcuni comportamenti del funzionario, come, ad esempio, una certa ritrosia a lasciare una scorta di biglietti da visita da esibire al pubblico;</a:t>
            </a:r>
          </a:p>
          <a:p>
            <a:pPr marL="285750" lvl="0" indent="-285750">
              <a:buFont typeface="Arial"/>
              <a:buChar char="•"/>
            </a:pPr>
            <a:r>
              <a:rPr lang="it-IT" sz="2000" b="1" dirty="0"/>
              <a:t>Mario, un collega anziano di Marta, le fa notare che il titolare dell’agenzia assicurativa è il fratello del funzionario che le ha fornito i biglietti da visita.</a:t>
            </a:r>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45119"/>
            <a:ext cx="2784348" cy="6525344"/>
          </a:xfrm>
          <a:prstGeom prst="rect">
            <a:avLst/>
          </a:prstGeom>
        </p:spPr>
      </p:pic>
    </p:spTree>
    <p:extLst>
      <p:ext uri="{BB962C8B-B14F-4D97-AF65-F5344CB8AC3E}">
        <p14:creationId xmlns:p14="http://schemas.microsoft.com/office/powerpoint/2010/main" val="30243338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SETTIMO ESPERIMENTO</a:t>
            </a:r>
          </a:p>
          <a:p>
            <a:r>
              <a:rPr lang="it-IT" sz="1600" b="1" dirty="0">
                <a:solidFill>
                  <a:srgbClr val="800000"/>
                </a:solidFill>
              </a:rPr>
              <a:t>LA TEORIA DELLE FINESTRE ROTTE</a:t>
            </a:r>
          </a:p>
        </p:txBody>
      </p:sp>
      <p:sp>
        <p:nvSpPr>
          <p:cNvPr id="4" name="TextBox 3"/>
          <p:cNvSpPr txBox="1"/>
          <p:nvPr/>
        </p:nvSpPr>
        <p:spPr>
          <a:xfrm>
            <a:off x="18669" y="4365104"/>
            <a:ext cx="3473212" cy="307777"/>
          </a:xfrm>
          <a:prstGeom prst="rect">
            <a:avLst/>
          </a:prstGeom>
          <a:noFill/>
        </p:spPr>
        <p:txBody>
          <a:bodyPr wrap="square" rtlCol="0">
            <a:spAutoFit/>
          </a:bodyPr>
          <a:lstStyle/>
          <a:p>
            <a:r>
              <a:rPr lang="it-IT" sz="1400" b="1" dirty="0"/>
              <a:t>KEIZER K.</a:t>
            </a:r>
            <a:r>
              <a:rPr lang="it-IT" sz="1400" dirty="0"/>
              <a:t>, “</a:t>
            </a:r>
            <a:r>
              <a:rPr lang="it-IT" sz="1400" i="1" dirty="0"/>
              <a:t>The </a:t>
            </a:r>
            <a:r>
              <a:rPr lang="it-IT" sz="1400" i="1" dirty="0" err="1"/>
              <a:t>spreading</a:t>
            </a:r>
            <a:r>
              <a:rPr lang="it-IT" sz="1400" i="1" dirty="0"/>
              <a:t> of </a:t>
            </a:r>
            <a:r>
              <a:rPr lang="it-IT" sz="1400" i="1" dirty="0" err="1"/>
              <a:t>disorder</a:t>
            </a:r>
            <a:r>
              <a:rPr lang="it-IT" sz="1400" dirty="0"/>
              <a:t>” (2010)</a:t>
            </a:r>
          </a:p>
        </p:txBody>
      </p:sp>
      <p:sp>
        <p:nvSpPr>
          <p:cNvPr id="5" name="TextBox 4"/>
          <p:cNvSpPr txBox="1"/>
          <p:nvPr/>
        </p:nvSpPr>
        <p:spPr>
          <a:xfrm>
            <a:off x="4114800" y="1189378"/>
            <a:ext cx="4392488" cy="4801315"/>
          </a:xfrm>
          <a:prstGeom prst="rect">
            <a:avLst/>
          </a:prstGeom>
          <a:noFill/>
        </p:spPr>
        <p:txBody>
          <a:bodyPr wrap="square" rtlCol="0">
            <a:spAutoFit/>
          </a:bodyPr>
          <a:lstStyle/>
          <a:p>
            <a:pPr marL="285750" indent="-285750">
              <a:buFont typeface="Arial"/>
              <a:buChar char="•"/>
            </a:pPr>
            <a:r>
              <a:rPr lang="it-IT" b="1" dirty="0" err="1">
                <a:solidFill>
                  <a:srgbClr val="800000"/>
                </a:solidFill>
              </a:rPr>
              <a:t>Keizer</a:t>
            </a:r>
            <a:r>
              <a:rPr lang="it-IT" dirty="0">
                <a:solidFill>
                  <a:srgbClr val="800000"/>
                </a:solidFill>
              </a:rPr>
              <a:t> </a:t>
            </a:r>
            <a:r>
              <a:rPr lang="it-IT" dirty="0"/>
              <a:t>chiuse l’entrata di un parcheggio lasciando solo uno spazio di 50 cm</a:t>
            </a:r>
          </a:p>
          <a:p>
            <a:pPr marL="285750" indent="-285750">
              <a:buFont typeface="Arial"/>
              <a:buChar char="•"/>
            </a:pPr>
            <a:r>
              <a:rPr lang="it-IT" dirty="0"/>
              <a:t>Sulla recinzione i ricercatori misero un segnale con scritto: “</a:t>
            </a:r>
            <a:r>
              <a:rPr lang="it-IT" b="1" dirty="0">
                <a:solidFill>
                  <a:srgbClr val="800000"/>
                </a:solidFill>
              </a:rPr>
              <a:t>Proibito entrare. Usare l’altra entrata</a:t>
            </a:r>
            <a:r>
              <a:rPr lang="it-IT" dirty="0"/>
              <a:t>” (distante 200 metri)</a:t>
            </a:r>
          </a:p>
          <a:p>
            <a:pPr marL="285750" indent="-285750">
              <a:buFont typeface="Arial"/>
              <a:buChar char="•"/>
            </a:pPr>
            <a:r>
              <a:rPr lang="it-IT" b="1" dirty="0">
                <a:solidFill>
                  <a:srgbClr val="800000"/>
                </a:solidFill>
              </a:rPr>
              <a:t>Cosa avrebbero fatto </a:t>
            </a:r>
            <a:r>
              <a:rPr lang="it-IT" dirty="0"/>
              <a:t>gli autisti che dovevano prendere l’auto: camminare per 200 metri oppure entrare dal piccolo spazio?</a:t>
            </a:r>
          </a:p>
          <a:p>
            <a:pPr marL="285750" indent="-285750">
              <a:buFont typeface="Arial"/>
              <a:buChar char="•"/>
            </a:pPr>
            <a:r>
              <a:rPr lang="it-IT" dirty="0"/>
              <a:t>I ricercatori misero anche un secondo segnale sulla recinzione con scritto: “</a:t>
            </a:r>
            <a:r>
              <a:rPr lang="it-IT" b="1" dirty="0">
                <a:solidFill>
                  <a:srgbClr val="800000"/>
                </a:solidFill>
              </a:rPr>
              <a:t>Non agganciare le biciclette alla recinzione</a:t>
            </a:r>
            <a:r>
              <a:rPr lang="it-IT" dirty="0"/>
              <a:t>”</a:t>
            </a:r>
          </a:p>
          <a:p>
            <a:pPr marL="285750" indent="-285750">
              <a:buFont typeface="Arial"/>
              <a:buChar char="•"/>
            </a:pPr>
            <a:r>
              <a:rPr lang="it-IT" dirty="0"/>
              <a:t>In un primo scenario c’erano </a:t>
            </a:r>
            <a:r>
              <a:rPr lang="it-IT" b="1" dirty="0">
                <a:solidFill>
                  <a:srgbClr val="800000"/>
                </a:solidFill>
              </a:rPr>
              <a:t>4 biciclette a distanza di un metro dalla recinzione</a:t>
            </a:r>
          </a:p>
          <a:p>
            <a:pPr marL="285750" indent="-285750">
              <a:buFont typeface="Arial"/>
              <a:buChar char="•"/>
            </a:pPr>
            <a:r>
              <a:rPr lang="it-IT" dirty="0"/>
              <a:t>In un secondo scenario c’erano </a:t>
            </a:r>
            <a:r>
              <a:rPr lang="it-IT" b="1" dirty="0">
                <a:solidFill>
                  <a:srgbClr val="800000"/>
                </a:solidFill>
              </a:rPr>
              <a:t>4 biciclette agganciate alla recinzione</a:t>
            </a:r>
          </a:p>
          <a:p>
            <a:pPr marL="285750" indent="-285750">
              <a:buFont typeface="Arial"/>
              <a:buChar char="•"/>
            </a:pPr>
            <a:endParaRPr lang="it-IT" b="1" dirty="0">
              <a:solidFill>
                <a:srgbClr val="800000"/>
              </a:solidFill>
            </a:endParaRPr>
          </a:p>
        </p:txBody>
      </p:sp>
      <p:pic>
        <p:nvPicPr>
          <p:cNvPr id="6" name="Picture 5"/>
          <p:cNvPicPr>
            <a:picLocks noChangeAspect="1"/>
          </p:cNvPicPr>
          <p:nvPr/>
        </p:nvPicPr>
        <p:blipFill>
          <a:blip r:embed="rId2"/>
          <a:stretch>
            <a:fillRect/>
          </a:stretch>
        </p:blipFill>
        <p:spPr>
          <a:xfrm>
            <a:off x="0" y="1772816"/>
            <a:ext cx="3419872" cy="2561603"/>
          </a:xfrm>
          <a:prstGeom prst="rect">
            <a:avLst/>
          </a:prstGeom>
        </p:spPr>
      </p:pic>
    </p:spTree>
    <p:extLst>
      <p:ext uri="{BB962C8B-B14F-4D97-AF65-F5344CB8AC3E}">
        <p14:creationId xmlns:p14="http://schemas.microsoft.com/office/powerpoint/2010/main" val="776992353"/>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SETTIMO ESPERIMENTO</a:t>
            </a:r>
          </a:p>
          <a:p>
            <a:r>
              <a:rPr lang="it-IT" sz="1600" b="1" dirty="0">
                <a:solidFill>
                  <a:srgbClr val="800000"/>
                </a:solidFill>
              </a:rPr>
              <a:t>LA TEORIA DELLE FINESTRE ROTTE</a:t>
            </a:r>
          </a:p>
        </p:txBody>
      </p:sp>
      <p:sp>
        <p:nvSpPr>
          <p:cNvPr id="4" name="TextBox 3"/>
          <p:cNvSpPr txBox="1"/>
          <p:nvPr/>
        </p:nvSpPr>
        <p:spPr>
          <a:xfrm>
            <a:off x="18669" y="4365104"/>
            <a:ext cx="3473212" cy="307777"/>
          </a:xfrm>
          <a:prstGeom prst="rect">
            <a:avLst/>
          </a:prstGeom>
          <a:noFill/>
        </p:spPr>
        <p:txBody>
          <a:bodyPr wrap="square" rtlCol="0">
            <a:spAutoFit/>
          </a:bodyPr>
          <a:lstStyle/>
          <a:p>
            <a:r>
              <a:rPr lang="it-IT" sz="1400" b="1" dirty="0"/>
              <a:t>KEIZER K.</a:t>
            </a:r>
            <a:r>
              <a:rPr lang="it-IT" sz="1400" dirty="0"/>
              <a:t>, “</a:t>
            </a:r>
            <a:r>
              <a:rPr lang="it-IT" sz="1400" i="1" dirty="0"/>
              <a:t>The </a:t>
            </a:r>
            <a:r>
              <a:rPr lang="it-IT" sz="1400" i="1" dirty="0" err="1"/>
              <a:t>spreading</a:t>
            </a:r>
            <a:r>
              <a:rPr lang="it-IT" sz="1400" i="1" dirty="0"/>
              <a:t> of </a:t>
            </a:r>
            <a:r>
              <a:rPr lang="it-IT" sz="1400" i="1" dirty="0" err="1"/>
              <a:t>disorder</a:t>
            </a:r>
            <a:r>
              <a:rPr lang="it-IT" sz="1400" dirty="0"/>
              <a:t>” (2010)</a:t>
            </a:r>
          </a:p>
        </p:txBody>
      </p:sp>
      <p:sp>
        <p:nvSpPr>
          <p:cNvPr id="5" name="TextBox 4"/>
          <p:cNvSpPr txBox="1"/>
          <p:nvPr/>
        </p:nvSpPr>
        <p:spPr>
          <a:xfrm>
            <a:off x="4191000" y="1066800"/>
            <a:ext cx="4392488" cy="5355313"/>
          </a:xfrm>
          <a:prstGeom prst="rect">
            <a:avLst/>
          </a:prstGeom>
          <a:noFill/>
        </p:spPr>
        <p:txBody>
          <a:bodyPr wrap="square" rtlCol="0">
            <a:spAutoFit/>
          </a:bodyPr>
          <a:lstStyle/>
          <a:p>
            <a:pPr marL="285750" indent="-285750">
              <a:buFont typeface="Arial"/>
              <a:buChar char="•"/>
            </a:pPr>
            <a:r>
              <a:rPr lang="it-IT" dirty="0"/>
              <a:t>Nel primo scenario (4 biciclette a un metro dalla recinzione) il </a:t>
            </a:r>
            <a:r>
              <a:rPr lang="it-IT" b="1" dirty="0">
                <a:solidFill>
                  <a:srgbClr val="800000"/>
                </a:solidFill>
              </a:rPr>
              <a:t>27%</a:t>
            </a:r>
            <a:r>
              <a:rPr lang="it-IT" dirty="0"/>
              <a:t> degli automobilisti passarono attraverso il piccolo spazio</a:t>
            </a:r>
          </a:p>
          <a:p>
            <a:pPr marL="285750" indent="-285750">
              <a:buFont typeface="Arial"/>
              <a:buChar char="•"/>
            </a:pPr>
            <a:r>
              <a:rPr lang="it-IT" dirty="0"/>
              <a:t>Nel secondo scenario (4 biciclette agganciate alla recinzione) l’</a:t>
            </a:r>
            <a:r>
              <a:rPr lang="it-IT" b="1" dirty="0">
                <a:solidFill>
                  <a:srgbClr val="800000"/>
                </a:solidFill>
              </a:rPr>
              <a:t>82%</a:t>
            </a:r>
            <a:r>
              <a:rPr lang="it-IT" dirty="0"/>
              <a:t> degli automobilisti passarono attraverso il piccolo spazio</a:t>
            </a:r>
          </a:p>
          <a:p>
            <a:r>
              <a:rPr lang="it-IT" dirty="0"/>
              <a:t>I ricercatori distinsero 3 diverse motivazioni che influenzano il comportamento:</a:t>
            </a:r>
          </a:p>
          <a:p>
            <a:pPr marL="285750" indent="-285750">
              <a:buFont typeface="Arial"/>
              <a:buChar char="•"/>
            </a:pPr>
            <a:r>
              <a:rPr lang="it-IT" b="1" dirty="0">
                <a:solidFill>
                  <a:srgbClr val="800000"/>
                </a:solidFill>
              </a:rPr>
              <a:t>“Motivazioni normative” </a:t>
            </a:r>
            <a:r>
              <a:rPr lang="it-IT" dirty="0"/>
              <a:t>(comportarsi come si dovrebbe) </a:t>
            </a:r>
            <a:r>
              <a:rPr lang="it-IT" i="1" dirty="0">
                <a:solidFill>
                  <a:srgbClr val="800000"/>
                </a:solidFill>
              </a:rPr>
              <a:t>normative</a:t>
            </a:r>
          </a:p>
          <a:p>
            <a:pPr marL="285750" indent="-285750">
              <a:buFont typeface="Arial"/>
              <a:buChar char="•"/>
            </a:pPr>
            <a:r>
              <a:rPr lang="it-IT" b="1" dirty="0">
                <a:solidFill>
                  <a:srgbClr val="800000"/>
                </a:solidFill>
              </a:rPr>
              <a:t>“Motivazioni edonistiche” </a:t>
            </a:r>
            <a:r>
              <a:rPr lang="it-IT" dirty="0"/>
              <a:t>(comportarsi in un certo modo per sentirsi bene) </a:t>
            </a:r>
            <a:r>
              <a:rPr lang="it-IT" i="1" dirty="0" err="1">
                <a:solidFill>
                  <a:srgbClr val="800000"/>
                </a:solidFill>
              </a:rPr>
              <a:t>feel-good</a:t>
            </a:r>
            <a:endParaRPr lang="it-IT" i="1" dirty="0">
              <a:solidFill>
                <a:srgbClr val="800000"/>
              </a:solidFill>
            </a:endParaRPr>
          </a:p>
          <a:p>
            <a:pPr marL="285750" indent="-285750">
              <a:buFont typeface="Arial"/>
              <a:buChar char="•"/>
            </a:pPr>
            <a:r>
              <a:rPr lang="it-IT" b="1" dirty="0">
                <a:solidFill>
                  <a:srgbClr val="800000"/>
                </a:solidFill>
              </a:rPr>
              <a:t>“Motivazioni di guadagno” </a:t>
            </a:r>
            <a:r>
              <a:rPr lang="it-IT" dirty="0"/>
              <a:t>(comportarsi in in un certo modo per migliorare l’attuale situazione) </a:t>
            </a:r>
            <a:r>
              <a:rPr lang="it-IT" i="1" dirty="0">
                <a:solidFill>
                  <a:srgbClr val="800000"/>
                </a:solidFill>
              </a:rPr>
              <a:t>gain</a:t>
            </a:r>
          </a:p>
          <a:p>
            <a:pPr marL="285750" indent="-285750">
              <a:buFont typeface="Arial"/>
              <a:buChar char="•"/>
            </a:pPr>
            <a:endParaRPr lang="it-IT" b="1" dirty="0">
              <a:solidFill>
                <a:srgbClr val="800000"/>
              </a:solidFill>
            </a:endParaRPr>
          </a:p>
        </p:txBody>
      </p:sp>
      <p:pic>
        <p:nvPicPr>
          <p:cNvPr id="6" name="Picture 5"/>
          <p:cNvPicPr>
            <a:picLocks noChangeAspect="1"/>
          </p:cNvPicPr>
          <p:nvPr/>
        </p:nvPicPr>
        <p:blipFill>
          <a:blip r:embed="rId2"/>
          <a:stretch>
            <a:fillRect/>
          </a:stretch>
        </p:blipFill>
        <p:spPr>
          <a:xfrm>
            <a:off x="0" y="1772816"/>
            <a:ext cx="3419872" cy="2561603"/>
          </a:xfrm>
          <a:prstGeom prst="rect">
            <a:avLst/>
          </a:prstGeom>
        </p:spPr>
      </p:pic>
    </p:spTree>
    <p:extLst>
      <p:ext uri="{BB962C8B-B14F-4D97-AF65-F5344CB8AC3E}">
        <p14:creationId xmlns:p14="http://schemas.microsoft.com/office/powerpoint/2010/main" val="1286239713"/>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SETTIMO ESPERIMENTO</a:t>
            </a:r>
          </a:p>
          <a:p>
            <a:r>
              <a:rPr lang="it-IT" sz="1600" b="1" dirty="0">
                <a:solidFill>
                  <a:srgbClr val="800000"/>
                </a:solidFill>
              </a:rPr>
              <a:t>LA TEORIA DELLE FINESTRE ROTTE</a:t>
            </a:r>
          </a:p>
        </p:txBody>
      </p:sp>
      <p:sp>
        <p:nvSpPr>
          <p:cNvPr id="4" name="TextBox 3"/>
          <p:cNvSpPr txBox="1"/>
          <p:nvPr/>
        </p:nvSpPr>
        <p:spPr>
          <a:xfrm>
            <a:off x="18669" y="4365104"/>
            <a:ext cx="3473212" cy="307777"/>
          </a:xfrm>
          <a:prstGeom prst="rect">
            <a:avLst/>
          </a:prstGeom>
          <a:noFill/>
        </p:spPr>
        <p:txBody>
          <a:bodyPr wrap="square" rtlCol="0">
            <a:spAutoFit/>
          </a:bodyPr>
          <a:lstStyle/>
          <a:p>
            <a:r>
              <a:rPr lang="it-IT" sz="1400" b="1" dirty="0"/>
              <a:t>KEIZER K.</a:t>
            </a:r>
            <a:r>
              <a:rPr lang="it-IT" sz="1400" dirty="0"/>
              <a:t>, “</a:t>
            </a:r>
            <a:r>
              <a:rPr lang="it-IT" sz="1400" i="1" dirty="0"/>
              <a:t>The </a:t>
            </a:r>
            <a:r>
              <a:rPr lang="it-IT" sz="1400" i="1" dirty="0" err="1"/>
              <a:t>spreading</a:t>
            </a:r>
            <a:r>
              <a:rPr lang="it-IT" sz="1400" i="1" dirty="0"/>
              <a:t> of </a:t>
            </a:r>
            <a:r>
              <a:rPr lang="it-IT" sz="1400" i="1" dirty="0" err="1"/>
              <a:t>disorder</a:t>
            </a:r>
            <a:r>
              <a:rPr lang="it-IT" sz="1400" dirty="0"/>
              <a:t>” (2010)</a:t>
            </a:r>
          </a:p>
        </p:txBody>
      </p:sp>
      <p:sp>
        <p:nvSpPr>
          <p:cNvPr id="5" name="TextBox 4"/>
          <p:cNvSpPr txBox="1"/>
          <p:nvPr/>
        </p:nvSpPr>
        <p:spPr>
          <a:xfrm>
            <a:off x="4283968" y="1484784"/>
            <a:ext cx="4392488" cy="5078314"/>
          </a:xfrm>
          <a:prstGeom prst="rect">
            <a:avLst/>
          </a:prstGeom>
          <a:noFill/>
        </p:spPr>
        <p:txBody>
          <a:bodyPr wrap="square" rtlCol="0">
            <a:spAutoFit/>
          </a:bodyPr>
          <a:lstStyle/>
          <a:p>
            <a:pPr marL="285750" indent="-285750">
              <a:buFont typeface="Arial"/>
              <a:buChar char="•"/>
            </a:pPr>
            <a:r>
              <a:rPr lang="it-IT" dirty="0"/>
              <a:t>Le tre “motivazioni” non hanno lo stesso </a:t>
            </a:r>
            <a:r>
              <a:rPr lang="it-IT" b="1" dirty="0">
                <a:solidFill>
                  <a:srgbClr val="800000"/>
                </a:solidFill>
              </a:rPr>
              <a:t>peso</a:t>
            </a:r>
            <a:r>
              <a:rPr lang="it-IT" dirty="0"/>
              <a:t>.</a:t>
            </a:r>
          </a:p>
          <a:p>
            <a:pPr marL="285750" indent="-285750">
              <a:buFont typeface="Arial"/>
              <a:buChar char="•"/>
            </a:pPr>
            <a:r>
              <a:rPr lang="it-IT" dirty="0"/>
              <a:t>Di norma la “</a:t>
            </a:r>
            <a:r>
              <a:rPr lang="it-IT" b="1" dirty="0">
                <a:solidFill>
                  <a:srgbClr val="800000"/>
                </a:solidFill>
              </a:rPr>
              <a:t>Motivazione normativa” è la più debole </a:t>
            </a:r>
            <a:r>
              <a:rPr lang="it-IT" dirty="0"/>
              <a:t>e viene “combattuta” dalle altre due motivazioni</a:t>
            </a:r>
          </a:p>
          <a:p>
            <a:pPr marL="285750" indent="-285750">
              <a:buFont typeface="Arial"/>
              <a:buChar char="•"/>
            </a:pPr>
            <a:r>
              <a:rPr lang="it-IT" dirty="0"/>
              <a:t>I </a:t>
            </a:r>
            <a:r>
              <a:rPr lang="it-IT" b="1" dirty="0">
                <a:solidFill>
                  <a:srgbClr val="800000"/>
                </a:solidFill>
              </a:rPr>
              <a:t>fattori ambientali </a:t>
            </a:r>
            <a:r>
              <a:rPr lang="it-IT" dirty="0"/>
              <a:t>relegano la motivazione normativa sullo sfondo facendo emergere le altre motivazioni</a:t>
            </a:r>
          </a:p>
          <a:p>
            <a:pPr marL="285750" indent="-285750">
              <a:buFont typeface="Arial"/>
              <a:buChar char="•"/>
            </a:pPr>
            <a:r>
              <a:rPr lang="it-IT" dirty="0"/>
              <a:t>Se si osserva che altri violano una regola (come ad esempio, agganciare la bicicletta alla recinzione), </a:t>
            </a:r>
            <a:r>
              <a:rPr lang="it-IT" b="1" dirty="0">
                <a:solidFill>
                  <a:srgbClr val="800000"/>
                </a:solidFill>
              </a:rPr>
              <a:t>allora si farà meno attenzione anche alle altre regole </a:t>
            </a:r>
            <a:r>
              <a:rPr lang="it-IT" dirty="0"/>
              <a:t>(non passare per il piccolo spazio)</a:t>
            </a:r>
          </a:p>
          <a:p>
            <a:pPr marL="285750" indent="-285750">
              <a:buFont typeface="Arial"/>
              <a:buChar char="•"/>
            </a:pPr>
            <a:r>
              <a:rPr lang="it-IT" b="1" dirty="0">
                <a:solidFill>
                  <a:srgbClr val="800000"/>
                </a:solidFill>
              </a:rPr>
              <a:t>La violazione delle regole </a:t>
            </a:r>
            <a:r>
              <a:rPr lang="it-IT" dirty="0"/>
              <a:t>si ha quando la “motivazione normativa” </a:t>
            </a:r>
            <a:r>
              <a:rPr lang="it-IT" b="1" dirty="0">
                <a:solidFill>
                  <a:srgbClr val="800000"/>
                </a:solidFill>
              </a:rPr>
              <a:t>è indebolita </a:t>
            </a:r>
            <a:r>
              <a:rPr lang="it-IT" dirty="0"/>
              <a:t>offrendo spazio alla “motivazione edonistica” e a quella “di guadagno”</a:t>
            </a:r>
          </a:p>
          <a:p>
            <a:pPr marL="285750" indent="-285750">
              <a:buFont typeface="Arial"/>
              <a:buChar char="•"/>
            </a:pPr>
            <a:endParaRPr lang="it-IT" b="1" dirty="0">
              <a:solidFill>
                <a:srgbClr val="800000"/>
              </a:solidFill>
            </a:endParaRPr>
          </a:p>
        </p:txBody>
      </p:sp>
      <p:pic>
        <p:nvPicPr>
          <p:cNvPr id="6" name="Picture 5"/>
          <p:cNvPicPr>
            <a:picLocks noChangeAspect="1"/>
          </p:cNvPicPr>
          <p:nvPr/>
        </p:nvPicPr>
        <p:blipFill>
          <a:blip r:embed="rId2"/>
          <a:stretch>
            <a:fillRect/>
          </a:stretch>
        </p:blipFill>
        <p:spPr>
          <a:xfrm>
            <a:off x="0" y="1772816"/>
            <a:ext cx="3419872" cy="2561603"/>
          </a:xfrm>
          <a:prstGeom prst="rect">
            <a:avLst/>
          </a:prstGeom>
        </p:spPr>
      </p:pic>
    </p:spTree>
    <p:extLst>
      <p:ext uri="{BB962C8B-B14F-4D97-AF65-F5344CB8AC3E}">
        <p14:creationId xmlns:p14="http://schemas.microsoft.com/office/powerpoint/2010/main" val="220722389"/>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45" y="1196752"/>
            <a:ext cx="5940152" cy="523220"/>
          </a:xfrm>
          <a:prstGeom prst="rect">
            <a:avLst/>
          </a:prstGeom>
          <a:noFill/>
        </p:spPr>
        <p:txBody>
          <a:bodyPr wrap="square" rtlCol="0">
            <a:spAutoFit/>
          </a:bodyPr>
          <a:lstStyle/>
          <a:p>
            <a:r>
              <a:rPr lang="it-IT" sz="1200" b="1" dirty="0"/>
              <a:t>SETTIMO ESPERIMENTO</a:t>
            </a:r>
          </a:p>
          <a:p>
            <a:r>
              <a:rPr lang="it-IT" sz="1600" b="1" dirty="0">
                <a:solidFill>
                  <a:srgbClr val="800000"/>
                </a:solidFill>
              </a:rPr>
              <a:t>LA TEORIA DELLE FINESTRE ROTTE</a:t>
            </a:r>
          </a:p>
        </p:txBody>
      </p:sp>
      <p:sp>
        <p:nvSpPr>
          <p:cNvPr id="4" name="TextBox 3"/>
          <p:cNvSpPr txBox="1"/>
          <p:nvPr/>
        </p:nvSpPr>
        <p:spPr>
          <a:xfrm>
            <a:off x="18669" y="4365104"/>
            <a:ext cx="3473212" cy="307777"/>
          </a:xfrm>
          <a:prstGeom prst="rect">
            <a:avLst/>
          </a:prstGeom>
          <a:noFill/>
        </p:spPr>
        <p:txBody>
          <a:bodyPr wrap="square" rtlCol="0">
            <a:spAutoFit/>
          </a:bodyPr>
          <a:lstStyle/>
          <a:p>
            <a:r>
              <a:rPr lang="it-IT" sz="1400" b="1" dirty="0"/>
              <a:t>KEIZER K.</a:t>
            </a:r>
            <a:r>
              <a:rPr lang="it-IT" sz="1400" dirty="0"/>
              <a:t>, “</a:t>
            </a:r>
            <a:r>
              <a:rPr lang="it-IT" sz="1400" i="1" dirty="0"/>
              <a:t>The </a:t>
            </a:r>
            <a:r>
              <a:rPr lang="it-IT" sz="1400" i="1" dirty="0" err="1"/>
              <a:t>spreading</a:t>
            </a:r>
            <a:r>
              <a:rPr lang="it-IT" sz="1400" i="1" dirty="0"/>
              <a:t> of </a:t>
            </a:r>
            <a:r>
              <a:rPr lang="it-IT" sz="1400" i="1" dirty="0" err="1"/>
              <a:t>disorder</a:t>
            </a:r>
            <a:r>
              <a:rPr lang="it-IT" sz="1400" dirty="0"/>
              <a:t>” (2010)</a:t>
            </a:r>
          </a:p>
        </p:txBody>
      </p:sp>
      <p:sp>
        <p:nvSpPr>
          <p:cNvPr id="5" name="TextBox 4"/>
          <p:cNvSpPr txBox="1"/>
          <p:nvPr/>
        </p:nvSpPr>
        <p:spPr>
          <a:xfrm>
            <a:off x="3962400" y="990600"/>
            <a:ext cx="4968552" cy="5355313"/>
          </a:xfrm>
          <a:prstGeom prst="rect">
            <a:avLst/>
          </a:prstGeom>
          <a:noFill/>
        </p:spPr>
        <p:txBody>
          <a:bodyPr wrap="square" rtlCol="0">
            <a:spAutoFit/>
          </a:bodyPr>
          <a:lstStyle/>
          <a:p>
            <a:r>
              <a:rPr lang="it-IT" dirty="0"/>
              <a:t>Implicazioni per un leader</a:t>
            </a:r>
          </a:p>
          <a:p>
            <a:pPr marL="285750" indent="-285750">
              <a:buFont typeface="Arial"/>
              <a:buChar char="•"/>
            </a:pPr>
            <a:r>
              <a:rPr lang="it-IT" dirty="0"/>
              <a:t>L’esperimento dimostra come </a:t>
            </a:r>
            <a:r>
              <a:rPr lang="it-IT" b="1" dirty="0">
                <a:solidFill>
                  <a:srgbClr val="800000"/>
                </a:solidFill>
              </a:rPr>
              <a:t>le persone imitano il comportamento degli altri</a:t>
            </a:r>
            <a:r>
              <a:rPr lang="it-IT" dirty="0"/>
              <a:t>, anche quando osservano una violazione delle regole</a:t>
            </a:r>
          </a:p>
          <a:p>
            <a:pPr marL="285750" indent="-285750">
              <a:buFont typeface="Arial"/>
              <a:buChar char="•"/>
            </a:pPr>
            <a:r>
              <a:rPr lang="it-IT" dirty="0"/>
              <a:t>Nell’ottica preventiva di ridurre le violazioni, pertanto, dovrebbero essere prese in seria considerazione anche </a:t>
            </a:r>
            <a:r>
              <a:rPr lang="it-IT" b="1" dirty="0">
                <a:solidFill>
                  <a:srgbClr val="800000"/>
                </a:solidFill>
              </a:rPr>
              <a:t>le piccole violazioni ed i loro “effetti visibili” dovrebbero essere velocemente trattati</a:t>
            </a:r>
          </a:p>
          <a:p>
            <a:r>
              <a:rPr lang="it-IT" dirty="0"/>
              <a:t>Per promuovere etica e integrità in un’amministrazione occorre </a:t>
            </a:r>
            <a:r>
              <a:rPr lang="it-IT" b="1" dirty="0">
                <a:solidFill>
                  <a:srgbClr val="800000"/>
                </a:solidFill>
              </a:rPr>
              <a:t>un comportamento coerente</a:t>
            </a:r>
            <a:r>
              <a:rPr lang="it-IT" dirty="0"/>
              <a:t>. Questo significa:</a:t>
            </a:r>
          </a:p>
          <a:p>
            <a:pPr marL="285750" indent="-285750">
              <a:buFont typeface="Arial"/>
              <a:buChar char="•"/>
            </a:pPr>
            <a:r>
              <a:rPr lang="it-IT" dirty="0"/>
              <a:t>Se si vuole combattere la corruzione, allora bisogna anche </a:t>
            </a:r>
            <a:r>
              <a:rPr lang="it-IT" b="1" dirty="0">
                <a:solidFill>
                  <a:srgbClr val="800000"/>
                </a:solidFill>
              </a:rPr>
              <a:t>combattere comportamenti come l’intimidazione, l’aggressione e l’ostilità</a:t>
            </a:r>
          </a:p>
          <a:p>
            <a:pPr marL="285750" indent="-285750">
              <a:buFont typeface="Arial"/>
              <a:buChar char="•"/>
            </a:pPr>
            <a:r>
              <a:rPr lang="it-IT" b="1" dirty="0">
                <a:solidFill>
                  <a:srgbClr val="800000"/>
                </a:solidFill>
              </a:rPr>
              <a:t>I comportamenti non etici sono difficili da isolare</a:t>
            </a:r>
            <a:r>
              <a:rPr lang="it-IT" dirty="0"/>
              <a:t>, non si può essere etici in relazione ad una situazione e non etici in relazione ad un’altra </a:t>
            </a:r>
          </a:p>
        </p:txBody>
      </p:sp>
      <p:pic>
        <p:nvPicPr>
          <p:cNvPr id="6" name="Picture 5"/>
          <p:cNvPicPr>
            <a:picLocks noChangeAspect="1"/>
          </p:cNvPicPr>
          <p:nvPr/>
        </p:nvPicPr>
        <p:blipFill>
          <a:blip r:embed="rId2"/>
          <a:stretch>
            <a:fillRect/>
          </a:stretch>
        </p:blipFill>
        <p:spPr>
          <a:xfrm>
            <a:off x="0" y="1772816"/>
            <a:ext cx="3419872" cy="2561603"/>
          </a:xfrm>
          <a:prstGeom prst="rect">
            <a:avLst/>
          </a:prstGeom>
        </p:spPr>
      </p:pic>
    </p:spTree>
    <p:extLst>
      <p:ext uri="{BB962C8B-B14F-4D97-AF65-F5344CB8AC3E}">
        <p14:creationId xmlns:p14="http://schemas.microsoft.com/office/powerpoint/2010/main" val="2312485375"/>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1573134" y="3156458"/>
            <a:ext cx="5056266" cy="1362075"/>
          </a:xfrm>
        </p:spPr>
        <p:txBody>
          <a:bodyPr/>
          <a:lstStyle/>
          <a:p>
            <a:r>
              <a:rPr lang="it-IT" sz="2400" dirty="0"/>
              <a:t>SESTA PARTE – </a:t>
            </a:r>
            <a:r>
              <a:rPr lang="it-IT" sz="2400" dirty="0">
                <a:solidFill>
                  <a:srgbClr val="C00000"/>
                </a:solidFill>
              </a:rPr>
              <a:t>ARTICOLO 8</a:t>
            </a:r>
            <a:r>
              <a:rPr lang="it-IT" sz="2400" dirty="0"/>
              <a:t> DEL CODICE DI COMPORTAMENTO</a:t>
            </a:r>
          </a:p>
        </p:txBody>
      </p:sp>
      <p:sp>
        <p:nvSpPr>
          <p:cNvPr id="5" name="Segnaposto testo 4"/>
          <p:cNvSpPr>
            <a:spLocks noGrp="1"/>
          </p:cNvSpPr>
          <p:nvPr>
            <p:ph type="body" idx="1"/>
          </p:nvPr>
        </p:nvSpPr>
        <p:spPr>
          <a:xfrm>
            <a:off x="1577975" y="3871031"/>
            <a:ext cx="6777061" cy="1295004"/>
          </a:xfrm>
        </p:spPr>
        <p:txBody>
          <a:bodyPr/>
          <a:lstStyle/>
          <a:p>
            <a:r>
              <a:rPr lang="it-IT" b="1" dirty="0">
                <a:solidFill>
                  <a:srgbClr val="800000"/>
                </a:solidFill>
                <a:cs typeface="Arial Rounded MT Bold" charset="0"/>
              </a:rPr>
              <a:t>IL DILEMMA DEL DOTTOR ROSSI</a:t>
            </a:r>
          </a:p>
          <a:p>
            <a:r>
              <a:rPr lang="it-IT" sz="1800" b="1" dirty="0">
                <a:solidFill>
                  <a:schemeClr val="tx1"/>
                </a:solidFill>
              </a:rPr>
              <a:t>ED IL COMPORTAMENTO DI SEGNALAZIONE</a:t>
            </a:r>
          </a:p>
          <a:p>
            <a:endParaRPr lang="it-IT" b="1" dirty="0">
              <a:solidFill>
                <a:srgbClr val="800000"/>
              </a:solidFill>
              <a:cs typeface="Arial Rounded MT Bold" charset="0"/>
            </a:endParaRPr>
          </a:p>
        </p:txBody>
      </p:sp>
      <p:pic>
        <p:nvPicPr>
          <p:cNvPr id="6" name="Picture 2" descr="1a.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flipH="1">
            <a:off x="0" y="2636912"/>
            <a:ext cx="1577975" cy="203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545883182"/>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1a.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974127" y="5286374"/>
            <a:ext cx="1169873" cy="1560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1155" name="TextBox 2"/>
          <p:cNvSpPr txBox="1">
            <a:spLocks noChangeArrowheads="1"/>
          </p:cNvSpPr>
          <p:nvPr/>
        </p:nvSpPr>
        <p:spPr bwMode="auto">
          <a:xfrm>
            <a:off x="138050" y="1443160"/>
            <a:ext cx="7771405" cy="5016758"/>
          </a:xfrm>
          <a:prstGeom prst="rect">
            <a:avLst/>
          </a:prstGeom>
          <a:ln/>
          <a:extLst/>
        </p:spPr>
        <p:style>
          <a:lnRef idx="2">
            <a:schemeClr val="accent1"/>
          </a:lnRef>
          <a:fillRef idx="1">
            <a:schemeClr val="lt1"/>
          </a:fillRef>
          <a:effectRef idx="0">
            <a:schemeClr val="accent1"/>
          </a:effectRef>
          <a:fontRef idx="minor">
            <a:schemeClr val="dk1"/>
          </a:fontRef>
        </p:style>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285750" indent="-285750" eaLnBrk="1" hangingPunct="1">
              <a:buFont typeface="Arial"/>
              <a:buChar char="•"/>
            </a:pPr>
            <a:r>
              <a:rPr lang="it-IT" sz="1600" b="1" dirty="0">
                <a:latin typeface="Calibri" panose="020F0502020204030204" pitchFamily="34" charset="0"/>
              </a:rPr>
              <a:t>Il dottor Mario Rossi, ragioniere iscritto all’albo, è un funzionario che da poco lavora nell’ufficio tecnico del Comune di XY. </a:t>
            </a:r>
          </a:p>
          <a:p>
            <a:pPr marL="285750" indent="-285750" eaLnBrk="1" hangingPunct="1">
              <a:buFont typeface="Arial"/>
              <a:buChar char="•"/>
            </a:pPr>
            <a:r>
              <a:rPr lang="it-IT" sz="1600" b="1" dirty="0">
                <a:latin typeface="Calibri" panose="020F0502020204030204" pitchFamily="34" charset="0"/>
              </a:rPr>
              <a:t>Nel preparare un disciplinare e leggendo alcuni documenti che l’Ente aveva prodotto, il dottor Rossi si imbatte in una serie di anomalie. </a:t>
            </a:r>
          </a:p>
          <a:p>
            <a:pPr marL="285750" indent="-285750">
              <a:buFont typeface="Arial"/>
              <a:buChar char="•"/>
            </a:pPr>
            <a:r>
              <a:rPr lang="it-IT" sz="1600" b="1" dirty="0">
                <a:latin typeface="Calibri" panose="020F0502020204030204" pitchFamily="34" charset="0"/>
              </a:rPr>
              <a:t>Ci sono questi tre procedimenti di spesa. Nel primo, il Comune ha affidato il servizio di pulizia di un immobile comunale ad una specifica ditta. Il dottor Rossi verifica che il servizio non è stato affidato per gestire la pulizia di tutti gli immobili dell’Ente, ma solo per quella specifica struttura, sede del Comando della Polizia Locale. </a:t>
            </a:r>
            <a:r>
              <a:rPr lang="it-IT" sz="1600" b="1" dirty="0">
                <a:solidFill>
                  <a:srgbClr val="800000"/>
                </a:solidFill>
                <a:latin typeface="Calibri" panose="020F0502020204030204" pitchFamily="34" charset="0"/>
              </a:rPr>
              <a:t>Questa è la prima anomalia</a:t>
            </a:r>
            <a:r>
              <a:rPr lang="it-IT" sz="1600" b="1" dirty="0">
                <a:latin typeface="Calibri" panose="020F0502020204030204" pitchFamily="34" charset="0"/>
              </a:rPr>
              <a:t>. </a:t>
            </a:r>
          </a:p>
          <a:p>
            <a:pPr marL="285750" indent="-285750">
              <a:buFont typeface="Arial"/>
              <a:buChar char="•"/>
            </a:pPr>
            <a:r>
              <a:rPr lang="it-IT" sz="1600" b="1" dirty="0">
                <a:latin typeface="Calibri" panose="020F0502020204030204" pitchFamily="34" charset="0"/>
              </a:rPr>
              <a:t>All'inizio non ci ha dato troppo peso, ma quello strano affidamento ha cominciato a scavare nella sua mente. Ne aveva anche parlato con sua moglie. </a:t>
            </a:r>
          </a:p>
          <a:p>
            <a:pPr marL="285750" indent="-285750">
              <a:buFont typeface="Arial"/>
              <a:buChar char="•"/>
            </a:pPr>
            <a:r>
              <a:rPr lang="it-IT" sz="1600" b="1" dirty="0">
                <a:latin typeface="Calibri" panose="020F0502020204030204" pitchFamily="34" charset="0"/>
              </a:rPr>
              <a:t>Alcuni giorni dopo, il dottor Rossi nota che esistono, per la verità, altre due procedure di spesa non ancora definitivamente approvate. In questo caso, l’Ente intende affidare, sempre alla stessa ditta e con due distinte procedure di acquisto, il servizio di pulizie di altri due immobili che ospitano i servizi comunali. </a:t>
            </a:r>
            <a:r>
              <a:rPr lang="it-IT" sz="1600" b="1" dirty="0">
                <a:solidFill>
                  <a:srgbClr val="800000"/>
                </a:solidFill>
                <a:latin typeface="Calibri" panose="020F0502020204030204" pitchFamily="34" charset="0"/>
              </a:rPr>
              <a:t>Questa è la seconda anomalia</a:t>
            </a:r>
            <a:r>
              <a:rPr lang="it-IT" sz="1600" b="1" dirty="0">
                <a:latin typeface="Calibri" panose="020F0502020204030204" pitchFamily="34" charset="0"/>
              </a:rPr>
              <a:t>. </a:t>
            </a:r>
          </a:p>
          <a:p>
            <a:pPr marL="285750" indent="-285750">
              <a:buFont typeface="Arial"/>
              <a:buChar char="•"/>
            </a:pPr>
            <a:r>
              <a:rPr lang="it-IT" sz="1600" b="1" dirty="0">
                <a:latin typeface="Calibri" panose="020F0502020204030204" pitchFamily="34" charset="0"/>
              </a:rPr>
              <a:t>Il sospetto si acuisce quando il dottor Rossi osserva che la procedura che sta per essere utilizzata per la selezione del fornitore è, per tutte e tre le procedure di gara, l'affidamento diretto. </a:t>
            </a:r>
            <a:r>
              <a:rPr lang="it-IT" sz="1600" b="1" dirty="0">
                <a:solidFill>
                  <a:srgbClr val="800000"/>
                </a:solidFill>
                <a:latin typeface="Calibri" panose="020F0502020204030204" pitchFamily="34" charset="0"/>
              </a:rPr>
              <a:t>E questa è la terza anomalia</a:t>
            </a:r>
            <a:r>
              <a:rPr lang="it-IT" sz="1600" b="1" dirty="0">
                <a:latin typeface="Calibri" panose="020F0502020204030204" pitchFamily="34" charset="0"/>
              </a:rPr>
              <a:t>.</a:t>
            </a:r>
          </a:p>
          <a:p>
            <a:pPr marL="285750" indent="-285750">
              <a:buFont typeface="Arial"/>
              <a:buChar char="•"/>
            </a:pPr>
            <a:r>
              <a:rPr lang="it-IT" sz="1600" b="1" dirty="0">
                <a:latin typeface="Calibri" panose="020F0502020204030204" pitchFamily="34" charset="0"/>
              </a:rPr>
              <a:t>Qui c'è qualcosa che non va. </a:t>
            </a:r>
            <a:r>
              <a:rPr lang="it-IT" sz="1600" b="1" dirty="0">
                <a:solidFill>
                  <a:srgbClr val="800000"/>
                </a:solidFill>
                <a:latin typeface="Calibri" panose="020F0502020204030204" pitchFamily="34" charset="0"/>
              </a:rPr>
              <a:t>Cosa fare</a:t>
            </a:r>
            <a:r>
              <a:rPr lang="it-IT" sz="1600" b="1" dirty="0">
                <a:latin typeface="Calibri" panose="020F0502020204030204" pitchFamily="34" charset="0"/>
              </a:rPr>
              <a:t>?</a:t>
            </a:r>
          </a:p>
        </p:txBody>
      </p:sp>
    </p:spTree>
    <p:extLst>
      <p:ext uri="{BB962C8B-B14F-4D97-AF65-F5344CB8AC3E}">
        <p14:creationId xmlns:p14="http://schemas.microsoft.com/office/powerpoint/2010/main" val="172155456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429000" y="1676400"/>
            <a:ext cx="5334000" cy="5355312"/>
          </a:xfrm>
          <a:prstGeom prst="rect">
            <a:avLst/>
          </a:prstGeom>
          <a:noFill/>
        </p:spPr>
        <p:txBody>
          <a:bodyPr wrap="square" rtlCol="0">
            <a:spAutoFit/>
          </a:bodyPr>
          <a:lstStyle/>
          <a:p>
            <a:pPr marL="285750" indent="-285750">
              <a:buFont typeface="Arial" panose="020B0604020202020204" pitchFamily="34" charset="0"/>
              <a:buChar char="•"/>
            </a:pPr>
            <a:r>
              <a:rPr lang="it-IT" b="1" dirty="0">
                <a:latin typeface="+mn-lt"/>
              </a:rPr>
              <a:t>Interessanti sono, in proposito, le indicazioni rinvenibili nella </a:t>
            </a:r>
            <a:r>
              <a:rPr lang="it-IT" b="1" dirty="0">
                <a:solidFill>
                  <a:srgbClr val="C00000"/>
                </a:solidFill>
                <a:latin typeface="+mn-lt"/>
              </a:rPr>
              <a:t>sentenza n. 30 del 21.06.2013 </a:t>
            </a:r>
            <a:r>
              <a:rPr lang="it-IT" b="1" dirty="0">
                <a:latin typeface="+mn-lt"/>
              </a:rPr>
              <a:t>della Sezione Giurisdizionale per la Regione Trentino Alto Adige della Corte dei Conti.</a:t>
            </a:r>
          </a:p>
          <a:p>
            <a:pPr marL="285750" indent="-285750">
              <a:buFont typeface="Arial" panose="020B0604020202020204" pitchFamily="34" charset="0"/>
              <a:buChar char="•"/>
            </a:pPr>
            <a:r>
              <a:rPr lang="it-IT" b="1" dirty="0">
                <a:latin typeface="+mn-lt"/>
              </a:rPr>
              <a:t>In tale occasione, la Corte ha censurato l’operato degli amministratori locali del Comune di Z per aver fatto </a:t>
            </a:r>
            <a:r>
              <a:rPr lang="it-IT" b="1" dirty="0">
                <a:solidFill>
                  <a:srgbClr val="C00000"/>
                </a:solidFill>
                <a:latin typeface="+mn-lt"/>
              </a:rPr>
              <a:t>illegittimamente ricorso all’affidamento diretto del servizio di pulizia</a:t>
            </a:r>
            <a:r>
              <a:rPr lang="it-IT" b="1" dirty="0">
                <a:latin typeface="+mn-lt"/>
              </a:rPr>
              <a:t>, instaurando </a:t>
            </a:r>
            <a:r>
              <a:rPr lang="it-IT" b="1" dirty="0">
                <a:solidFill>
                  <a:srgbClr val="C00000"/>
                </a:solidFill>
                <a:latin typeface="+mn-lt"/>
              </a:rPr>
              <a:t>plurimi ed autonomi procedimenti di spesa</a:t>
            </a:r>
            <a:r>
              <a:rPr lang="it-IT" b="1" dirty="0">
                <a:latin typeface="+mn-lt"/>
              </a:rPr>
              <a:t> per le varie sedi comunali, peraltro </a:t>
            </a:r>
            <a:r>
              <a:rPr lang="it-IT" b="1" dirty="0">
                <a:solidFill>
                  <a:srgbClr val="C00000"/>
                </a:solidFill>
                <a:latin typeface="+mn-lt"/>
              </a:rPr>
              <a:t>sempre a beneficio del medesimo operatore economico</a:t>
            </a:r>
            <a:r>
              <a:rPr lang="it-IT" b="1" dirty="0">
                <a:latin typeface="+mn-lt"/>
              </a:rPr>
              <a:t>.</a:t>
            </a:r>
          </a:p>
          <a:p>
            <a:pPr marL="285750" indent="-285750">
              <a:buFont typeface="Arial" panose="020B0604020202020204" pitchFamily="34" charset="0"/>
              <a:buChar char="•"/>
            </a:pPr>
            <a:r>
              <a:rPr lang="it-IT" b="1" dirty="0">
                <a:latin typeface="+mn-lt"/>
              </a:rPr>
              <a:t>La Corte rinviene nel caso di specie </a:t>
            </a:r>
            <a:r>
              <a:rPr lang="it-IT" b="1" dirty="0">
                <a:solidFill>
                  <a:srgbClr val="C00000"/>
                </a:solidFill>
                <a:latin typeface="+mn-lt"/>
              </a:rPr>
              <a:t>l’ingiustificato frazionamento di un servizio unitario </a:t>
            </a:r>
            <a:r>
              <a:rPr lang="it-IT" b="1" dirty="0">
                <a:latin typeface="+mn-lt"/>
              </a:rPr>
              <a:t>al fine di restare, formalmente, entro il limite riconosciuto dalla normativa nazionale e provinciale per </a:t>
            </a:r>
            <a:r>
              <a:rPr lang="it-IT" b="1" dirty="0">
                <a:solidFill>
                  <a:srgbClr val="C00000"/>
                </a:solidFill>
                <a:latin typeface="+mn-lt"/>
              </a:rPr>
              <a:t>l’affidamento diretto</a:t>
            </a:r>
            <a:r>
              <a:rPr lang="it-IT" b="1" dirty="0">
                <a:latin typeface="+mn-lt"/>
              </a:rPr>
              <a:t>, ma di concedere, in effetti, a “</a:t>
            </a:r>
            <a:r>
              <a:rPr lang="it-IT" b="1" dirty="0">
                <a:solidFill>
                  <a:srgbClr val="C00000"/>
                </a:solidFill>
                <a:latin typeface="+mn-lt"/>
              </a:rPr>
              <a:t>trattativa privata</a:t>
            </a:r>
            <a:r>
              <a:rPr lang="it-IT" b="1" dirty="0">
                <a:latin typeface="+mn-lt"/>
              </a:rPr>
              <a:t>” allo stesso soggetto l’appalto di pulizia dei vari edifici comunali.</a:t>
            </a:r>
          </a:p>
          <a:p>
            <a:pPr marL="285750" indent="-285750">
              <a:buFont typeface="Arial" panose="020B0604020202020204" pitchFamily="34" charset="0"/>
              <a:buChar char="•"/>
            </a:pPr>
            <a:endParaRPr lang="it-IT" b="1" dirty="0">
              <a:latin typeface="+mn-lt"/>
            </a:endParaRPr>
          </a:p>
        </p:txBody>
      </p:sp>
      <p:sp>
        <p:nvSpPr>
          <p:cNvPr id="5" name="CasellaDiTesto 4"/>
          <p:cNvSpPr txBox="1"/>
          <p:nvPr/>
        </p:nvSpPr>
        <p:spPr>
          <a:xfrm>
            <a:off x="304800" y="1066800"/>
            <a:ext cx="5257800" cy="369332"/>
          </a:xfrm>
          <a:prstGeom prst="rect">
            <a:avLst/>
          </a:prstGeom>
          <a:noFill/>
        </p:spPr>
        <p:txBody>
          <a:bodyPr wrap="square" rtlCol="0">
            <a:spAutoFit/>
          </a:bodyPr>
          <a:lstStyle/>
          <a:p>
            <a:r>
              <a:rPr lang="it-IT" b="1" dirty="0">
                <a:solidFill>
                  <a:srgbClr val="C00000"/>
                </a:solidFill>
                <a:latin typeface="+mn-lt"/>
              </a:rPr>
              <a:t>… a proposito di «frazionamento artificioso»</a:t>
            </a:r>
          </a:p>
        </p:txBody>
      </p:sp>
      <p:pic>
        <p:nvPicPr>
          <p:cNvPr id="1040" name="Picture 16" descr="http://www.appaltiecontratti.it/wp-content/uploads/bandi-e-procedure-1030x545-300x15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06" y="2971800"/>
            <a:ext cx="3335594" cy="1767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0667549"/>
      </p:ext>
    </p:extLst>
  </p:cSld>
  <p:clrMapOvr>
    <a:masterClrMapping/>
  </p:clrMapOvr>
  <p:transition>
    <p:wipe dir="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3276600" y="1371600"/>
            <a:ext cx="5943600" cy="5586145"/>
          </a:xfrm>
          <a:prstGeom prst="rect">
            <a:avLst/>
          </a:prstGeom>
          <a:noFill/>
        </p:spPr>
        <p:txBody>
          <a:bodyPr wrap="square" rtlCol="0">
            <a:spAutoFit/>
          </a:bodyPr>
          <a:lstStyle/>
          <a:p>
            <a:pPr marL="285750" indent="-285750">
              <a:buFont typeface="Arial" panose="020B0604020202020204" pitchFamily="34" charset="0"/>
              <a:buChar char="•"/>
            </a:pPr>
            <a:r>
              <a:rPr lang="it-IT" sz="1700" b="1" dirty="0">
                <a:latin typeface="+mn-lt"/>
              </a:rPr>
              <a:t>A fronte della testi sostenuta dalla Procura, secondo cui </a:t>
            </a:r>
            <a:r>
              <a:rPr lang="it-IT" sz="1700" b="1" i="1" dirty="0">
                <a:latin typeface="+mn-lt"/>
              </a:rPr>
              <a:t>“la segmentazione per singole sedi e la scomposizione per singolo anno del rapporto contrattuale hanno concretizzato un artificioso frazionamento finalizzato all’affidamento diretto e reiterato al medesimo contraente, dietro lo schermo del mero rispetto formale del limite di contrattazione diretta stabilito dall’art. 21 della L.P. 23/1990”</a:t>
            </a:r>
            <a:r>
              <a:rPr lang="it-IT" sz="1700" b="1" dirty="0">
                <a:latin typeface="+mn-lt"/>
              </a:rPr>
              <a:t>, </a:t>
            </a:r>
          </a:p>
          <a:p>
            <a:pPr marL="285750" indent="-285750">
              <a:buFont typeface="Arial" panose="020B0604020202020204" pitchFamily="34" charset="0"/>
              <a:buChar char="•"/>
            </a:pPr>
            <a:r>
              <a:rPr lang="it-IT" sz="1700" b="1" dirty="0">
                <a:latin typeface="+mn-lt"/>
              </a:rPr>
              <a:t>il Collegio giudicante ha ritenuto che, effettivamente, </a:t>
            </a:r>
            <a:r>
              <a:rPr lang="it-IT" sz="1700" b="1" i="1" dirty="0">
                <a:latin typeface="+mn-lt"/>
              </a:rPr>
              <a:t>“l’Amministrazione […] deliberò il frazionamento di un </a:t>
            </a:r>
            <a:r>
              <a:rPr lang="it-IT" sz="1700" b="1" i="1" dirty="0">
                <a:solidFill>
                  <a:srgbClr val="C00000"/>
                </a:solidFill>
                <a:latin typeface="+mn-lt"/>
              </a:rPr>
              <a:t>servizio assolutamente unitario (di generica pulizia), </a:t>
            </a:r>
            <a:r>
              <a:rPr lang="it-IT" sz="1700" b="1" i="1" dirty="0">
                <a:latin typeface="+mn-lt"/>
              </a:rPr>
              <a:t>in palese spregio a ogni criterio di ragionevolezza ed economicità, distinguendo immotivatamente servizi per singoli edifici e in periodi temporali irragionevolmente ridotti […]. </a:t>
            </a:r>
          </a:p>
          <a:p>
            <a:pPr marL="285750" indent="-285750">
              <a:buFont typeface="Arial" panose="020B0604020202020204" pitchFamily="34" charset="0"/>
              <a:buChar char="•"/>
            </a:pPr>
            <a:r>
              <a:rPr lang="it-IT" sz="1700" b="1" i="1" dirty="0">
                <a:latin typeface="+mn-lt"/>
              </a:rPr>
              <a:t>Tutte le attività svolte dal Segretario comunale […] e dagli Amministratori locali convenuti convergono nell’evidenziare che si è fatto ricorso alla trattativa diretta (senza neppure l’interpello ufficioso di altri soggetti) mentre vi erano i requisiti per procedere all’affidamento con forme concorsuali”.</a:t>
            </a:r>
            <a:endParaRPr lang="it-IT" sz="1700" b="1" dirty="0">
              <a:latin typeface="+mn-lt"/>
            </a:endParaRPr>
          </a:p>
        </p:txBody>
      </p:sp>
      <p:sp>
        <p:nvSpPr>
          <p:cNvPr id="5" name="CasellaDiTesto 4"/>
          <p:cNvSpPr txBox="1"/>
          <p:nvPr/>
        </p:nvSpPr>
        <p:spPr>
          <a:xfrm>
            <a:off x="304800" y="1066800"/>
            <a:ext cx="5257800" cy="369332"/>
          </a:xfrm>
          <a:prstGeom prst="rect">
            <a:avLst/>
          </a:prstGeom>
          <a:noFill/>
        </p:spPr>
        <p:txBody>
          <a:bodyPr wrap="square" rtlCol="0">
            <a:spAutoFit/>
          </a:bodyPr>
          <a:lstStyle/>
          <a:p>
            <a:r>
              <a:rPr lang="it-IT" b="1" dirty="0">
                <a:solidFill>
                  <a:srgbClr val="C00000"/>
                </a:solidFill>
                <a:latin typeface="+mn-lt"/>
              </a:rPr>
              <a:t>… a proposito di «frazionamento artificioso»</a:t>
            </a:r>
          </a:p>
        </p:txBody>
      </p:sp>
      <p:pic>
        <p:nvPicPr>
          <p:cNvPr id="1040" name="Picture 16" descr="http://www.appaltiecontratti.it/wp-content/uploads/bandi-e-procedure-1030x545-300x15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06" y="2971800"/>
            <a:ext cx="3335594" cy="1767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335656"/>
      </p:ext>
    </p:extLst>
  </p:cSld>
  <p:clrMapOvr>
    <a:masterClrMapping/>
  </p:clrMapOvr>
  <p:transition>
    <p:wipe dir="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TextBox 2"/>
          <p:cNvSpPr txBox="1">
            <a:spLocks noChangeArrowheads="1"/>
          </p:cNvSpPr>
          <p:nvPr/>
        </p:nvSpPr>
        <p:spPr bwMode="auto">
          <a:xfrm>
            <a:off x="777875" y="5508520"/>
            <a:ext cx="6985000" cy="584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3200" b="1" dirty="0">
                <a:solidFill>
                  <a:srgbClr val="800000"/>
                </a:solidFill>
                <a:latin typeface="Calibri" panose="020F0502020204030204" pitchFamily="34" charset="0"/>
              </a:rPr>
              <a:t>COSA FARA’ IL DOTTOR ROSSI?</a:t>
            </a:r>
          </a:p>
        </p:txBody>
      </p:sp>
      <p:pic>
        <p:nvPicPr>
          <p:cNvPr id="9" name="Picture 2" descr="1a.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563888" y="2670710"/>
            <a:ext cx="1972559" cy="2630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18148873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5" name="TextBox 5"/>
          <p:cNvSpPr txBox="1">
            <a:spLocks noChangeArrowheads="1"/>
          </p:cNvSpPr>
          <p:nvPr/>
        </p:nvSpPr>
        <p:spPr bwMode="auto">
          <a:xfrm>
            <a:off x="5959475" y="5949950"/>
            <a:ext cx="237648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008000"/>
                </a:solidFill>
                <a:latin typeface="Calibri" panose="020F0502020204030204" pitchFamily="34" charset="0"/>
              </a:rPr>
              <a:t>SEGNALARE</a:t>
            </a:r>
          </a:p>
        </p:txBody>
      </p:sp>
      <p:sp>
        <p:nvSpPr>
          <p:cNvPr id="569346" name="TextBox 6"/>
          <p:cNvSpPr txBox="1">
            <a:spLocks noChangeArrowheads="1"/>
          </p:cNvSpPr>
          <p:nvPr/>
        </p:nvSpPr>
        <p:spPr bwMode="auto">
          <a:xfrm>
            <a:off x="-17462" y="6021388"/>
            <a:ext cx="2376487"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FF0000"/>
                </a:solidFill>
                <a:latin typeface="Calibri" panose="020F0502020204030204" pitchFamily="34" charset="0"/>
              </a:rPr>
              <a:t>IGNORARE</a:t>
            </a:r>
          </a:p>
        </p:txBody>
      </p:sp>
      <p:sp>
        <p:nvSpPr>
          <p:cNvPr id="5" name="Left-Right Arrow Callout 4"/>
          <p:cNvSpPr/>
          <p:nvPr/>
        </p:nvSpPr>
        <p:spPr>
          <a:xfrm>
            <a:off x="703263" y="5445125"/>
            <a:ext cx="6985000" cy="504825"/>
          </a:xfrm>
          <a:prstGeom prst="leftRightArrowCallout">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it-IT" dirty="0">
              <a:latin typeface="Calibri" panose="020F0502020204030204" pitchFamily="34" charset="0"/>
            </a:endParaRPr>
          </a:p>
        </p:txBody>
      </p:sp>
      <p:sp>
        <p:nvSpPr>
          <p:cNvPr id="3" name="Multiply 2"/>
          <p:cNvSpPr/>
          <p:nvPr/>
        </p:nvSpPr>
        <p:spPr>
          <a:xfrm>
            <a:off x="3901880" y="5373216"/>
            <a:ext cx="647700" cy="576263"/>
          </a:xfrm>
          <a:prstGeom prst="mathMultiply">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dirty="0">
              <a:solidFill>
                <a:schemeClr val="bg1"/>
              </a:solidFill>
              <a:latin typeface="Calibri" panose="020F0502020204030204" pitchFamily="34" charset="0"/>
            </a:endParaRPr>
          </a:p>
        </p:txBody>
      </p:sp>
      <p:pic>
        <p:nvPicPr>
          <p:cNvPr id="7" name="Picture 2" descr="1a.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151138" y="2814726"/>
            <a:ext cx="1972559" cy="2630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550256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5229200"/>
            <a:ext cx="3816087" cy="1477328"/>
          </a:xfrm>
          <a:prstGeom prst="rect">
            <a:avLst/>
          </a:prstGeom>
          <a:noFill/>
        </p:spPr>
        <p:txBody>
          <a:bodyPr wrap="square" rtlCol="0">
            <a:spAutoFit/>
          </a:bodyPr>
          <a:lstStyle/>
          <a:p>
            <a:pPr marL="285750" indent="-285750">
              <a:buFont typeface="Arial"/>
              <a:buChar char="•"/>
            </a:pPr>
            <a:r>
              <a:rPr lang="it-IT" b="1" dirty="0"/>
              <a:t>Da una parte, vuole adempiere al suo compito di funzionario pubblico “</a:t>
            </a:r>
            <a:r>
              <a:rPr lang="it-IT" b="1" dirty="0">
                <a:solidFill>
                  <a:srgbClr val="800000"/>
                </a:solidFill>
              </a:rPr>
              <a:t>al servizio</a:t>
            </a:r>
            <a:r>
              <a:rPr lang="it-IT" b="1" dirty="0"/>
              <a:t>” dell’utenza </a:t>
            </a:r>
          </a:p>
          <a:p>
            <a:r>
              <a:rPr lang="it-IT" b="1" dirty="0"/>
              <a:t>(art. 12, </a:t>
            </a:r>
            <a:r>
              <a:rPr lang="it-IT" b="1" dirty="0">
                <a:solidFill>
                  <a:srgbClr val="800000"/>
                </a:solidFill>
              </a:rPr>
              <a:t>comma 1</a:t>
            </a:r>
            <a:r>
              <a:rPr lang="it-IT" b="1" dirty="0"/>
              <a:t>, </a:t>
            </a:r>
            <a:r>
              <a:rPr lang="it-IT" b="1" dirty="0" err="1"/>
              <a:t>CdC</a:t>
            </a:r>
            <a:r>
              <a:rPr lang="it-IT" b="1" dirty="0"/>
              <a:t> PA)</a:t>
            </a:r>
          </a:p>
        </p:txBody>
      </p:sp>
      <p:pic>
        <p:nvPicPr>
          <p:cNvPr id="5" name="Picture 4" descr="5b.jpg"/>
          <p:cNvPicPr>
            <a:picLocks noChangeAspect="1"/>
          </p:cNvPicPr>
          <p:nvPr/>
        </p:nvPicPr>
        <p:blipFill rotWithShape="1">
          <a:blip r:embed="rId2" cstate="email">
            <a:extLst>
              <a:ext uri="{28A0092B-C50C-407E-A947-70E740481C1C}">
                <a14:useLocalDpi xmlns:a14="http://schemas.microsoft.com/office/drawing/2010/main" val="0"/>
              </a:ext>
            </a:extLst>
          </a:blip>
          <a:srcRect l="64881" r="2150"/>
          <a:stretch/>
        </p:blipFill>
        <p:spPr>
          <a:xfrm>
            <a:off x="3779912" y="1268760"/>
            <a:ext cx="1296144" cy="3342303"/>
          </a:xfrm>
          <a:prstGeom prst="rect">
            <a:avLst/>
          </a:prstGeom>
        </p:spPr>
      </p:pic>
      <p:sp>
        <p:nvSpPr>
          <p:cNvPr id="6" name="TextBox 5"/>
          <p:cNvSpPr txBox="1"/>
          <p:nvPr/>
        </p:nvSpPr>
        <p:spPr>
          <a:xfrm>
            <a:off x="1979712" y="899428"/>
            <a:ext cx="5040560"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b="1" dirty="0">
                <a:solidFill>
                  <a:srgbClr val="800000"/>
                </a:solidFill>
              </a:rPr>
              <a:t>Marta sta entrando in un pericoloso ginepraio…</a:t>
            </a:r>
          </a:p>
        </p:txBody>
      </p:sp>
      <p:sp>
        <p:nvSpPr>
          <p:cNvPr id="7" name="TextBox 6"/>
          <p:cNvSpPr txBox="1"/>
          <p:nvPr/>
        </p:nvSpPr>
        <p:spPr>
          <a:xfrm>
            <a:off x="5148064" y="5301208"/>
            <a:ext cx="3816087" cy="1200329"/>
          </a:xfrm>
          <a:prstGeom prst="rect">
            <a:avLst/>
          </a:prstGeom>
          <a:solidFill>
            <a:srgbClr val="FFFFFF"/>
          </a:solidFill>
        </p:spPr>
        <p:txBody>
          <a:bodyPr wrap="square" rtlCol="0">
            <a:spAutoFit/>
          </a:bodyPr>
          <a:lstStyle/>
          <a:p>
            <a:pPr marL="285750" indent="-285750">
              <a:buFont typeface="Arial"/>
              <a:buChar char="•"/>
            </a:pPr>
            <a:r>
              <a:rPr lang="it-IT" b="1" dirty="0"/>
              <a:t>Dall’altra, la sua scelta può innescare una terribile “</a:t>
            </a:r>
            <a:r>
              <a:rPr lang="it-IT" b="1" dirty="0">
                <a:solidFill>
                  <a:srgbClr val="800000"/>
                </a:solidFill>
              </a:rPr>
              <a:t>selezione avversa</a:t>
            </a:r>
            <a:r>
              <a:rPr lang="it-IT" b="1" dirty="0"/>
              <a:t>”  </a:t>
            </a:r>
          </a:p>
          <a:p>
            <a:r>
              <a:rPr lang="it-IT" b="1" dirty="0"/>
              <a:t>(art. 12, </a:t>
            </a:r>
            <a:r>
              <a:rPr lang="it-IT" b="1" dirty="0">
                <a:solidFill>
                  <a:srgbClr val="800000"/>
                </a:solidFill>
              </a:rPr>
              <a:t>comma 3</a:t>
            </a:r>
            <a:r>
              <a:rPr lang="it-IT" b="1" dirty="0"/>
              <a:t>, </a:t>
            </a:r>
            <a:r>
              <a:rPr lang="it-IT" b="1" dirty="0" err="1"/>
              <a:t>CdC</a:t>
            </a:r>
            <a:r>
              <a:rPr lang="it-IT" b="1" dirty="0"/>
              <a:t> PA)</a:t>
            </a:r>
          </a:p>
        </p:txBody>
      </p:sp>
      <p:sp>
        <p:nvSpPr>
          <p:cNvPr id="8" name="Left-Right Arrow Callout 7"/>
          <p:cNvSpPr/>
          <p:nvPr/>
        </p:nvSpPr>
        <p:spPr>
          <a:xfrm>
            <a:off x="971600" y="4509120"/>
            <a:ext cx="6985000" cy="504825"/>
          </a:xfrm>
          <a:prstGeom prst="leftRightArrowCallout">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it-IT"/>
          </a:p>
        </p:txBody>
      </p:sp>
      <p:sp>
        <p:nvSpPr>
          <p:cNvPr id="9" name="Multiply 8"/>
          <p:cNvSpPr/>
          <p:nvPr/>
        </p:nvSpPr>
        <p:spPr>
          <a:xfrm>
            <a:off x="3995936" y="4437112"/>
            <a:ext cx="649287" cy="576263"/>
          </a:xfrm>
          <a:prstGeom prst="mathMultiply">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solidFill>
                <a:schemeClr val="bg1"/>
              </a:solidFill>
            </a:endParaRPr>
          </a:p>
        </p:txBody>
      </p:sp>
    </p:spTree>
    <p:extLst>
      <p:ext uri="{BB962C8B-B14F-4D97-AF65-F5344CB8AC3E}">
        <p14:creationId xmlns:p14="http://schemas.microsoft.com/office/powerpoint/2010/main" val="2330965265"/>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1" name="TextBox 5"/>
          <p:cNvSpPr txBox="1">
            <a:spLocks noChangeArrowheads="1"/>
          </p:cNvSpPr>
          <p:nvPr/>
        </p:nvSpPr>
        <p:spPr bwMode="auto">
          <a:xfrm>
            <a:off x="6372200" y="5229200"/>
            <a:ext cx="237648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008000"/>
                </a:solidFill>
                <a:latin typeface="Calibri" panose="020F0502020204030204" pitchFamily="34" charset="0"/>
              </a:rPr>
              <a:t>SEGNALARE</a:t>
            </a:r>
          </a:p>
        </p:txBody>
      </p:sp>
      <p:sp>
        <p:nvSpPr>
          <p:cNvPr id="563202" name="TextBox 6"/>
          <p:cNvSpPr txBox="1">
            <a:spLocks noChangeArrowheads="1"/>
          </p:cNvSpPr>
          <p:nvPr/>
        </p:nvSpPr>
        <p:spPr bwMode="auto">
          <a:xfrm>
            <a:off x="395536" y="5229200"/>
            <a:ext cx="237648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FF0000"/>
                </a:solidFill>
                <a:latin typeface="Calibri" panose="020F0502020204030204" pitchFamily="34" charset="0"/>
              </a:rPr>
              <a:t>IGNORARE</a:t>
            </a:r>
          </a:p>
        </p:txBody>
      </p:sp>
      <p:sp>
        <p:nvSpPr>
          <p:cNvPr id="5" name="Left-Right Arrow Callout 4"/>
          <p:cNvSpPr/>
          <p:nvPr/>
        </p:nvSpPr>
        <p:spPr>
          <a:xfrm>
            <a:off x="1116013" y="4581128"/>
            <a:ext cx="6985000" cy="504825"/>
          </a:xfrm>
          <a:prstGeom prst="leftRightArrowCallout">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it-IT" dirty="0">
              <a:latin typeface="Calibri" panose="020F0502020204030204" pitchFamily="34" charset="0"/>
            </a:endParaRPr>
          </a:p>
        </p:txBody>
      </p:sp>
      <p:sp>
        <p:nvSpPr>
          <p:cNvPr id="13" name="Multiply 12"/>
          <p:cNvSpPr/>
          <p:nvPr/>
        </p:nvSpPr>
        <p:spPr>
          <a:xfrm>
            <a:off x="1259632" y="4509120"/>
            <a:ext cx="647700" cy="576263"/>
          </a:xfrm>
          <a:prstGeom prst="mathMultiply">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dirty="0">
              <a:solidFill>
                <a:schemeClr val="bg1"/>
              </a:solidFill>
              <a:latin typeface="Calibri" panose="020F0502020204030204" pitchFamily="34" charset="0"/>
            </a:endParaRPr>
          </a:p>
        </p:txBody>
      </p:sp>
      <p:sp>
        <p:nvSpPr>
          <p:cNvPr id="2" name="Multiply 1"/>
          <p:cNvSpPr/>
          <p:nvPr/>
        </p:nvSpPr>
        <p:spPr>
          <a:xfrm>
            <a:off x="6876256" y="4977104"/>
            <a:ext cx="1296144" cy="936104"/>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sp>
        <p:nvSpPr>
          <p:cNvPr id="3" name="TextBox 2"/>
          <p:cNvSpPr txBox="1"/>
          <p:nvPr/>
        </p:nvSpPr>
        <p:spPr>
          <a:xfrm>
            <a:off x="395536" y="2060848"/>
            <a:ext cx="2736304"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is-IS" sz="2400" b="1" dirty="0">
                <a:latin typeface="Calibri" panose="020F0502020204030204" pitchFamily="34" charset="0"/>
              </a:rPr>
              <a:t>…se decidesse di non segnalare?</a:t>
            </a:r>
            <a:endParaRPr lang="it-IT" sz="2400" b="1" dirty="0">
              <a:latin typeface="Calibri" panose="020F0502020204030204" pitchFamily="34" charset="0"/>
            </a:endParaRPr>
          </a:p>
        </p:txBody>
      </p:sp>
      <p:sp>
        <p:nvSpPr>
          <p:cNvPr id="4" name="Chevron 3"/>
          <p:cNvSpPr/>
          <p:nvPr/>
        </p:nvSpPr>
        <p:spPr>
          <a:xfrm rot="5400000">
            <a:off x="1187624" y="3356992"/>
            <a:ext cx="792088" cy="648072"/>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pic>
        <p:nvPicPr>
          <p:cNvPr id="11" name="Picture 2" descr="1a.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563888" y="1969735"/>
            <a:ext cx="1972559" cy="2630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Box 11"/>
          <p:cNvSpPr txBox="1"/>
          <p:nvPr/>
        </p:nvSpPr>
        <p:spPr>
          <a:xfrm>
            <a:off x="1016423" y="6190442"/>
            <a:ext cx="6624736"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is-IS" sz="2400" b="1" dirty="0">
                <a:latin typeface="Calibri" panose="020F0502020204030204" pitchFamily="34" charset="0"/>
              </a:rPr>
              <a:t>…quale regola violerebbe il dottor Rossi?</a:t>
            </a:r>
            <a:endParaRPr lang="it-IT" sz="2400" b="1" dirty="0">
              <a:latin typeface="Calibri" panose="020F0502020204030204" pitchFamily="34" charset="0"/>
            </a:endParaRPr>
          </a:p>
        </p:txBody>
      </p:sp>
    </p:spTree>
    <p:extLst>
      <p:ext uri="{BB962C8B-B14F-4D97-AF65-F5344CB8AC3E}">
        <p14:creationId xmlns:p14="http://schemas.microsoft.com/office/powerpoint/2010/main" val="3669075764"/>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3800640657"/>
              </p:ext>
            </p:extLst>
          </p:nvPr>
        </p:nvGraphicFramePr>
        <p:xfrm>
          <a:off x="0" y="1700808"/>
          <a:ext cx="9144000" cy="3240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1"/>
          <p:cNvSpPr txBox="1">
            <a:spLocks noChangeArrowheads="1"/>
          </p:cNvSpPr>
          <p:nvPr/>
        </p:nvSpPr>
        <p:spPr bwMode="auto">
          <a:xfrm>
            <a:off x="1741" y="4577060"/>
            <a:ext cx="3850179" cy="1938992"/>
          </a:xfrm>
          <a:prstGeom prst="rect">
            <a:avLst/>
          </a:prstGeom>
          <a:ln/>
          <a:extLst/>
        </p:spPr>
        <p:style>
          <a:lnRef idx="2">
            <a:schemeClr val="dk1"/>
          </a:lnRef>
          <a:fillRef idx="1">
            <a:schemeClr val="lt1"/>
          </a:fillRef>
          <a:effectRef idx="0">
            <a:schemeClr val="dk1"/>
          </a:effectRef>
          <a:fontRef idx="minor">
            <a:schemeClr val="dk1"/>
          </a:fontRef>
        </p:style>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285750" indent="-285750" eaLnBrk="1" hangingPunct="1">
              <a:buFont typeface="Arial"/>
              <a:buChar char="•"/>
            </a:pPr>
            <a:r>
              <a:rPr lang="it-IT" sz="1500" dirty="0">
                <a:solidFill>
                  <a:srgbClr val="000000"/>
                </a:solidFill>
                <a:latin typeface="Calibri" panose="020F0502020204030204" pitchFamily="34" charset="0"/>
              </a:rPr>
              <a:t>I </a:t>
            </a:r>
            <a:r>
              <a:rPr lang="it-IT" sz="1500" b="1" dirty="0">
                <a:solidFill>
                  <a:srgbClr val="000000"/>
                </a:solidFill>
                <a:latin typeface="Calibri" panose="020F0502020204030204" pitchFamily="34" charset="0"/>
              </a:rPr>
              <a:t>pubblici ufficiali e gli incaricati di un pubblico servizio </a:t>
            </a:r>
            <a:r>
              <a:rPr lang="it-IT" sz="1500" dirty="0">
                <a:solidFill>
                  <a:srgbClr val="000000"/>
                </a:solidFill>
                <a:latin typeface="Calibri" panose="020F0502020204030204" pitchFamily="34" charset="0"/>
              </a:rPr>
              <a:t>che, nell'esercizio o a causa delle loro funzioni o del loro servizio, hanno </a:t>
            </a:r>
            <a:r>
              <a:rPr lang="it-IT" sz="1500" b="1" dirty="0">
                <a:solidFill>
                  <a:srgbClr val="000000"/>
                </a:solidFill>
                <a:latin typeface="Calibri" panose="020F0502020204030204" pitchFamily="34" charset="0"/>
              </a:rPr>
              <a:t>notizia di un reato </a:t>
            </a:r>
            <a:r>
              <a:rPr lang="it-IT" sz="1500" dirty="0">
                <a:solidFill>
                  <a:srgbClr val="000000"/>
                </a:solidFill>
                <a:latin typeface="Calibri" panose="020F0502020204030204" pitchFamily="34" charset="0"/>
              </a:rPr>
              <a:t>perseguibile di ufficio, devono </a:t>
            </a:r>
            <a:r>
              <a:rPr lang="it-IT" sz="1500" b="1" dirty="0">
                <a:solidFill>
                  <a:srgbClr val="000000"/>
                </a:solidFill>
                <a:latin typeface="Calibri" panose="020F0502020204030204" pitchFamily="34" charset="0"/>
              </a:rPr>
              <a:t>farne denuncia </a:t>
            </a:r>
            <a:r>
              <a:rPr lang="it-IT" sz="1500" dirty="0">
                <a:solidFill>
                  <a:srgbClr val="000000"/>
                </a:solidFill>
                <a:latin typeface="Calibri" panose="020F0502020204030204" pitchFamily="34" charset="0"/>
              </a:rPr>
              <a:t>per iscritto, anche quando non sia individuata la persona alla quale il reato è attribuito</a:t>
            </a:r>
          </a:p>
          <a:p>
            <a:pPr eaLnBrk="1" hangingPunct="1"/>
            <a:r>
              <a:rPr lang="it-IT" sz="1500" i="1" dirty="0">
                <a:solidFill>
                  <a:srgbClr val="000000"/>
                </a:solidFill>
                <a:latin typeface="Calibri" panose="020F0502020204030204" pitchFamily="34" charset="0"/>
              </a:rPr>
              <a:t>Art. 331 C.P.P.</a:t>
            </a:r>
          </a:p>
        </p:txBody>
      </p:sp>
      <p:sp>
        <p:nvSpPr>
          <p:cNvPr id="8" name="TextBox 7"/>
          <p:cNvSpPr txBox="1"/>
          <p:nvPr/>
        </p:nvSpPr>
        <p:spPr>
          <a:xfrm>
            <a:off x="301625" y="1230315"/>
            <a:ext cx="8509000" cy="523220"/>
          </a:xfrm>
          <a:prstGeom prst="rect">
            <a:avLst/>
          </a:prstGeom>
          <a:solidFill>
            <a:srgbClr val="FFFFFF"/>
          </a:solidFill>
        </p:spPr>
        <p:txBody>
          <a:bodyPr wrap="square" rtlCol="0">
            <a:spAutoFit/>
          </a:bodyPr>
          <a:lstStyle/>
          <a:p>
            <a:pPr algn="ctr"/>
            <a:r>
              <a:rPr lang="is-IS" sz="2800" b="1" dirty="0">
                <a:solidFill>
                  <a:srgbClr val="800000"/>
                </a:solidFill>
                <a:latin typeface="Calibri" panose="020F0502020204030204" pitchFamily="34" charset="0"/>
              </a:rPr>
              <a:t>…DA NON CONFONDERE I DUE PERCORSI...</a:t>
            </a:r>
            <a:endParaRPr lang="it-IT" sz="2800" b="1" dirty="0">
              <a:solidFill>
                <a:srgbClr val="800000"/>
              </a:solidFill>
              <a:latin typeface="Calibri" panose="020F0502020204030204" pitchFamily="34" charset="0"/>
            </a:endParaRPr>
          </a:p>
        </p:txBody>
      </p:sp>
      <p:sp>
        <p:nvSpPr>
          <p:cNvPr id="10" name="TextBox 1"/>
          <p:cNvSpPr txBox="1">
            <a:spLocks noChangeArrowheads="1"/>
          </p:cNvSpPr>
          <p:nvPr/>
        </p:nvSpPr>
        <p:spPr bwMode="auto">
          <a:xfrm>
            <a:off x="4268093" y="4005243"/>
            <a:ext cx="4896544" cy="2631490"/>
          </a:xfrm>
          <a:prstGeom prst="rect">
            <a:avLst/>
          </a:prstGeom>
          <a:ln/>
          <a:extLst/>
        </p:spPr>
        <p:style>
          <a:lnRef idx="2">
            <a:schemeClr val="dk1"/>
          </a:lnRef>
          <a:fillRef idx="1">
            <a:schemeClr val="lt1"/>
          </a:fillRef>
          <a:effectRef idx="0">
            <a:schemeClr val="dk1"/>
          </a:effectRef>
          <a:fontRef idx="minor">
            <a:schemeClr val="dk1"/>
          </a:fontRef>
        </p:style>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500" b="1" dirty="0">
                <a:latin typeface="Calibri" panose="020F0502020204030204" pitchFamily="34" charset="0"/>
              </a:rPr>
              <a:t>Art. 8 Codice di Comportamento PA</a:t>
            </a:r>
          </a:p>
          <a:p>
            <a:pPr marL="285750" indent="-285750" eaLnBrk="1" hangingPunct="1">
              <a:buFont typeface="Arial"/>
              <a:buChar char="•"/>
            </a:pPr>
            <a:r>
              <a:rPr lang="it-IT" sz="1500" dirty="0">
                <a:latin typeface="Calibri" panose="020F0502020204030204" pitchFamily="34" charset="0"/>
              </a:rPr>
              <a:t>Il dipendente rispetta le misure necessarie alla prevenzione degli illeciti nell'amministrazione. In particolare, il dipendente rispetta le prescrizioni contenute nel piano per la prevenzione della corruzione, </a:t>
            </a:r>
            <a:r>
              <a:rPr lang="it-IT" sz="1500" b="1" dirty="0">
                <a:latin typeface="Calibri" panose="020F0502020204030204" pitchFamily="34" charset="0"/>
              </a:rPr>
              <a:t>presta la sua collaborazione </a:t>
            </a:r>
            <a:r>
              <a:rPr lang="it-IT" sz="1500" dirty="0">
                <a:latin typeface="Calibri" panose="020F0502020204030204" pitchFamily="34" charset="0"/>
              </a:rPr>
              <a:t>al responsabile della prevenzione della corruzione e, </a:t>
            </a:r>
            <a:r>
              <a:rPr lang="it-IT" sz="1500" b="1" dirty="0">
                <a:solidFill>
                  <a:srgbClr val="800000"/>
                </a:solidFill>
                <a:latin typeface="Calibri" panose="020F0502020204030204" pitchFamily="34" charset="0"/>
              </a:rPr>
              <a:t>fermo restando l'obbligo di denuncia all'autorità giudiziaria</a:t>
            </a:r>
            <a:r>
              <a:rPr lang="it-IT" sz="1500" dirty="0">
                <a:latin typeface="Calibri" panose="020F0502020204030204" pitchFamily="34" charset="0"/>
              </a:rPr>
              <a:t>, </a:t>
            </a:r>
            <a:r>
              <a:rPr lang="it-IT" sz="1500" b="1" dirty="0">
                <a:latin typeface="Calibri" panose="020F0502020204030204" pitchFamily="34" charset="0"/>
              </a:rPr>
              <a:t>segnala al proprio superiore gerarchico eventuali situazioni di illecito nell'amministrazione di cui sia venuto a conoscenza.</a:t>
            </a:r>
          </a:p>
        </p:txBody>
      </p:sp>
    </p:spTree>
    <p:extLst>
      <p:ext uri="{BB962C8B-B14F-4D97-AF65-F5344CB8AC3E}">
        <p14:creationId xmlns:p14="http://schemas.microsoft.com/office/powerpoint/2010/main" val="3869751627"/>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62500" lnSpcReduction="20000"/>
          </a:bodyPr>
          <a:lstStyle/>
          <a:p>
            <a:pPr marL="285750" indent="-285750">
              <a:lnSpc>
                <a:spcPct val="120000"/>
              </a:lnSpc>
              <a:buFont typeface="Arial"/>
              <a:buChar char="•"/>
            </a:pPr>
            <a:r>
              <a:rPr lang="it-IT" b="1" dirty="0"/>
              <a:t>La segnalazione ha, eminentemente, una </a:t>
            </a:r>
            <a:r>
              <a:rPr lang="it-IT" b="1" dirty="0">
                <a:solidFill>
                  <a:srgbClr val="800000"/>
                </a:solidFill>
              </a:rPr>
              <a:t>valenza preventiva</a:t>
            </a:r>
            <a:r>
              <a:rPr lang="it-IT" b="1" dirty="0"/>
              <a:t>, cioè, attraverso la segnalazione si "solleva una questione". Gli inglesi usano il termine "</a:t>
            </a:r>
            <a:r>
              <a:rPr lang="it-IT" b="1" i="1" dirty="0" err="1">
                <a:solidFill>
                  <a:srgbClr val="800000"/>
                </a:solidFill>
              </a:rPr>
              <a:t>raising</a:t>
            </a:r>
            <a:r>
              <a:rPr lang="it-IT" b="1" i="1" dirty="0">
                <a:solidFill>
                  <a:srgbClr val="800000"/>
                </a:solidFill>
              </a:rPr>
              <a:t> a </a:t>
            </a:r>
            <a:r>
              <a:rPr lang="it-IT" b="1" i="1" dirty="0" err="1">
                <a:solidFill>
                  <a:srgbClr val="800000"/>
                </a:solidFill>
              </a:rPr>
              <a:t>concern</a:t>
            </a:r>
            <a:r>
              <a:rPr lang="it-IT" b="1" dirty="0"/>
              <a:t>" che significa proprio questo.</a:t>
            </a:r>
          </a:p>
          <a:p>
            <a:pPr marL="285750" indent="-285750">
              <a:lnSpc>
                <a:spcPct val="120000"/>
              </a:lnSpc>
              <a:buFont typeface="Arial"/>
              <a:buChar char="•"/>
            </a:pPr>
            <a:r>
              <a:rPr lang="it-IT" b="1" dirty="0">
                <a:solidFill>
                  <a:srgbClr val="800000"/>
                </a:solidFill>
              </a:rPr>
              <a:t>Si denuncia un atto</a:t>
            </a:r>
            <a:r>
              <a:rPr lang="it-IT" b="1" dirty="0"/>
              <a:t>, mentre </a:t>
            </a:r>
            <a:r>
              <a:rPr lang="it-IT" b="1" dirty="0">
                <a:solidFill>
                  <a:srgbClr val="800000"/>
                </a:solidFill>
              </a:rPr>
              <a:t>si segnala un pericolo</a:t>
            </a:r>
            <a:r>
              <a:rPr lang="it-IT" b="1" dirty="0"/>
              <a:t>. </a:t>
            </a:r>
            <a:r>
              <a:rPr lang="it-IT" b="1" dirty="0">
                <a:solidFill>
                  <a:srgbClr val="800000"/>
                </a:solidFill>
              </a:rPr>
              <a:t>Si segnala in un'ottica di prevenzione</a:t>
            </a:r>
            <a:r>
              <a:rPr lang="it-IT" b="1" dirty="0"/>
              <a:t>, mentre </a:t>
            </a:r>
            <a:r>
              <a:rPr lang="it-IT" b="1" dirty="0">
                <a:solidFill>
                  <a:srgbClr val="800000"/>
                </a:solidFill>
              </a:rPr>
              <a:t>si denuncia in un'ottica di repressione</a:t>
            </a:r>
            <a:r>
              <a:rPr lang="it-IT" b="1" dirty="0"/>
              <a:t>.</a:t>
            </a:r>
          </a:p>
          <a:p>
            <a:pPr marL="285750" indent="-285750">
              <a:lnSpc>
                <a:spcPct val="120000"/>
              </a:lnSpc>
              <a:buFont typeface="Arial"/>
              <a:buChar char="•"/>
            </a:pPr>
            <a:r>
              <a:rPr lang="it-IT" b="1" dirty="0"/>
              <a:t>Anche se si segnala, nell'ottica del WB interno, </a:t>
            </a:r>
            <a:r>
              <a:rPr lang="it-IT" b="1" dirty="0">
                <a:solidFill>
                  <a:srgbClr val="800000"/>
                </a:solidFill>
              </a:rPr>
              <a:t>non si è comunque sollevati dall'obbligo di denunciare all'Autorità Giudiziaria </a:t>
            </a:r>
            <a:r>
              <a:rPr lang="it-IT" b="1" dirty="0"/>
              <a:t>se “</a:t>
            </a:r>
            <a:r>
              <a:rPr lang="it-IT" b="1" i="1" dirty="0"/>
              <a:t>l’eventuale situazione di illecito</a:t>
            </a:r>
            <a:r>
              <a:rPr lang="it-IT" b="1" dirty="0"/>
              <a:t>” (sic art. 8 </a:t>
            </a:r>
            <a:r>
              <a:rPr lang="it-IT" b="1" dirty="0" err="1"/>
              <a:t>CdC</a:t>
            </a:r>
            <a:r>
              <a:rPr lang="it-IT" b="1" dirty="0"/>
              <a:t> PA) si consolida in un reato e se si è nella posizione di pubblico ufficiale o incaricato di pubblico servizio.</a:t>
            </a:r>
          </a:p>
          <a:p>
            <a:pPr marL="285750" indent="-285750">
              <a:lnSpc>
                <a:spcPct val="120000"/>
              </a:lnSpc>
              <a:buFont typeface="Arial"/>
              <a:buChar char="•"/>
            </a:pPr>
            <a:r>
              <a:rPr lang="it-IT" b="1" dirty="0"/>
              <a:t>La segnalazione al superiore gerarchico (ma nel PNA si fa espressamente riferimento al </a:t>
            </a:r>
            <a:r>
              <a:rPr lang="it-IT" b="1" dirty="0">
                <a:solidFill>
                  <a:srgbClr val="800000"/>
                </a:solidFill>
              </a:rPr>
              <a:t>Responsabile della Prevenzione della Corruzione</a:t>
            </a:r>
            <a:r>
              <a:rPr lang="it-IT" b="1" dirty="0"/>
              <a:t>) serve, innanzitutto, per </a:t>
            </a:r>
            <a:r>
              <a:rPr lang="it-IT" b="1" dirty="0">
                <a:solidFill>
                  <a:srgbClr val="800000"/>
                </a:solidFill>
              </a:rPr>
              <a:t>avviare un percorso di emersione di dinamiche, prassi, comportamenti</a:t>
            </a:r>
            <a:r>
              <a:rPr lang="it-IT" b="1" dirty="0"/>
              <a:t>. </a:t>
            </a:r>
          </a:p>
        </p:txBody>
      </p:sp>
      <p:sp>
        <p:nvSpPr>
          <p:cNvPr id="4" name="Slide Number Placeholder 3"/>
          <p:cNvSpPr>
            <a:spLocks noGrp="1"/>
          </p:cNvSpPr>
          <p:nvPr>
            <p:ph type="sldNum" sz="quarter" idx="12"/>
          </p:nvPr>
        </p:nvSpPr>
        <p:spPr/>
        <p:txBody>
          <a:bodyPr/>
          <a:lstStyle/>
          <a:p>
            <a:pPr>
              <a:defRPr/>
            </a:pPr>
            <a:fld id="{35BE631C-0D5D-4147-AD7C-8182914B31FA}" type="slidenum">
              <a:rPr lang="it-IT" smtClean="0"/>
              <a:pPr>
                <a:defRPr/>
              </a:pPr>
              <a:t>182</a:t>
            </a:fld>
            <a:endParaRPr lang="it-IT" dirty="0"/>
          </a:p>
        </p:txBody>
      </p:sp>
      <p:sp>
        <p:nvSpPr>
          <p:cNvPr id="6" name="TextBox 5"/>
          <p:cNvSpPr txBox="1"/>
          <p:nvPr/>
        </p:nvSpPr>
        <p:spPr>
          <a:xfrm>
            <a:off x="0" y="1562540"/>
            <a:ext cx="8969375" cy="461665"/>
          </a:xfrm>
          <a:prstGeom prst="rect">
            <a:avLst/>
          </a:prstGeom>
          <a:solidFill>
            <a:srgbClr val="FFFFFF"/>
          </a:solidFill>
        </p:spPr>
        <p:txBody>
          <a:bodyPr wrap="square" rtlCol="0">
            <a:spAutoFit/>
          </a:bodyPr>
          <a:lstStyle/>
          <a:p>
            <a:pPr algn="ctr"/>
            <a:r>
              <a:rPr lang="is-IS" sz="2400" b="1" dirty="0">
                <a:solidFill>
                  <a:srgbClr val="800000"/>
                </a:solidFill>
                <a:latin typeface="Calibri" panose="020F0502020204030204" pitchFamily="34" charset="0"/>
              </a:rPr>
              <a:t>…LA SEGNALAZIONE INTERNA NON E’ UNA DENUNCIA...</a:t>
            </a:r>
            <a:endParaRPr lang="it-IT" sz="2400" b="1" dirty="0">
              <a:solidFill>
                <a:srgbClr val="800000"/>
              </a:solidFill>
              <a:latin typeface="Calibri" panose="020F0502020204030204" pitchFamily="34" charset="0"/>
            </a:endParaRPr>
          </a:p>
        </p:txBody>
      </p:sp>
    </p:spTree>
    <p:extLst>
      <p:ext uri="{BB962C8B-B14F-4D97-AF65-F5344CB8AC3E}">
        <p14:creationId xmlns:p14="http://schemas.microsoft.com/office/powerpoint/2010/main" val="488414910"/>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183</a:t>
            </a:fld>
            <a:endParaRPr lang="it-IT"/>
          </a:p>
        </p:txBody>
      </p:sp>
      <p:sp>
        <p:nvSpPr>
          <p:cNvPr id="6" name="TextBox 5"/>
          <p:cNvSpPr txBox="1"/>
          <p:nvPr/>
        </p:nvSpPr>
        <p:spPr>
          <a:xfrm>
            <a:off x="323528" y="2337841"/>
            <a:ext cx="6120680" cy="3970318"/>
          </a:xfrm>
          <a:prstGeom prst="rect">
            <a:avLst/>
          </a:prstGeom>
          <a:noFill/>
        </p:spPr>
        <p:txBody>
          <a:bodyPr wrap="square">
            <a:spAutoFit/>
          </a:bodyPr>
          <a:lstStyle/>
          <a:p>
            <a:pPr marL="457200" indent="-457200">
              <a:buFont typeface="Arial"/>
              <a:buChar char="•"/>
              <a:defRPr/>
            </a:pPr>
            <a:r>
              <a:rPr lang="it-IT" sz="2800" dirty="0">
                <a:latin typeface="Calibri" panose="020F0502020204030204" pitchFamily="34" charset="0"/>
                <a:cs typeface="+mn-cs"/>
              </a:rPr>
              <a:t>Quello che il dottor Rossi osserva è il caso di un </a:t>
            </a:r>
            <a:r>
              <a:rPr lang="it-IT" sz="2800" b="1" dirty="0">
                <a:solidFill>
                  <a:srgbClr val="800000"/>
                </a:solidFill>
                <a:latin typeface="Calibri" panose="020F0502020204030204" pitchFamily="34" charset="0"/>
                <a:cs typeface="+mn-cs"/>
              </a:rPr>
              <a:t>POTENZIALE </a:t>
            </a:r>
            <a:r>
              <a:rPr lang="it-IT" sz="2800" b="1" dirty="0">
                <a:latin typeface="Calibri" panose="020F0502020204030204" pitchFamily="34" charset="0"/>
                <a:cs typeface="+mn-cs"/>
              </a:rPr>
              <a:t>schema criminale legato al “</a:t>
            </a:r>
            <a:r>
              <a:rPr lang="it-IT" sz="2800" b="1" i="1" dirty="0" err="1">
                <a:latin typeface="Calibri" panose="020F0502020204030204" pitchFamily="34" charset="0"/>
                <a:cs typeface="+mn-cs"/>
              </a:rPr>
              <a:t>procurement</a:t>
            </a:r>
            <a:r>
              <a:rPr lang="it-IT" sz="2800" b="1" dirty="0">
                <a:latin typeface="Calibri" panose="020F0502020204030204" pitchFamily="34" charset="0"/>
                <a:cs typeface="+mn-cs"/>
              </a:rPr>
              <a:t>”</a:t>
            </a:r>
            <a:r>
              <a:rPr lang="it-IT" sz="2800" dirty="0">
                <a:latin typeface="Calibri" panose="020F0502020204030204" pitchFamily="34" charset="0"/>
                <a:cs typeface="+mn-cs"/>
              </a:rPr>
              <a:t>, in particolare, un caso in cui si prevede che </a:t>
            </a:r>
            <a:r>
              <a:rPr lang="it-IT" sz="2800" b="1" dirty="0">
                <a:latin typeface="Calibri" panose="020F0502020204030204" pitchFamily="34" charset="0"/>
                <a:cs typeface="+mn-cs"/>
              </a:rPr>
              <a:t>non sarà adottata, per non ben </a:t>
            </a:r>
            <a:r>
              <a:rPr lang="it-IT" sz="2800" b="1" dirty="0">
                <a:latin typeface="Calibri" panose="020F0502020204030204" pitchFamily="34" charset="0"/>
              </a:rPr>
              <a:t>d</a:t>
            </a:r>
            <a:r>
              <a:rPr lang="it-IT" sz="2800" b="1" dirty="0">
                <a:latin typeface="Calibri" panose="020F0502020204030204" pitchFamily="34" charset="0"/>
                <a:cs typeface="+mn-cs"/>
              </a:rPr>
              <a:t>eterminate finalità opportunistiche, una procedura adeguata</a:t>
            </a:r>
            <a:r>
              <a:rPr lang="it-IT" sz="2800" dirty="0">
                <a:latin typeface="Calibri" panose="020F0502020204030204" pitchFamily="34" charset="0"/>
                <a:cs typeface="+mn-cs"/>
              </a:rPr>
              <a:t>. </a:t>
            </a:r>
            <a:br>
              <a:rPr lang="it-IT" sz="2800" dirty="0">
                <a:latin typeface="Calibri" panose="020F0502020204030204" pitchFamily="34" charset="0"/>
                <a:cs typeface="+mn-cs"/>
              </a:rPr>
            </a:br>
            <a:endParaRPr lang="it-IT" sz="2800" dirty="0">
              <a:latin typeface="Calibri" panose="020F0502020204030204" pitchFamily="34" charset="0"/>
              <a:cs typeface="+mn-cs"/>
            </a:endParaRPr>
          </a:p>
        </p:txBody>
      </p:sp>
      <p:pic>
        <p:nvPicPr>
          <p:cNvPr id="8" name="Picture 1" descr="Rossi watching 2.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40575" y="30163"/>
            <a:ext cx="2003425" cy="682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36697715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184</a:t>
            </a:fld>
            <a:endParaRPr lang="it-IT"/>
          </a:p>
        </p:txBody>
      </p:sp>
      <p:sp>
        <p:nvSpPr>
          <p:cNvPr id="6" name="TextBox 5"/>
          <p:cNvSpPr txBox="1"/>
          <p:nvPr/>
        </p:nvSpPr>
        <p:spPr>
          <a:xfrm>
            <a:off x="323528" y="2337841"/>
            <a:ext cx="6120680" cy="3539430"/>
          </a:xfrm>
          <a:prstGeom prst="rect">
            <a:avLst/>
          </a:prstGeom>
          <a:noFill/>
        </p:spPr>
        <p:txBody>
          <a:bodyPr wrap="square">
            <a:spAutoFit/>
          </a:bodyPr>
          <a:lstStyle/>
          <a:p>
            <a:pPr marL="457200" indent="-457200">
              <a:buFont typeface="Arial"/>
              <a:buChar char="•"/>
              <a:defRPr/>
            </a:pPr>
            <a:r>
              <a:rPr lang="it-IT" sz="2800" dirty="0">
                <a:latin typeface="Calibri" panose="020F0502020204030204" pitchFamily="34" charset="0"/>
              </a:rPr>
              <a:t>Quello che il dottor Rossi osserva è, pertanto, dal punto di vista della “strategia anticorruzione” l’emersione di uno specifico “</a:t>
            </a:r>
            <a:r>
              <a:rPr lang="it-IT" sz="2800" b="1" dirty="0">
                <a:latin typeface="Calibri" panose="020F0502020204030204" pitchFamily="34" charset="0"/>
              </a:rPr>
              <a:t>ALERT</a:t>
            </a:r>
            <a:r>
              <a:rPr lang="it-IT" sz="2800" dirty="0">
                <a:latin typeface="Calibri" panose="020F0502020204030204" pitchFamily="34" charset="0"/>
              </a:rPr>
              <a:t>”, il segnale che esiste un </a:t>
            </a:r>
            <a:r>
              <a:rPr lang="it-IT" sz="2800" b="1" dirty="0">
                <a:latin typeface="Calibri" panose="020F0502020204030204" pitchFamily="34" charset="0"/>
              </a:rPr>
              <a:t>RISCHIO</a:t>
            </a:r>
            <a:r>
              <a:rPr lang="it-IT" sz="2800" dirty="0">
                <a:latin typeface="Calibri" panose="020F0502020204030204" pitchFamily="34" charset="0"/>
              </a:rPr>
              <a:t> attuale di fallimento etico e/o </a:t>
            </a:r>
            <a:r>
              <a:rPr lang="it-IT" sz="2800" dirty="0" err="1">
                <a:latin typeface="Calibri" panose="020F0502020204030204" pitchFamily="34" charset="0"/>
              </a:rPr>
              <a:t>reputazionale</a:t>
            </a:r>
            <a:r>
              <a:rPr lang="it-IT" sz="2800" dirty="0">
                <a:latin typeface="Calibri" panose="020F0502020204030204" pitchFamily="34" charset="0"/>
              </a:rPr>
              <a:t> dell’amministrazione. </a:t>
            </a:r>
            <a:br>
              <a:rPr lang="it-IT" sz="2800" dirty="0">
                <a:latin typeface="Calibri" panose="020F0502020204030204" pitchFamily="34" charset="0"/>
              </a:rPr>
            </a:br>
            <a:endParaRPr lang="it-IT" sz="2800" dirty="0">
              <a:latin typeface="Calibri" panose="020F0502020204030204" pitchFamily="34" charset="0"/>
            </a:endParaRPr>
          </a:p>
        </p:txBody>
      </p:sp>
      <p:pic>
        <p:nvPicPr>
          <p:cNvPr id="8" name="Picture 1" descr="Rossi watching 2.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40575" y="30163"/>
            <a:ext cx="2003425" cy="682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32561432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4DC1984-2836-4B46-947B-6435B48BF971}" type="slidenum">
              <a:rPr lang="it-IT" smtClean="0"/>
              <a:pPr/>
              <a:t>185</a:t>
            </a:fld>
            <a:endParaRPr lang="it-IT"/>
          </a:p>
        </p:txBody>
      </p:sp>
      <p:graphicFrame>
        <p:nvGraphicFramePr>
          <p:cNvPr id="6" name="Diagram 5"/>
          <p:cNvGraphicFramePr/>
          <p:nvPr>
            <p:extLst/>
          </p:nvPr>
        </p:nvGraphicFramePr>
        <p:xfrm>
          <a:off x="251520" y="2229556"/>
          <a:ext cx="7987605"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descr="1a.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263132" y="2852936"/>
            <a:ext cx="2350541" cy="3134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251520" y="1484784"/>
            <a:ext cx="2736304" cy="584775"/>
          </a:xfrm>
          <a:prstGeom prst="rect">
            <a:avLst/>
          </a:prstGeom>
          <a:solidFill>
            <a:srgbClr val="FFFFFF"/>
          </a:solidFill>
        </p:spPr>
        <p:txBody>
          <a:bodyPr wrap="square" rtlCol="0">
            <a:spAutoFit/>
          </a:bodyPr>
          <a:lstStyle/>
          <a:p>
            <a:pPr algn="ctr"/>
            <a:r>
              <a:rPr lang="it-IT" sz="1600" b="1" dirty="0">
                <a:solidFill>
                  <a:srgbClr val="800000"/>
                </a:solidFill>
                <a:latin typeface="Calibri" panose="020F0502020204030204" pitchFamily="34" charset="0"/>
              </a:rPr>
              <a:t>RILEVANZA NELL’AMBITO PROFESSIONALE</a:t>
            </a:r>
          </a:p>
        </p:txBody>
      </p:sp>
      <p:sp>
        <p:nvSpPr>
          <p:cNvPr id="9" name="TextBox 8"/>
          <p:cNvSpPr txBox="1"/>
          <p:nvPr/>
        </p:nvSpPr>
        <p:spPr>
          <a:xfrm>
            <a:off x="5222875" y="1293565"/>
            <a:ext cx="3571602" cy="830997"/>
          </a:xfrm>
          <a:prstGeom prst="rect">
            <a:avLst/>
          </a:prstGeom>
          <a:solidFill>
            <a:srgbClr val="FFFFFF"/>
          </a:solidFill>
        </p:spPr>
        <p:txBody>
          <a:bodyPr wrap="square" rtlCol="0">
            <a:spAutoFit/>
          </a:bodyPr>
          <a:lstStyle/>
          <a:p>
            <a:pPr algn="ctr"/>
            <a:r>
              <a:rPr lang="it-IT" sz="1600" b="1" dirty="0">
                <a:solidFill>
                  <a:srgbClr val="800000"/>
                </a:solidFill>
                <a:latin typeface="Calibri" panose="020F0502020204030204" pitchFamily="34" charset="0"/>
              </a:rPr>
              <a:t>RILEVANZA NELL’AMBITO DELLA STRATEGIA DI PREVENZIONE DELLA CORRUZIONE</a:t>
            </a:r>
          </a:p>
        </p:txBody>
      </p:sp>
      <p:sp>
        <p:nvSpPr>
          <p:cNvPr id="3" name="TextBox 2"/>
          <p:cNvSpPr txBox="1"/>
          <p:nvPr/>
        </p:nvSpPr>
        <p:spPr>
          <a:xfrm>
            <a:off x="381000" y="430649"/>
            <a:ext cx="2559199" cy="830997"/>
          </a:xfrm>
          <a:prstGeom prst="rect">
            <a:avLst/>
          </a:prstGeom>
          <a:solidFill>
            <a:srgbClr val="FFFFFF"/>
          </a:solidFill>
        </p:spPr>
        <p:txBody>
          <a:bodyPr wrap="square" rtlCol="0">
            <a:spAutoFit/>
          </a:bodyPr>
          <a:lstStyle/>
          <a:p>
            <a:pPr algn="ctr"/>
            <a:r>
              <a:rPr lang="it-IT" sz="2400" b="1" dirty="0">
                <a:solidFill>
                  <a:srgbClr val="800000"/>
                </a:solidFill>
                <a:latin typeface="Calibri" panose="020F0502020204030204" pitchFamily="34" charset="0"/>
              </a:rPr>
              <a:t>Prima della legge 190/2012</a:t>
            </a:r>
          </a:p>
        </p:txBody>
      </p:sp>
      <p:sp>
        <p:nvSpPr>
          <p:cNvPr id="8" name="TextBox 7"/>
          <p:cNvSpPr txBox="1"/>
          <p:nvPr/>
        </p:nvSpPr>
        <p:spPr>
          <a:xfrm>
            <a:off x="5953125" y="398899"/>
            <a:ext cx="2286000" cy="830997"/>
          </a:xfrm>
          <a:prstGeom prst="rect">
            <a:avLst/>
          </a:prstGeom>
          <a:solidFill>
            <a:srgbClr val="FFFFFF"/>
          </a:solidFill>
        </p:spPr>
        <p:txBody>
          <a:bodyPr wrap="square" rtlCol="0">
            <a:spAutoFit/>
          </a:bodyPr>
          <a:lstStyle/>
          <a:p>
            <a:pPr algn="ctr"/>
            <a:r>
              <a:rPr lang="it-IT" sz="2400" b="1" dirty="0">
                <a:solidFill>
                  <a:srgbClr val="800000"/>
                </a:solidFill>
                <a:latin typeface="Calibri" panose="020F0502020204030204" pitchFamily="34" charset="0"/>
              </a:rPr>
              <a:t>Dopo la legge 190/2012</a:t>
            </a:r>
          </a:p>
        </p:txBody>
      </p:sp>
    </p:spTree>
    <p:extLst>
      <p:ext uri="{BB962C8B-B14F-4D97-AF65-F5344CB8AC3E}">
        <p14:creationId xmlns:p14="http://schemas.microsoft.com/office/powerpoint/2010/main" val="2722419959"/>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186</a:t>
            </a:fld>
            <a:endParaRPr lang="it-IT"/>
          </a:p>
        </p:txBody>
      </p:sp>
      <p:sp>
        <p:nvSpPr>
          <p:cNvPr id="6" name="TextBox 5"/>
          <p:cNvSpPr txBox="1"/>
          <p:nvPr/>
        </p:nvSpPr>
        <p:spPr>
          <a:xfrm>
            <a:off x="689092" y="1700808"/>
            <a:ext cx="6313371" cy="4401205"/>
          </a:xfrm>
          <a:prstGeom prst="rect">
            <a:avLst/>
          </a:prstGeom>
          <a:noFill/>
        </p:spPr>
        <p:txBody>
          <a:bodyPr wrap="square">
            <a:spAutoFit/>
          </a:bodyPr>
          <a:lstStyle/>
          <a:p>
            <a:pPr>
              <a:defRPr/>
            </a:pPr>
            <a:r>
              <a:rPr lang="is-IS" sz="2000" b="1" dirty="0">
                <a:solidFill>
                  <a:srgbClr val="800000"/>
                </a:solidFill>
                <a:latin typeface="Calibri" panose="020F0502020204030204" pitchFamily="34" charset="0"/>
              </a:rPr>
              <a:t>…Ma l</a:t>
            </a:r>
            <a:r>
              <a:rPr lang="it-IT" sz="2000" b="1" dirty="0">
                <a:solidFill>
                  <a:srgbClr val="800000"/>
                </a:solidFill>
                <a:latin typeface="Calibri" panose="020F0502020204030204" pitchFamily="34" charset="0"/>
                <a:cs typeface="+mn-cs"/>
              </a:rPr>
              <a:t>e ragioni della scelta di adottare una procedura diversa da quella prescritta dalle norme potrebbero essere molto varie, ad esempio</a:t>
            </a:r>
            <a:r>
              <a:rPr lang="it-IT" sz="2000" dirty="0">
                <a:latin typeface="Calibri" panose="020F0502020204030204" pitchFamily="34" charset="0"/>
                <a:cs typeface="+mn-cs"/>
              </a:rPr>
              <a:t>: </a:t>
            </a:r>
          </a:p>
          <a:p>
            <a:pPr marL="285750" indent="-285750">
              <a:buFont typeface="Arial"/>
              <a:buChar char="•"/>
              <a:defRPr/>
            </a:pPr>
            <a:r>
              <a:rPr lang="it-IT" sz="2000" b="1" dirty="0">
                <a:latin typeface="Calibri" panose="020F0502020204030204" pitchFamily="34" charset="0"/>
                <a:cs typeface="+mn-cs"/>
              </a:rPr>
              <a:t>situazione di emergenza </a:t>
            </a:r>
            <a:r>
              <a:rPr lang="it-IT" sz="2000" dirty="0">
                <a:latin typeface="Calibri" panose="020F0502020204030204" pitchFamily="34" charset="0"/>
                <a:cs typeface="+mn-cs"/>
              </a:rPr>
              <a:t>dovuta alla necessità di acquistare in fretta quel servizio/lavoro/fornitura;</a:t>
            </a:r>
          </a:p>
          <a:p>
            <a:pPr marL="285750" indent="-285750">
              <a:buFont typeface="Arial"/>
              <a:buChar char="•"/>
              <a:defRPr/>
            </a:pPr>
            <a:r>
              <a:rPr lang="it-IT" sz="2000" b="1" dirty="0">
                <a:latin typeface="Calibri" panose="020F0502020204030204" pitchFamily="34" charset="0"/>
                <a:cs typeface="+mn-cs"/>
              </a:rPr>
              <a:t>ignoranza della normativa </a:t>
            </a:r>
            <a:r>
              <a:rPr lang="it-IT" sz="2000" dirty="0">
                <a:latin typeface="Calibri" panose="020F0502020204030204" pitchFamily="34" charset="0"/>
                <a:cs typeface="+mn-cs"/>
              </a:rPr>
              <a:t>e generale incompetenza della struttura tecnica;</a:t>
            </a:r>
          </a:p>
          <a:p>
            <a:pPr marL="285750" indent="-285750">
              <a:buFont typeface="Arial"/>
              <a:buChar char="•"/>
              <a:defRPr/>
            </a:pPr>
            <a:r>
              <a:rPr lang="it-IT" sz="2000" b="1" dirty="0">
                <a:latin typeface="Calibri" panose="020F0502020204030204" pitchFamily="34" charset="0"/>
                <a:cs typeface="+mn-cs"/>
              </a:rPr>
              <a:t>forma di ritorsione </a:t>
            </a:r>
            <a:r>
              <a:rPr lang="it-IT" sz="2000" dirty="0">
                <a:latin typeface="Calibri" panose="020F0502020204030204" pitchFamily="34" charset="0"/>
                <a:cs typeface="+mn-cs"/>
              </a:rPr>
              <a:t>per un torto che il responsabile dell’acquisto sente di aver subito; </a:t>
            </a:r>
          </a:p>
          <a:p>
            <a:pPr>
              <a:defRPr/>
            </a:pPr>
            <a:r>
              <a:rPr lang="it-IT" sz="2000" dirty="0">
                <a:latin typeface="Calibri" panose="020F0502020204030204" pitchFamily="34" charset="0"/>
              </a:rPr>
              <a:t>Oppure, la scelta potrebbe, effettivamente essere stata adottata in ragione di:</a:t>
            </a:r>
          </a:p>
          <a:p>
            <a:pPr marL="342900" indent="-342900">
              <a:buFont typeface="Arial"/>
              <a:buChar char="•"/>
              <a:defRPr/>
            </a:pPr>
            <a:r>
              <a:rPr lang="it-IT" sz="2000" b="1" dirty="0">
                <a:latin typeface="Calibri" panose="020F0502020204030204" pitchFamily="34" charset="0"/>
              </a:rPr>
              <a:t>intento fraudolento </a:t>
            </a:r>
            <a:r>
              <a:rPr lang="it-IT" sz="2000" dirty="0">
                <a:latin typeface="Calibri" panose="020F0502020204030204" pitchFamily="34" charset="0"/>
              </a:rPr>
              <a:t>a seguito di un accordo preventivo tra responsabile del procedimento e operatore economico</a:t>
            </a:r>
          </a:p>
        </p:txBody>
      </p:sp>
      <p:pic>
        <p:nvPicPr>
          <p:cNvPr id="8" name="Picture 1" descr="Rossi watching 2.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40575" y="30163"/>
            <a:ext cx="2003425" cy="682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845427805"/>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187</a:t>
            </a:fld>
            <a:endParaRPr lang="it-IT"/>
          </a:p>
        </p:txBody>
      </p:sp>
      <p:sp>
        <p:nvSpPr>
          <p:cNvPr id="6" name="TextBox 5"/>
          <p:cNvSpPr txBox="1"/>
          <p:nvPr/>
        </p:nvSpPr>
        <p:spPr>
          <a:xfrm>
            <a:off x="756652" y="2420617"/>
            <a:ext cx="5782138" cy="2677656"/>
          </a:xfrm>
          <a:prstGeom prst="rect">
            <a:avLst/>
          </a:prstGeom>
          <a:noFill/>
        </p:spPr>
        <p:txBody>
          <a:bodyPr wrap="square">
            <a:spAutoFit/>
          </a:bodyPr>
          <a:lstStyle/>
          <a:p>
            <a:pPr marL="457200" indent="-457200">
              <a:buFont typeface="Arial"/>
              <a:buChar char="•"/>
              <a:defRPr/>
            </a:pPr>
            <a:r>
              <a:rPr lang="it-IT" sz="2800" dirty="0">
                <a:latin typeface="Calibri" panose="020F0502020204030204" pitchFamily="34" charset="0"/>
                <a:cs typeface="+mn-cs"/>
              </a:rPr>
              <a:t>Esiste, pertanto, un </a:t>
            </a:r>
            <a:r>
              <a:rPr lang="it-IT" sz="2800" b="1" dirty="0">
                <a:latin typeface="Calibri" panose="020F0502020204030204" pitchFamily="34" charset="0"/>
                <a:cs typeface="+mn-cs"/>
              </a:rPr>
              <a:t>evidente interesse pubblico</a:t>
            </a:r>
            <a:r>
              <a:rPr lang="it-IT" sz="2800" dirty="0">
                <a:latin typeface="Calibri" panose="020F0502020204030204" pitchFamily="34" charset="0"/>
                <a:cs typeface="+mn-cs"/>
              </a:rPr>
              <a:t> dell’Ente a conoscere in profondità le ragioni di tale comportamento per adottare le </a:t>
            </a:r>
            <a:r>
              <a:rPr lang="it-IT" sz="2800" b="1" dirty="0">
                <a:latin typeface="Calibri" panose="020F0502020204030204" pitchFamily="34" charset="0"/>
                <a:cs typeface="+mn-cs"/>
              </a:rPr>
              <a:t>misure</a:t>
            </a:r>
            <a:r>
              <a:rPr lang="it-IT" sz="2800" dirty="0">
                <a:latin typeface="Calibri" panose="020F0502020204030204" pitchFamily="34" charset="0"/>
                <a:cs typeface="+mn-cs"/>
              </a:rPr>
              <a:t> repressive e/o preventive più adeguate. </a:t>
            </a:r>
          </a:p>
        </p:txBody>
      </p:sp>
      <p:pic>
        <p:nvPicPr>
          <p:cNvPr id="8" name="Picture 1" descr="Rossi watching 2.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40575" y="30163"/>
            <a:ext cx="2003425" cy="682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2868621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2420888"/>
            <a:ext cx="8892480"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1082864741"/>
              </p:ext>
            </p:extLst>
          </p:nvPr>
        </p:nvGraphicFramePr>
        <p:xfrm>
          <a:off x="0" y="1397000"/>
          <a:ext cx="9144000"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1187624" y="1772816"/>
            <a:ext cx="7056784" cy="461665"/>
          </a:xfrm>
          <a:prstGeom prst="rect">
            <a:avLst/>
          </a:prstGeom>
          <a:noFill/>
        </p:spPr>
        <p:txBody>
          <a:bodyPr wrap="square" rtlCol="0">
            <a:spAutoFit/>
          </a:bodyPr>
          <a:lstStyle/>
          <a:p>
            <a:pPr algn="ctr"/>
            <a:r>
              <a:rPr lang="is-IS" sz="2400" b="1" dirty="0">
                <a:latin typeface="Calibri" panose="020F0502020204030204" pitchFamily="34" charset="0"/>
              </a:rPr>
              <a:t>…esistono tre diversi fattori da analizzare...</a:t>
            </a:r>
            <a:endParaRPr lang="it-IT" sz="2400" b="1" dirty="0">
              <a:latin typeface="Calibri" panose="020F0502020204030204" pitchFamily="34" charset="0"/>
            </a:endParaRPr>
          </a:p>
        </p:txBody>
      </p:sp>
      <p:pic>
        <p:nvPicPr>
          <p:cNvPr id="9" name="Picture 2" descr="1a.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563888" y="4227502"/>
            <a:ext cx="1972559" cy="2630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566146429"/>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graphicFrame>
        <p:nvGraphicFramePr>
          <p:cNvPr id="10" name="Diagram 9"/>
          <p:cNvGraphicFramePr/>
          <p:nvPr>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2664098" y="1578273"/>
            <a:ext cx="5544616" cy="4154984"/>
          </a:xfrm>
          <a:prstGeom prst="rect">
            <a:avLst/>
          </a:prstGeom>
          <a:noFill/>
        </p:spPr>
        <p:txBody>
          <a:bodyPr wrap="square" rtlCol="0">
            <a:spAutoFit/>
          </a:bodyPr>
          <a:lstStyle/>
          <a:p>
            <a:pPr lvl="0"/>
            <a:r>
              <a:rPr lang="it-IT" sz="2400" dirty="0">
                <a:latin typeface="Calibri" panose="020F0502020204030204" pitchFamily="34" charset="0"/>
              </a:rPr>
              <a:t>Il dottor Rossi</a:t>
            </a:r>
            <a:r>
              <a:rPr lang="is-IS" sz="2400" dirty="0">
                <a:latin typeface="Calibri" panose="020F0502020204030204" pitchFamily="34" charset="0"/>
              </a:rPr>
              <a:t>…</a:t>
            </a:r>
            <a:endParaRPr lang="it-IT" sz="2400" dirty="0">
              <a:latin typeface="Calibri" panose="020F0502020204030204" pitchFamily="34" charset="0"/>
            </a:endParaRPr>
          </a:p>
          <a:p>
            <a:pPr marL="342900" lvl="0" indent="-342900">
              <a:buFont typeface="Arial"/>
              <a:buChar char="•"/>
            </a:pPr>
            <a:r>
              <a:rPr lang="it-IT" sz="2400" dirty="0">
                <a:latin typeface="Calibri" panose="020F0502020204030204" pitchFamily="34" charset="0"/>
              </a:rPr>
              <a:t>ritiene che, per rispetto alla propria </a:t>
            </a:r>
            <a:r>
              <a:rPr lang="it-IT" sz="2400" b="1" dirty="0">
                <a:latin typeface="Calibri" panose="020F0502020204030204" pitchFamily="34" charset="0"/>
              </a:rPr>
              <a:t>deontologia professionale</a:t>
            </a:r>
            <a:r>
              <a:rPr lang="it-IT" sz="2400" dirty="0">
                <a:latin typeface="Calibri" panose="020F0502020204030204" pitchFamily="34" charset="0"/>
              </a:rPr>
              <a:t>, dovrebbe informare il proprio dirigente di ciò che è venuto a conoscenza</a:t>
            </a:r>
          </a:p>
          <a:p>
            <a:pPr marL="342900" indent="-342900">
              <a:buFont typeface="Arial"/>
              <a:buChar char="•"/>
              <a:defRPr/>
            </a:pPr>
            <a:r>
              <a:rPr lang="it-IT" sz="2400" dirty="0">
                <a:latin typeface="Calibri" panose="020F0502020204030204" pitchFamily="34" charset="0"/>
              </a:rPr>
              <a:t>Approfondendo la sua conoscenza sulle </a:t>
            </a:r>
            <a:r>
              <a:rPr lang="it-IT" sz="2400" b="1" dirty="0">
                <a:latin typeface="Calibri" panose="020F0502020204030204" pitchFamily="34" charset="0"/>
              </a:rPr>
              <a:t>leggi vigenti </a:t>
            </a:r>
            <a:r>
              <a:rPr lang="it-IT" sz="2400" dirty="0">
                <a:latin typeface="Calibri" panose="020F0502020204030204" pitchFamily="34" charset="0"/>
              </a:rPr>
              <a:t>(codice egli appalti e altre) e rilevando una patente irregolarità, il dottor Rossi si convince ancora di più che informare il proprio superiore gerarchico sia la cosa giusta da fare.</a:t>
            </a:r>
          </a:p>
        </p:txBody>
      </p:sp>
      <p:pic>
        <p:nvPicPr>
          <p:cNvPr id="12" name="Picture 2" descr="1a.jpg"/>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50794" y="5069913"/>
            <a:ext cx="1272690" cy="1697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3398487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510494" y="2038384"/>
          <a:ext cx="8237969" cy="43429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048000" y="1700808"/>
            <a:ext cx="5412432"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b="1" dirty="0">
                <a:solidFill>
                  <a:srgbClr val="800000"/>
                </a:solidFill>
              </a:rPr>
              <a:t>..ma cosa intendiamo per “</a:t>
            </a:r>
            <a:r>
              <a:rPr lang="it-IT" b="1" dirty="0">
                <a:solidFill>
                  <a:schemeClr val="tx1"/>
                </a:solidFill>
              </a:rPr>
              <a:t>selezione avversa</a:t>
            </a:r>
            <a:r>
              <a:rPr lang="it-IT" b="1" dirty="0">
                <a:solidFill>
                  <a:srgbClr val="800000"/>
                </a:solidFill>
              </a:rPr>
              <a:t>”?</a:t>
            </a:r>
          </a:p>
        </p:txBody>
      </p:sp>
    </p:spTree>
    <p:extLst>
      <p:ext uri="{BB962C8B-B14F-4D97-AF65-F5344CB8AC3E}">
        <p14:creationId xmlns:p14="http://schemas.microsoft.com/office/powerpoint/2010/main" val="406177693"/>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3" name="TextBox 5"/>
          <p:cNvSpPr txBox="1">
            <a:spLocks noChangeArrowheads="1"/>
          </p:cNvSpPr>
          <p:nvPr/>
        </p:nvSpPr>
        <p:spPr bwMode="auto">
          <a:xfrm>
            <a:off x="6134100" y="5949950"/>
            <a:ext cx="237648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008000"/>
                </a:solidFill>
                <a:latin typeface="Calibri" panose="020F0502020204030204" pitchFamily="34" charset="0"/>
              </a:rPr>
              <a:t>SEGNALARE</a:t>
            </a:r>
          </a:p>
        </p:txBody>
      </p:sp>
      <p:sp>
        <p:nvSpPr>
          <p:cNvPr id="571394" name="TextBox 6"/>
          <p:cNvSpPr txBox="1">
            <a:spLocks noChangeArrowheads="1"/>
          </p:cNvSpPr>
          <p:nvPr/>
        </p:nvSpPr>
        <p:spPr bwMode="auto">
          <a:xfrm>
            <a:off x="157163" y="6021388"/>
            <a:ext cx="2376487"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FF0000"/>
                </a:solidFill>
                <a:latin typeface="Calibri" panose="020F0502020204030204" pitchFamily="34" charset="0"/>
              </a:rPr>
              <a:t>IGNORARE</a:t>
            </a:r>
          </a:p>
        </p:txBody>
      </p:sp>
      <p:sp>
        <p:nvSpPr>
          <p:cNvPr id="5" name="Left-Right Arrow Callout 4"/>
          <p:cNvSpPr/>
          <p:nvPr/>
        </p:nvSpPr>
        <p:spPr>
          <a:xfrm>
            <a:off x="877888" y="5445125"/>
            <a:ext cx="6985000" cy="504825"/>
          </a:xfrm>
          <a:prstGeom prst="leftRightArrowCallout">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it-IT" dirty="0">
              <a:latin typeface="Calibri" panose="020F0502020204030204" pitchFamily="34" charset="0"/>
            </a:endParaRPr>
          </a:p>
        </p:txBody>
      </p:sp>
      <p:sp>
        <p:nvSpPr>
          <p:cNvPr id="3" name="Multiply 2"/>
          <p:cNvSpPr/>
          <p:nvPr/>
        </p:nvSpPr>
        <p:spPr>
          <a:xfrm>
            <a:off x="6350099" y="5373216"/>
            <a:ext cx="649287" cy="576263"/>
          </a:xfrm>
          <a:prstGeom prst="mathMultiply">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dirty="0">
              <a:solidFill>
                <a:schemeClr val="bg1"/>
              </a:solidFill>
              <a:latin typeface="Calibri" panose="020F0502020204030204" pitchFamily="34" charset="0"/>
            </a:endParaRPr>
          </a:p>
        </p:txBody>
      </p:sp>
      <p:pic>
        <p:nvPicPr>
          <p:cNvPr id="7" name="Picture 2" descr="1a.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325763" y="2780928"/>
            <a:ext cx="1972559" cy="2630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308211500"/>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4DC1984-2836-4B46-947B-6435B48BF971}" type="slidenum">
              <a:rPr lang="it-IT" smtClean="0"/>
              <a:pPr/>
              <a:t>191</a:t>
            </a:fld>
            <a:endParaRPr lang="it-IT"/>
          </a:p>
        </p:txBody>
      </p:sp>
      <p:graphicFrame>
        <p:nvGraphicFramePr>
          <p:cNvPr id="7" name="Diagram 6"/>
          <p:cNvGraphicFramePr/>
          <p:nvPr>
            <p:extLst/>
          </p:nvPr>
        </p:nvGraphicFramePr>
        <p:xfrm>
          <a:off x="771012" y="1153821"/>
          <a:ext cx="6840760" cy="4840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descr="4b.jp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092280" y="4351320"/>
            <a:ext cx="1934220" cy="2506680"/>
          </a:xfrm>
          <a:prstGeom prst="rect">
            <a:avLst/>
          </a:prstGeom>
        </p:spPr>
      </p:pic>
    </p:spTree>
    <p:extLst>
      <p:ext uri="{BB962C8B-B14F-4D97-AF65-F5344CB8AC3E}">
        <p14:creationId xmlns:p14="http://schemas.microsoft.com/office/powerpoint/2010/main" val="287400794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4DC1984-2836-4B46-947B-6435B48BF971}" type="slidenum">
              <a:rPr lang="it-IT" smtClean="0"/>
              <a:pPr/>
              <a:t>192</a:t>
            </a:fld>
            <a:endParaRPr lang="it-IT"/>
          </a:p>
        </p:txBody>
      </p:sp>
      <p:graphicFrame>
        <p:nvGraphicFramePr>
          <p:cNvPr id="7" name="Diagram 6"/>
          <p:cNvGraphicFramePr/>
          <p:nvPr>
            <p:extLst/>
          </p:nvPr>
        </p:nvGraphicFramePr>
        <p:xfrm>
          <a:off x="2434172" y="1088376"/>
          <a:ext cx="6480721" cy="14851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p:cNvGraphicFramePr/>
          <p:nvPr>
            <p:extLst>
              <p:ext uri="{D42A27DB-BD31-4B8C-83A1-F6EECF244321}">
                <p14:modId xmlns:p14="http://schemas.microsoft.com/office/powerpoint/2010/main" val="2575262494"/>
              </p:ext>
            </p:extLst>
          </p:nvPr>
        </p:nvGraphicFramePr>
        <p:xfrm>
          <a:off x="2488216" y="2776199"/>
          <a:ext cx="6480720" cy="203335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0" name="Picture 9" descr="4b.jp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07504" y="1628800"/>
            <a:ext cx="1934220" cy="2506680"/>
          </a:xfrm>
          <a:prstGeom prst="rect">
            <a:avLst/>
          </a:prstGeom>
        </p:spPr>
      </p:pic>
      <p:graphicFrame>
        <p:nvGraphicFramePr>
          <p:cNvPr id="11" name="Diagram 10"/>
          <p:cNvGraphicFramePr/>
          <p:nvPr>
            <p:extLst/>
          </p:nvPr>
        </p:nvGraphicFramePr>
        <p:xfrm>
          <a:off x="2483768" y="4971670"/>
          <a:ext cx="6552728" cy="182386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2" name="TextBox 11"/>
          <p:cNvSpPr txBox="1"/>
          <p:nvPr/>
        </p:nvSpPr>
        <p:spPr>
          <a:xfrm>
            <a:off x="179511" y="4437112"/>
            <a:ext cx="2058863"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is-IS" b="1" i="1" dirty="0">
                <a:latin typeface="Calibri" panose="020F0502020204030204" pitchFamily="34" charset="0"/>
              </a:rPr>
              <a:t>…decide di prendere in seria considerazione la segnalazione</a:t>
            </a:r>
            <a:endParaRPr lang="it-IT" b="1" i="1" dirty="0">
              <a:latin typeface="Calibri" panose="020F0502020204030204" pitchFamily="34" charset="0"/>
            </a:endParaRPr>
          </a:p>
        </p:txBody>
      </p:sp>
      <p:sp>
        <p:nvSpPr>
          <p:cNvPr id="13" name="TextBox 12"/>
          <p:cNvSpPr txBox="1"/>
          <p:nvPr/>
        </p:nvSpPr>
        <p:spPr>
          <a:xfrm>
            <a:off x="412750" y="6525344"/>
            <a:ext cx="3367162" cy="307777"/>
          </a:xfrm>
          <a:prstGeom prst="rect">
            <a:avLst/>
          </a:prstGeom>
          <a:noFill/>
        </p:spPr>
        <p:txBody>
          <a:bodyPr wrap="square" rtlCol="0">
            <a:spAutoFit/>
          </a:bodyPr>
          <a:lstStyle/>
          <a:p>
            <a:r>
              <a:rPr lang="it-IT" sz="1400" b="1" dirty="0">
                <a:latin typeface="Calibri" panose="020F0502020204030204" pitchFamily="34" charset="0"/>
              </a:rPr>
              <a:t>Fonte: aggiornamento PNA / 2015</a:t>
            </a:r>
          </a:p>
        </p:txBody>
      </p:sp>
    </p:spTree>
    <p:extLst>
      <p:ext uri="{BB962C8B-B14F-4D97-AF65-F5344CB8AC3E}">
        <p14:creationId xmlns:p14="http://schemas.microsoft.com/office/powerpoint/2010/main" val="237453181"/>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4DC1984-2836-4B46-947B-6435B48BF971}" type="slidenum">
              <a:rPr lang="it-IT" smtClean="0"/>
              <a:pPr/>
              <a:t>193</a:t>
            </a:fld>
            <a:endParaRPr lang="it-IT"/>
          </a:p>
        </p:txBody>
      </p:sp>
      <p:pic>
        <p:nvPicPr>
          <p:cNvPr id="10" name="Picture 9" descr="4b.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07504" y="1628800"/>
            <a:ext cx="1934220" cy="2506680"/>
          </a:xfrm>
          <a:prstGeom prst="rect">
            <a:avLst/>
          </a:prstGeom>
        </p:spPr>
      </p:pic>
      <p:sp>
        <p:nvSpPr>
          <p:cNvPr id="12" name="TextBox 11"/>
          <p:cNvSpPr txBox="1"/>
          <p:nvPr/>
        </p:nvSpPr>
        <p:spPr>
          <a:xfrm>
            <a:off x="179512" y="4437112"/>
            <a:ext cx="2016224"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is-IS" b="1" i="1" dirty="0">
                <a:latin typeface="Calibri" panose="020F0502020204030204" pitchFamily="34" charset="0"/>
              </a:rPr>
              <a:t>…decide di prendere in seria considerazione la segnalazione</a:t>
            </a:r>
            <a:endParaRPr lang="it-IT" b="1" i="1" dirty="0">
              <a:latin typeface="Calibri" panose="020F0502020204030204" pitchFamily="34" charset="0"/>
            </a:endParaRPr>
          </a:p>
        </p:txBody>
      </p:sp>
      <p:sp>
        <p:nvSpPr>
          <p:cNvPr id="2" name="TextBox 1"/>
          <p:cNvSpPr txBox="1"/>
          <p:nvPr/>
        </p:nvSpPr>
        <p:spPr>
          <a:xfrm>
            <a:off x="2195736" y="1556792"/>
            <a:ext cx="6768752" cy="1200329"/>
          </a:xfrm>
          <a:prstGeom prst="rect">
            <a:avLst/>
          </a:prstGeom>
          <a:solidFill>
            <a:srgbClr val="FFFFFF"/>
          </a:solidFill>
        </p:spPr>
        <p:txBody>
          <a:bodyPr wrap="square" rtlCol="0">
            <a:spAutoFit/>
          </a:bodyPr>
          <a:lstStyle/>
          <a:p>
            <a:r>
              <a:rPr lang="it-IT" b="1" dirty="0">
                <a:solidFill>
                  <a:srgbClr val="800000"/>
                </a:solidFill>
                <a:latin typeface="Calibri" panose="020F0502020204030204" pitchFamily="34" charset="0"/>
              </a:rPr>
              <a:t>Infine, esiste una specifica regola del Codice di Comportamento che orienta il comportamento del dirigente in queste occasioni, l’articolo 13. </a:t>
            </a:r>
          </a:p>
          <a:p>
            <a:endParaRPr lang="it-IT" b="1" dirty="0">
              <a:solidFill>
                <a:srgbClr val="800000"/>
              </a:solidFill>
              <a:latin typeface="Calibri" panose="020F0502020204030204" pitchFamily="34" charset="0"/>
            </a:endParaRPr>
          </a:p>
        </p:txBody>
      </p:sp>
      <p:graphicFrame>
        <p:nvGraphicFramePr>
          <p:cNvPr id="3" name="Diagram 2"/>
          <p:cNvGraphicFramePr/>
          <p:nvPr>
            <p:extLst/>
          </p:nvPr>
        </p:nvGraphicFramePr>
        <p:xfrm>
          <a:off x="2240721" y="2931663"/>
          <a:ext cx="6876256" cy="31832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81208508"/>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4DC1984-2836-4B46-947B-6435B48BF971}" type="slidenum">
              <a:rPr lang="it-IT" smtClean="0"/>
              <a:pPr/>
              <a:t>194</a:t>
            </a:fld>
            <a:endParaRPr lang="it-IT"/>
          </a:p>
        </p:txBody>
      </p:sp>
      <p:pic>
        <p:nvPicPr>
          <p:cNvPr id="10" name="Picture 9" descr="4b.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61516" y="1714408"/>
            <a:ext cx="1934220" cy="2506680"/>
          </a:xfrm>
          <a:prstGeom prst="rect">
            <a:avLst/>
          </a:prstGeom>
        </p:spPr>
      </p:pic>
      <p:sp>
        <p:nvSpPr>
          <p:cNvPr id="12" name="TextBox 11"/>
          <p:cNvSpPr txBox="1"/>
          <p:nvPr/>
        </p:nvSpPr>
        <p:spPr>
          <a:xfrm>
            <a:off x="2444750" y="3068960"/>
            <a:ext cx="4503514" cy="255454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defRPr/>
            </a:pPr>
            <a:r>
              <a:rPr lang="is-IS" sz="2000" b="1" i="1" dirty="0">
                <a:latin typeface="Calibri" panose="020F0502020204030204" pitchFamily="34" charset="0"/>
              </a:rPr>
              <a:t>…</a:t>
            </a:r>
            <a:r>
              <a:rPr lang="it-IT" sz="2000" b="1" i="1" dirty="0">
                <a:latin typeface="Calibri" panose="020F0502020204030204" pitchFamily="34" charset="0"/>
              </a:rPr>
              <a:t>gli intima di non parlarne con nessuno. “Non è una questione di tua competenza! Qui si fa così”.</a:t>
            </a:r>
          </a:p>
          <a:p>
            <a:pPr algn="ctr">
              <a:defRPr/>
            </a:pPr>
            <a:r>
              <a:rPr lang="it-IT" sz="2000" b="1" i="1" dirty="0">
                <a:latin typeface="Calibri" panose="020F0502020204030204" pitchFamily="34" charset="0"/>
              </a:rPr>
              <a:t>Il dottor Rossi si rende conto che non solo il dirigente conosce la questione, ma avalla o addirittura promuove quel comportamento che, pare, sia una prassi dell’ufficio.</a:t>
            </a:r>
          </a:p>
        </p:txBody>
      </p:sp>
      <p:pic>
        <p:nvPicPr>
          <p:cNvPr id="14" name="Picture 2" descr="1a.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948264" y="3933056"/>
            <a:ext cx="2088232" cy="26642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2627783" y="2614810"/>
            <a:ext cx="5103342" cy="400110"/>
          </a:xfrm>
          <a:prstGeom prst="rect">
            <a:avLst/>
          </a:prstGeom>
          <a:noFill/>
        </p:spPr>
        <p:txBody>
          <a:bodyPr wrap="square" rtlCol="0">
            <a:spAutoFit/>
          </a:bodyPr>
          <a:lstStyle/>
          <a:p>
            <a:r>
              <a:rPr lang="is-IS" sz="2000" b="1" dirty="0">
                <a:solidFill>
                  <a:srgbClr val="800000"/>
                </a:solidFill>
                <a:latin typeface="Calibri" panose="020F0502020204030204" pitchFamily="34" charset="0"/>
              </a:rPr>
              <a:t>…ma nella realtà spesso succede che...</a:t>
            </a:r>
            <a:endParaRPr lang="it-IT" sz="2000" b="1" dirty="0">
              <a:solidFill>
                <a:srgbClr val="800000"/>
              </a:solidFill>
              <a:latin typeface="Calibri" panose="020F0502020204030204" pitchFamily="34" charset="0"/>
            </a:endParaRPr>
          </a:p>
        </p:txBody>
      </p:sp>
    </p:spTree>
    <p:extLst>
      <p:ext uri="{BB962C8B-B14F-4D97-AF65-F5344CB8AC3E}">
        <p14:creationId xmlns:p14="http://schemas.microsoft.com/office/powerpoint/2010/main" val="2238887923"/>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1a.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563888" y="2780928"/>
            <a:ext cx="1972559" cy="2630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0" y="5589240"/>
            <a:ext cx="8532440" cy="523220"/>
          </a:xfrm>
          <a:prstGeom prst="rect">
            <a:avLst/>
          </a:prstGeom>
          <a:solidFill>
            <a:srgbClr val="FFFFFF"/>
          </a:solidFill>
        </p:spPr>
        <p:txBody>
          <a:bodyPr wrap="square" rtlCol="0">
            <a:spAutoFit/>
          </a:bodyPr>
          <a:lstStyle/>
          <a:p>
            <a:pPr algn="ctr"/>
            <a:r>
              <a:rPr lang="is-IS" sz="2800" b="1" dirty="0">
                <a:latin typeface="Calibri" panose="020F0502020204030204" pitchFamily="34" charset="0"/>
              </a:rPr>
              <a:t>…in cosa si imbatte, realmente, il dottor Rossi?</a:t>
            </a:r>
            <a:endParaRPr lang="it-IT" sz="2800" b="1" dirty="0">
              <a:latin typeface="Calibri" panose="020F0502020204030204" pitchFamily="34" charset="0"/>
            </a:endParaRPr>
          </a:p>
        </p:txBody>
      </p:sp>
    </p:spTree>
    <p:extLst>
      <p:ext uri="{BB962C8B-B14F-4D97-AF65-F5344CB8AC3E}">
        <p14:creationId xmlns:p14="http://schemas.microsoft.com/office/powerpoint/2010/main" val="4244705108"/>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
          <p:cNvSpPr txBox="1">
            <a:spLocks noChangeArrowheads="1"/>
          </p:cNvSpPr>
          <p:nvPr/>
        </p:nvSpPr>
        <p:spPr bwMode="auto">
          <a:xfrm>
            <a:off x="2188886" y="1759456"/>
            <a:ext cx="6730618" cy="2462213"/>
          </a:xfrm>
          <a:prstGeom prst="rect">
            <a:avLst/>
          </a:prstGeom>
          <a:solidFill>
            <a:srgbClr val="FFFFFF"/>
          </a:solidFill>
          <a:ln>
            <a:noFill/>
          </a:ln>
          <a:extLst/>
        </p:spPr>
        <p:txBody>
          <a:bodyPr wrap="square">
            <a:spAutoFit/>
          </a:bodyPr>
          <a:lstStyle>
            <a:lvl1pPr marL="285750" indent="-28575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SzPct val="45000"/>
              <a:buFont typeface="Arial" charset="0"/>
              <a:buChar char="•"/>
            </a:pPr>
            <a:r>
              <a:rPr lang="it-IT" sz="2200" b="1" dirty="0">
                <a:solidFill>
                  <a:srgbClr val="000000"/>
                </a:solidFill>
                <a:latin typeface="Calibri" panose="020F0502020204030204" pitchFamily="34" charset="0"/>
                <a:cs typeface="Calibri" panose="020F0502020204030204" pitchFamily="34" charset="0"/>
              </a:rPr>
              <a:t>Si parla di </a:t>
            </a:r>
            <a:r>
              <a:rPr lang="it-IT" sz="2200" b="1" dirty="0">
                <a:solidFill>
                  <a:srgbClr val="800000"/>
                </a:solidFill>
                <a:latin typeface="Calibri" panose="020F0502020204030204" pitchFamily="34" charset="0"/>
                <a:cs typeface="Calibri" panose="020F0502020204030204" pitchFamily="34" charset="0"/>
              </a:rPr>
              <a:t>corruzione sistemica </a:t>
            </a:r>
            <a:r>
              <a:rPr lang="it-IT" sz="2200" b="1" dirty="0">
                <a:solidFill>
                  <a:srgbClr val="000000"/>
                </a:solidFill>
                <a:latin typeface="Calibri" panose="020F0502020204030204" pitchFamily="34" charset="0"/>
                <a:cs typeface="Calibri" panose="020F0502020204030204" pitchFamily="34" charset="0"/>
              </a:rPr>
              <a:t>soprattutto nelle ipotesi di “</a:t>
            </a:r>
            <a:r>
              <a:rPr lang="it-IT" altLang="ja-JP" sz="2200" b="1" dirty="0">
                <a:solidFill>
                  <a:srgbClr val="800000"/>
                </a:solidFill>
                <a:latin typeface="Calibri" panose="020F0502020204030204" pitchFamily="34" charset="0"/>
                <a:cs typeface="Calibri" panose="020F0502020204030204" pitchFamily="34" charset="0"/>
              </a:rPr>
              <a:t>asservimento</a:t>
            </a:r>
            <a:r>
              <a:rPr lang="it-IT" sz="2200" b="1" dirty="0">
                <a:solidFill>
                  <a:srgbClr val="000000"/>
                </a:solidFill>
                <a:latin typeface="Calibri" panose="020F0502020204030204" pitchFamily="34" charset="0"/>
                <a:cs typeface="Calibri" panose="020F0502020204030204" pitchFamily="34" charset="0"/>
              </a:rPr>
              <a:t>”</a:t>
            </a:r>
            <a:r>
              <a:rPr lang="it-IT" altLang="ja-JP" sz="2200" b="1" dirty="0">
                <a:solidFill>
                  <a:srgbClr val="000000"/>
                </a:solidFill>
                <a:latin typeface="Calibri" panose="020F0502020204030204" pitchFamily="34" charset="0"/>
                <a:cs typeface="Calibri" panose="020F0502020204030204" pitchFamily="34" charset="0"/>
              </a:rPr>
              <a:t> del pubblico dipendente al soggetto corruttore, dal momento che non è necessario dimostrare il legame tra utilità ricevuto o promessa e atto da adottare</a:t>
            </a:r>
          </a:p>
          <a:p>
            <a:pPr eaLnBrk="1" hangingPunct="1">
              <a:buSzPct val="45000"/>
              <a:buFont typeface="Arial" charset="0"/>
              <a:buChar char="•"/>
            </a:pPr>
            <a:r>
              <a:rPr lang="it-IT" sz="2200" b="1" dirty="0">
                <a:solidFill>
                  <a:srgbClr val="000000"/>
                </a:solidFill>
                <a:latin typeface="Calibri" panose="020F0502020204030204" pitchFamily="34" charset="0"/>
                <a:cs typeface="Calibri" panose="020F0502020204030204" pitchFamily="34" charset="0"/>
              </a:rPr>
              <a:t>Si parla in questi casi anche di </a:t>
            </a:r>
            <a:r>
              <a:rPr lang="it-IT" sz="2200" b="1" dirty="0">
                <a:solidFill>
                  <a:srgbClr val="800000"/>
                </a:solidFill>
                <a:latin typeface="Calibri" panose="020F0502020204030204" pitchFamily="34" charset="0"/>
                <a:cs typeface="Calibri" panose="020F0502020204030204" pitchFamily="34" charset="0"/>
              </a:rPr>
              <a:t>“iscrizione a libro paga</a:t>
            </a:r>
            <a:r>
              <a:rPr lang="it-IT" sz="2200" b="1" dirty="0">
                <a:solidFill>
                  <a:srgbClr val="000000"/>
                </a:solidFill>
                <a:latin typeface="Calibri" panose="020F0502020204030204" pitchFamily="34" charset="0"/>
                <a:cs typeface="Calibri" panose="020F0502020204030204" pitchFamily="34" charset="0"/>
              </a:rPr>
              <a:t>”</a:t>
            </a:r>
          </a:p>
        </p:txBody>
      </p:sp>
      <p:sp>
        <p:nvSpPr>
          <p:cNvPr id="13" name="TextBox 6"/>
          <p:cNvSpPr txBox="1">
            <a:spLocks noChangeArrowheads="1"/>
          </p:cNvSpPr>
          <p:nvPr/>
        </p:nvSpPr>
        <p:spPr bwMode="auto">
          <a:xfrm>
            <a:off x="107950" y="2525713"/>
            <a:ext cx="2268538"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600" b="1" dirty="0">
                <a:solidFill>
                  <a:srgbClr val="800000"/>
                </a:solidFill>
                <a:latin typeface="Calibri" panose="020F0502020204030204" pitchFamily="34" charset="0"/>
              </a:rPr>
              <a:t>SCHEMA TIPICO </a:t>
            </a:r>
          </a:p>
          <a:p>
            <a:pPr algn="ctr" eaLnBrk="1" hangingPunct="1"/>
            <a:r>
              <a:rPr lang="it-IT" sz="1600" b="1" dirty="0">
                <a:solidFill>
                  <a:srgbClr val="800000"/>
                </a:solidFill>
                <a:latin typeface="Calibri" panose="020F0502020204030204" pitchFamily="34" charset="0"/>
              </a:rPr>
              <a:t>DEI RAPPORTI DI SUBORDINAZIONE</a:t>
            </a:r>
          </a:p>
        </p:txBody>
      </p:sp>
      <p:sp>
        <p:nvSpPr>
          <p:cNvPr id="14" name="Frame 13"/>
          <p:cNvSpPr/>
          <p:nvPr/>
        </p:nvSpPr>
        <p:spPr>
          <a:xfrm>
            <a:off x="0" y="1484313"/>
            <a:ext cx="9144000" cy="3141662"/>
          </a:xfrm>
          <a:prstGeom prst="frame">
            <a:avLst>
              <a:gd name="adj1" fmla="val 4037"/>
            </a:avLst>
          </a:prstGeom>
          <a:ln w="3175" cmpd="sng"/>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b="1" dirty="0">
              <a:solidFill>
                <a:schemeClr val="tx1"/>
              </a:solidFill>
              <a:latin typeface="Calibri" panose="020F0502020204030204" pitchFamily="34" charset="0"/>
            </a:endParaRPr>
          </a:p>
        </p:txBody>
      </p:sp>
      <p:sp>
        <p:nvSpPr>
          <p:cNvPr id="15" name="TextBox 14"/>
          <p:cNvSpPr txBox="1"/>
          <p:nvPr/>
        </p:nvSpPr>
        <p:spPr>
          <a:xfrm>
            <a:off x="107950" y="4710113"/>
            <a:ext cx="3887788" cy="2032000"/>
          </a:xfrm>
          <a:prstGeom prst="rect">
            <a:avLst/>
          </a:prstGeom>
        </p:spPr>
        <p:style>
          <a:lnRef idx="2">
            <a:schemeClr val="dk1"/>
          </a:lnRef>
          <a:fillRef idx="1">
            <a:schemeClr val="lt1"/>
          </a:fillRef>
          <a:effectRef idx="0">
            <a:schemeClr val="dk1"/>
          </a:effectRef>
          <a:fontRef idx="minor">
            <a:schemeClr val="dk1"/>
          </a:fontRef>
        </p:style>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a:solidFill>
                  <a:srgbClr val="000000"/>
                </a:solidFill>
                <a:latin typeface="Calibri" charset="0"/>
              </a:rPr>
              <a:t>“È prestatore di lavoro subordinato chi si obbliga </a:t>
            </a:r>
            <a:r>
              <a:rPr lang="it-IT" sz="1800" b="1">
                <a:solidFill>
                  <a:srgbClr val="800000"/>
                </a:solidFill>
                <a:latin typeface="Calibri" charset="0"/>
              </a:rPr>
              <a:t>mediante retribuzione </a:t>
            </a:r>
            <a:r>
              <a:rPr lang="it-IT" sz="1800">
                <a:solidFill>
                  <a:srgbClr val="000000"/>
                </a:solidFill>
                <a:latin typeface="Calibri" charset="0"/>
              </a:rPr>
              <a:t>a collaborare nell'impresa, prestando il proprio lavoro intellettuale o manuale </a:t>
            </a:r>
            <a:r>
              <a:rPr lang="it-IT" sz="1800" b="1">
                <a:solidFill>
                  <a:srgbClr val="800000"/>
                </a:solidFill>
                <a:latin typeface="Calibri" charset="0"/>
              </a:rPr>
              <a:t>alle dipendenze e sotto la direzione </a:t>
            </a:r>
            <a:r>
              <a:rPr lang="it-IT" sz="1800">
                <a:solidFill>
                  <a:srgbClr val="000000"/>
                </a:solidFill>
                <a:latin typeface="Calibri" charset="0"/>
              </a:rPr>
              <a:t>dell'imprenditore”</a:t>
            </a:r>
          </a:p>
          <a:p>
            <a:pPr eaLnBrk="1" hangingPunct="1"/>
            <a:r>
              <a:rPr lang="it-IT" sz="1800" i="1">
                <a:solidFill>
                  <a:srgbClr val="000000"/>
                </a:solidFill>
                <a:latin typeface="Calibri" charset="0"/>
              </a:rPr>
              <a:t>Articolo 2094 codice civile</a:t>
            </a:r>
          </a:p>
        </p:txBody>
      </p:sp>
      <p:sp>
        <p:nvSpPr>
          <p:cNvPr id="16" name="TextBox 15"/>
          <p:cNvSpPr txBox="1"/>
          <p:nvPr/>
        </p:nvSpPr>
        <p:spPr>
          <a:xfrm>
            <a:off x="4572000" y="4724400"/>
            <a:ext cx="4464050" cy="1924050"/>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p>
            <a:pPr>
              <a:defRPr/>
            </a:pPr>
            <a:r>
              <a:rPr lang="it-IT" altLang="ja-JP" sz="1700" b="1" dirty="0">
                <a:solidFill>
                  <a:srgbClr val="800000"/>
                </a:solidFill>
                <a:latin typeface="Calibri" charset="0"/>
              </a:rPr>
              <a:t>Libro paga</a:t>
            </a:r>
          </a:p>
          <a:p>
            <a:pPr>
              <a:defRPr/>
            </a:pPr>
            <a:r>
              <a:rPr lang="it-IT" altLang="ja-JP" sz="1700" dirty="0">
                <a:solidFill>
                  <a:srgbClr val="000000"/>
                </a:solidFill>
                <a:latin typeface="Calibri" charset="0"/>
              </a:rPr>
              <a:t>Il pubblico ufficiale viene dal privato </a:t>
            </a:r>
            <a:r>
              <a:rPr lang="it-IT" sz="1700" i="1" dirty="0">
                <a:solidFill>
                  <a:srgbClr val="000000"/>
                </a:solidFill>
                <a:latin typeface="Calibri" charset="0"/>
              </a:rPr>
              <a:t>“</a:t>
            </a:r>
            <a:r>
              <a:rPr lang="it-IT" altLang="ja-JP" sz="1700" i="1" dirty="0">
                <a:solidFill>
                  <a:srgbClr val="000000"/>
                </a:solidFill>
                <a:latin typeface="Calibri" charset="0"/>
              </a:rPr>
              <a:t>pagato in maniera forfettaria o periodicamente non perché compia un determinato atto o ometta un determinato atto, ma perché sia </a:t>
            </a:r>
            <a:r>
              <a:rPr lang="it-IT" altLang="ja-JP" sz="1700" b="1" i="1" dirty="0">
                <a:solidFill>
                  <a:srgbClr val="000000"/>
                </a:solidFill>
                <a:latin typeface="Calibri" charset="0"/>
              </a:rPr>
              <a:t>disponibile</a:t>
            </a:r>
            <a:r>
              <a:rPr lang="it-IT" altLang="ja-JP" sz="1700" i="1" dirty="0">
                <a:solidFill>
                  <a:srgbClr val="000000"/>
                </a:solidFill>
                <a:latin typeface="Calibri" charset="0"/>
              </a:rPr>
              <a:t> a compiere od omettere tutti gli atti che dovessero essere utili al privato, che lo sovvenziona</a:t>
            </a:r>
            <a:r>
              <a:rPr lang="it-IT" sz="1700" i="1" dirty="0">
                <a:solidFill>
                  <a:srgbClr val="000000"/>
                </a:solidFill>
                <a:latin typeface="Calibri" charset="0"/>
              </a:rPr>
              <a:t>”</a:t>
            </a:r>
            <a:r>
              <a:rPr lang="it-IT" altLang="ja-JP" sz="1700" i="1" dirty="0">
                <a:solidFill>
                  <a:srgbClr val="000000"/>
                </a:solidFill>
                <a:latin typeface="Calibri" charset="0"/>
              </a:rPr>
              <a:t>.</a:t>
            </a:r>
            <a:endParaRPr lang="it-IT" sz="1700" dirty="0">
              <a:latin typeface="Calibri" panose="020F0502020204030204" pitchFamily="34" charset="0"/>
            </a:endParaRPr>
          </a:p>
        </p:txBody>
      </p:sp>
    </p:spTree>
    <p:extLst>
      <p:ext uri="{BB962C8B-B14F-4D97-AF65-F5344CB8AC3E}">
        <p14:creationId xmlns:p14="http://schemas.microsoft.com/office/powerpoint/2010/main" val="4017534585"/>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Rossi watching.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372225" y="2205038"/>
            <a:ext cx="1871663" cy="425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Box 9"/>
          <p:cNvSpPr txBox="1"/>
          <p:nvPr/>
        </p:nvSpPr>
        <p:spPr>
          <a:xfrm>
            <a:off x="107950" y="1916113"/>
            <a:ext cx="6551613" cy="4708981"/>
          </a:xfrm>
          <a:prstGeom prst="rect">
            <a:avLst/>
          </a:prstGeom>
          <a:noFill/>
        </p:spPr>
        <p:txBody>
          <a:bodyPr>
            <a:spAutoFit/>
          </a:bodyPr>
          <a:lstStyle/>
          <a:p>
            <a:pPr algn="ctr">
              <a:defRPr/>
            </a:pPr>
            <a:r>
              <a:rPr lang="it-IT" sz="2000" dirty="0">
                <a:latin typeface="Calibri" panose="020F0502020204030204" pitchFamily="34" charset="0"/>
                <a:cs typeface="+mn-cs"/>
              </a:rPr>
              <a:t>…quindi osserva/è testimone, in realtà…</a:t>
            </a:r>
          </a:p>
          <a:p>
            <a:pPr algn="ctr">
              <a:defRPr/>
            </a:pPr>
            <a:r>
              <a:rPr lang="it-IT" sz="2000" dirty="0">
                <a:latin typeface="Calibri" panose="020F0502020204030204" pitchFamily="34" charset="0"/>
                <a:cs typeface="+mn-cs"/>
              </a:rPr>
              <a:t>di una vicenda che è sintomo di</a:t>
            </a:r>
            <a:r>
              <a:rPr lang="is-IS" sz="2000" dirty="0">
                <a:latin typeface="Calibri" panose="020F0502020204030204" pitchFamily="34" charset="0"/>
                <a:cs typeface="+mn-cs"/>
              </a:rPr>
              <a:t>…</a:t>
            </a:r>
          </a:p>
          <a:p>
            <a:pPr algn="ctr">
              <a:defRPr/>
            </a:pPr>
            <a:r>
              <a:rPr lang="is-IS" sz="2000" dirty="0">
                <a:latin typeface="Calibri" panose="020F0502020204030204" pitchFamily="34" charset="0"/>
                <a:cs typeface="+mn-cs"/>
              </a:rPr>
              <a:t>…una </a:t>
            </a:r>
            <a:r>
              <a:rPr lang="is-IS" sz="2000" b="1" dirty="0">
                <a:solidFill>
                  <a:srgbClr val="800000"/>
                </a:solidFill>
                <a:latin typeface="Calibri" panose="020F0502020204030204" pitchFamily="34" charset="0"/>
                <a:cs typeface="+mn-cs"/>
              </a:rPr>
              <a:t>CORRUZIONE SISTEMICA</a:t>
            </a:r>
          </a:p>
          <a:p>
            <a:pPr algn="ctr">
              <a:defRPr/>
            </a:pPr>
            <a:endParaRPr lang="it-IT" sz="2000" dirty="0">
              <a:latin typeface="Calibri" panose="020F0502020204030204" pitchFamily="34" charset="0"/>
              <a:cs typeface="+mn-cs"/>
            </a:endParaRPr>
          </a:p>
          <a:p>
            <a:pPr algn="ctr">
              <a:defRPr/>
            </a:pPr>
            <a:r>
              <a:rPr lang="it-IT" sz="2000" dirty="0">
                <a:latin typeface="Calibri" panose="020F0502020204030204" pitchFamily="34" charset="0"/>
                <a:cs typeface="+mn-cs"/>
              </a:rPr>
              <a:t>uno schema di relazione del tipo: </a:t>
            </a:r>
          </a:p>
          <a:p>
            <a:pPr algn="ctr">
              <a:defRPr/>
            </a:pPr>
            <a:r>
              <a:rPr lang="it-IT" sz="2000" b="1" dirty="0">
                <a:latin typeface="Calibri" panose="020F0502020204030204" pitchFamily="34" charset="0"/>
                <a:cs typeface="+mn-cs"/>
              </a:rPr>
              <a:t>SUBORDINAZIONE/ </a:t>
            </a:r>
          </a:p>
          <a:p>
            <a:pPr algn="ctr">
              <a:defRPr/>
            </a:pPr>
            <a:r>
              <a:rPr lang="it-IT" sz="2000" b="1" dirty="0">
                <a:latin typeface="Calibri" panose="020F0502020204030204" pitchFamily="34" charset="0"/>
                <a:cs typeface="+mn-cs"/>
              </a:rPr>
              <a:t>ASSOGGETTAMENTO/</a:t>
            </a:r>
          </a:p>
          <a:p>
            <a:pPr algn="ctr">
              <a:defRPr/>
            </a:pPr>
            <a:r>
              <a:rPr lang="it-IT" sz="2000" b="1" dirty="0">
                <a:latin typeface="Calibri" panose="020F0502020204030204" pitchFamily="34" charset="0"/>
                <a:cs typeface="+mn-cs"/>
              </a:rPr>
              <a:t>ASSERVIMENTO/</a:t>
            </a:r>
          </a:p>
          <a:p>
            <a:pPr algn="ctr">
              <a:defRPr/>
            </a:pPr>
            <a:r>
              <a:rPr lang="it-IT" sz="2000" b="1" dirty="0">
                <a:latin typeface="Calibri" panose="020F0502020204030204" pitchFamily="34" charset="0"/>
                <a:cs typeface="+mn-cs"/>
              </a:rPr>
              <a:t>IDENTIFICAZIONE</a:t>
            </a:r>
          </a:p>
          <a:p>
            <a:pPr algn="ctr">
              <a:defRPr/>
            </a:pPr>
            <a:r>
              <a:rPr lang="it-IT" sz="2000" dirty="0">
                <a:latin typeface="Calibri" panose="020F0502020204030204" pitchFamily="34" charset="0"/>
                <a:cs typeface="+mn-cs"/>
              </a:rPr>
              <a:t>del </a:t>
            </a:r>
            <a:r>
              <a:rPr lang="it-IT" sz="2000" b="1" dirty="0">
                <a:latin typeface="Calibri" panose="020F0502020204030204" pitchFamily="34" charset="0"/>
                <a:cs typeface="+mn-cs"/>
              </a:rPr>
              <a:t>soggetto pubblico </a:t>
            </a:r>
            <a:r>
              <a:rPr lang="it-IT" sz="2000" dirty="0">
                <a:latin typeface="Calibri" panose="020F0502020204030204" pitchFamily="34" charset="0"/>
                <a:cs typeface="+mn-cs"/>
              </a:rPr>
              <a:t>nei confronti del </a:t>
            </a:r>
            <a:r>
              <a:rPr lang="it-IT" sz="2000" b="1" dirty="0">
                <a:latin typeface="Calibri" panose="020F0502020204030204" pitchFamily="34" charset="0"/>
                <a:cs typeface="+mn-cs"/>
              </a:rPr>
              <a:t>corruttore</a:t>
            </a:r>
          </a:p>
          <a:p>
            <a:pPr algn="ctr">
              <a:defRPr/>
            </a:pPr>
            <a:endParaRPr lang="it-IT" sz="2000" b="1" dirty="0">
              <a:latin typeface="Calibri" panose="020F0502020204030204" pitchFamily="34" charset="0"/>
              <a:cs typeface="+mn-cs"/>
            </a:endParaRPr>
          </a:p>
          <a:p>
            <a:pPr algn="ctr">
              <a:defRPr/>
            </a:pPr>
            <a:r>
              <a:rPr lang="it-IT" sz="2000" dirty="0">
                <a:latin typeface="Calibri" panose="020F0502020204030204" pitchFamily="34" charset="0"/>
                <a:cs typeface="+mn-cs"/>
              </a:rPr>
              <a:t>Modalità di manifestazione</a:t>
            </a:r>
          </a:p>
          <a:p>
            <a:pPr marL="342900" indent="-342900" algn="ctr">
              <a:buFont typeface="Arial"/>
              <a:buChar char="•"/>
              <a:defRPr/>
            </a:pPr>
            <a:r>
              <a:rPr lang="it-IT" sz="2000" b="1" dirty="0">
                <a:solidFill>
                  <a:srgbClr val="800000"/>
                </a:solidFill>
                <a:latin typeface="Calibri" panose="020F0502020204030204" pitchFamily="34" charset="0"/>
                <a:cs typeface="+mn-cs"/>
              </a:rPr>
              <a:t>CONFORMISMO</a:t>
            </a:r>
          </a:p>
          <a:p>
            <a:pPr marL="285750" indent="-285750" algn="ctr">
              <a:buFont typeface="Arial"/>
              <a:buChar char="•"/>
              <a:defRPr/>
            </a:pPr>
            <a:r>
              <a:rPr lang="it-IT" sz="2000" b="1" dirty="0">
                <a:solidFill>
                  <a:srgbClr val="800000"/>
                </a:solidFill>
                <a:latin typeface="Calibri" panose="020F0502020204030204" pitchFamily="34" charset="0"/>
                <a:cs typeface="+mn-cs"/>
              </a:rPr>
              <a:t>SALVAGUARDIA DEGLI INTERESSI PRIVATI</a:t>
            </a:r>
          </a:p>
          <a:p>
            <a:pPr marL="285750" indent="-285750" algn="ctr">
              <a:buFont typeface="Arial"/>
              <a:buChar char="•"/>
              <a:defRPr/>
            </a:pPr>
            <a:r>
              <a:rPr lang="it-IT" sz="2000" b="1" dirty="0">
                <a:solidFill>
                  <a:srgbClr val="800000"/>
                </a:solidFill>
                <a:latin typeface="Calibri" panose="020F0502020204030204" pitchFamily="34" charset="0"/>
                <a:cs typeface="+mn-cs"/>
              </a:rPr>
              <a:t>SALVAGUARDIA DEL GRUPPO</a:t>
            </a:r>
          </a:p>
        </p:txBody>
      </p:sp>
    </p:spTree>
    <p:extLst>
      <p:ext uri="{BB962C8B-B14F-4D97-AF65-F5344CB8AC3E}">
        <p14:creationId xmlns:p14="http://schemas.microsoft.com/office/powerpoint/2010/main" val="342771466"/>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198</a:t>
            </a:fld>
            <a:endParaRPr lang="it-IT"/>
          </a:p>
        </p:txBody>
      </p:sp>
      <p:sp>
        <p:nvSpPr>
          <p:cNvPr id="6" name="TextBox 5"/>
          <p:cNvSpPr txBox="1"/>
          <p:nvPr/>
        </p:nvSpPr>
        <p:spPr>
          <a:xfrm>
            <a:off x="708275" y="1649252"/>
            <a:ext cx="6120680" cy="4154984"/>
          </a:xfrm>
          <a:prstGeom prst="rect">
            <a:avLst/>
          </a:prstGeom>
          <a:noFill/>
        </p:spPr>
        <p:txBody>
          <a:bodyPr wrap="square">
            <a:spAutoFit/>
          </a:bodyPr>
          <a:lstStyle/>
          <a:p>
            <a:pPr marL="457200" indent="-457200">
              <a:buFont typeface="Arial"/>
              <a:buChar char="•"/>
              <a:defRPr/>
            </a:pPr>
            <a:r>
              <a:rPr lang="it-IT" sz="2400" dirty="0">
                <a:latin typeface="Calibri" panose="020F0502020204030204" pitchFamily="34" charset="0"/>
                <a:cs typeface="+mn-cs"/>
              </a:rPr>
              <a:t>Quello che il dottor Rossi osserva è il caso di un </a:t>
            </a:r>
            <a:r>
              <a:rPr lang="it-IT" sz="2400" b="1" dirty="0">
                <a:solidFill>
                  <a:srgbClr val="800000"/>
                </a:solidFill>
                <a:latin typeface="Calibri" panose="020F0502020204030204" pitchFamily="34" charset="0"/>
                <a:cs typeface="+mn-cs"/>
              </a:rPr>
              <a:t>CORRUZIONE SISTEMICA </a:t>
            </a:r>
            <a:r>
              <a:rPr lang="it-IT" sz="2400" dirty="0">
                <a:latin typeface="Calibri" panose="020F0502020204030204" pitchFamily="34" charset="0"/>
                <a:cs typeface="+mn-cs"/>
              </a:rPr>
              <a:t>che si realizza attraverso uno </a:t>
            </a:r>
            <a:r>
              <a:rPr lang="it-IT" sz="2400" b="1" dirty="0">
                <a:latin typeface="Calibri" panose="020F0502020204030204" pitchFamily="34" charset="0"/>
                <a:cs typeface="+mn-cs"/>
              </a:rPr>
              <a:t>schema criminale legato al “</a:t>
            </a:r>
            <a:r>
              <a:rPr lang="it-IT" sz="2400" b="1" i="1" dirty="0" err="1">
                <a:latin typeface="Calibri" panose="020F0502020204030204" pitchFamily="34" charset="0"/>
                <a:cs typeface="+mn-cs"/>
              </a:rPr>
              <a:t>procurement</a:t>
            </a:r>
            <a:r>
              <a:rPr lang="it-IT" sz="2400" b="1" dirty="0">
                <a:latin typeface="Calibri" panose="020F0502020204030204" pitchFamily="34" charset="0"/>
                <a:cs typeface="+mn-cs"/>
              </a:rPr>
              <a:t>”</a:t>
            </a:r>
            <a:r>
              <a:rPr lang="it-IT" sz="2400" dirty="0">
                <a:latin typeface="Calibri" panose="020F0502020204030204" pitchFamily="34" charset="0"/>
                <a:cs typeface="+mn-cs"/>
              </a:rPr>
              <a:t>, in particolare, un caso di “</a:t>
            </a:r>
            <a:r>
              <a:rPr lang="it-IT" sz="2400" b="1" dirty="0">
                <a:solidFill>
                  <a:srgbClr val="800000"/>
                </a:solidFill>
                <a:latin typeface="Calibri" panose="020F0502020204030204" pitchFamily="34" charset="0"/>
              </a:rPr>
              <a:t>abuso dell’affidamento diretto, al di fuori dei casi previsti dalla legge, al fine di favorire un’impresa</a:t>
            </a:r>
            <a:r>
              <a:rPr lang="it-IT" sz="2400" dirty="0">
                <a:latin typeface="Calibri" panose="020F0502020204030204" pitchFamily="34" charset="0"/>
              </a:rPr>
              <a:t>” (</a:t>
            </a:r>
            <a:r>
              <a:rPr lang="it-IT" sz="2400" i="1" dirty="0">
                <a:latin typeface="Calibri" panose="020F0502020204030204" pitchFamily="34" charset="0"/>
              </a:rPr>
              <a:t>come indica l’allegato 3 del Piano Nazionale Anticorruzione</a:t>
            </a:r>
            <a:r>
              <a:rPr lang="it-IT" sz="2400" dirty="0">
                <a:latin typeface="Calibri" panose="020F0502020204030204" pitchFamily="34" charset="0"/>
              </a:rPr>
              <a:t>)</a:t>
            </a:r>
          </a:p>
          <a:p>
            <a:pPr>
              <a:defRPr/>
            </a:pPr>
            <a:br>
              <a:rPr lang="it-IT" sz="2400" dirty="0">
                <a:latin typeface="Calibri" panose="020F0502020204030204" pitchFamily="34" charset="0"/>
                <a:cs typeface="+mn-cs"/>
              </a:rPr>
            </a:br>
            <a:endParaRPr lang="it-IT" sz="2400" dirty="0">
              <a:latin typeface="Calibri" panose="020F0502020204030204" pitchFamily="34" charset="0"/>
              <a:cs typeface="+mn-cs"/>
            </a:endParaRPr>
          </a:p>
        </p:txBody>
      </p:sp>
      <p:pic>
        <p:nvPicPr>
          <p:cNvPr id="8" name="Picture 1" descr="Rossi watching 2.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40575" y="30163"/>
            <a:ext cx="2003425" cy="682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112622374"/>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199</a:t>
            </a:fld>
            <a:endParaRPr lang="it-IT"/>
          </a:p>
        </p:txBody>
      </p:sp>
      <p:sp>
        <p:nvSpPr>
          <p:cNvPr id="6" name="TextBox 5"/>
          <p:cNvSpPr txBox="1"/>
          <p:nvPr/>
        </p:nvSpPr>
        <p:spPr>
          <a:xfrm>
            <a:off x="580249" y="2380087"/>
            <a:ext cx="6120680" cy="1815882"/>
          </a:xfrm>
          <a:prstGeom prst="rect">
            <a:avLst/>
          </a:prstGeom>
          <a:noFill/>
        </p:spPr>
        <p:txBody>
          <a:bodyPr wrap="square">
            <a:spAutoFit/>
          </a:bodyPr>
          <a:lstStyle/>
          <a:p>
            <a:pPr marL="457200" indent="-457200">
              <a:buFont typeface="Arial"/>
              <a:buChar char="•"/>
              <a:defRPr/>
            </a:pPr>
            <a:r>
              <a:rPr lang="it-IT" sz="2800" dirty="0">
                <a:latin typeface="Calibri" panose="020F0502020204030204" pitchFamily="34" charset="0"/>
                <a:cs typeface="+mn-cs"/>
              </a:rPr>
              <a:t>Esiste, pertanto, un (ancor più) </a:t>
            </a:r>
            <a:r>
              <a:rPr lang="it-IT" sz="2800" b="1" dirty="0">
                <a:latin typeface="Calibri" panose="020F0502020204030204" pitchFamily="34" charset="0"/>
                <a:cs typeface="+mn-cs"/>
              </a:rPr>
              <a:t>evidente interesse pubblico</a:t>
            </a:r>
            <a:r>
              <a:rPr lang="it-IT" sz="2800" dirty="0">
                <a:latin typeface="Calibri" panose="020F0502020204030204" pitchFamily="34" charset="0"/>
                <a:cs typeface="+mn-cs"/>
              </a:rPr>
              <a:t> dell’Ente ad adottare le </a:t>
            </a:r>
            <a:r>
              <a:rPr lang="it-IT" sz="2800" b="1" dirty="0">
                <a:latin typeface="Calibri" panose="020F0502020204030204" pitchFamily="34" charset="0"/>
                <a:cs typeface="+mn-cs"/>
              </a:rPr>
              <a:t>misure</a:t>
            </a:r>
            <a:r>
              <a:rPr lang="it-IT" sz="2800" dirty="0">
                <a:latin typeface="Calibri" panose="020F0502020204030204" pitchFamily="34" charset="0"/>
                <a:cs typeface="+mn-cs"/>
              </a:rPr>
              <a:t> repressive e/o preventive più adeguate. </a:t>
            </a:r>
          </a:p>
        </p:txBody>
      </p:sp>
      <p:pic>
        <p:nvPicPr>
          <p:cNvPr id="8" name="Picture 1" descr="Rossi watching 2.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40575" y="30163"/>
            <a:ext cx="2003425" cy="682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878006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a:spLocks noChangeArrowheads="1"/>
          </p:cNvSpPr>
          <p:nvPr/>
        </p:nvSpPr>
        <p:spPr bwMode="auto">
          <a:xfrm>
            <a:off x="4030279" y="1447800"/>
            <a:ext cx="5004048" cy="5016758"/>
          </a:xfrm>
          <a:prstGeom prst="rect">
            <a:avLst/>
          </a:prstGeom>
          <a:solidFill>
            <a:srgbClr val="FFFFFF"/>
          </a:solidFill>
          <a:ln>
            <a:noFill/>
          </a:ln>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it-IT" sz="1600" b="1" dirty="0">
                <a:latin typeface="+mj-lt"/>
              </a:rPr>
              <a:t>INDICE </a:t>
            </a:r>
          </a:p>
          <a:p>
            <a:pPr eaLnBrk="1" hangingPunct="1">
              <a:defRPr/>
            </a:pPr>
            <a:endParaRPr lang="it-IT" sz="1600" dirty="0">
              <a:latin typeface="+mj-lt"/>
            </a:endParaRPr>
          </a:p>
          <a:p>
            <a:r>
              <a:rPr lang="it-IT" sz="1600" b="1" dirty="0">
                <a:solidFill>
                  <a:srgbClr val="C00000"/>
                </a:solidFill>
                <a:latin typeface="+mj-lt"/>
              </a:rPr>
              <a:t>PRIMA PARTE. </a:t>
            </a:r>
            <a:r>
              <a:rPr lang="it-IT" sz="1600" b="1" dirty="0">
                <a:latin typeface="+mj-lt"/>
              </a:rPr>
              <a:t>Art. 12 </a:t>
            </a:r>
            <a:r>
              <a:rPr lang="it-IT" sz="1600" b="1" dirty="0" err="1">
                <a:latin typeface="+mj-lt"/>
              </a:rPr>
              <a:t>CdC_PA</a:t>
            </a:r>
            <a:r>
              <a:rPr lang="it-IT" sz="1600" b="1" dirty="0">
                <a:latin typeface="+mj-lt"/>
              </a:rPr>
              <a:t>. Il comportamento nei rapporti con il pubblico</a:t>
            </a:r>
          </a:p>
          <a:p>
            <a:pPr lvl="0"/>
            <a:endParaRPr lang="it-IT" sz="1600" b="1" dirty="0">
              <a:latin typeface="+mj-lt"/>
            </a:endParaRPr>
          </a:p>
          <a:p>
            <a:pPr lvl="0"/>
            <a:r>
              <a:rPr lang="it-IT" sz="1600" b="1" dirty="0">
                <a:solidFill>
                  <a:srgbClr val="C00000"/>
                </a:solidFill>
                <a:latin typeface="+mj-lt"/>
              </a:rPr>
              <a:t>SECONDA PARTE.</a:t>
            </a:r>
            <a:r>
              <a:rPr lang="it-IT" sz="1600" b="1" dirty="0">
                <a:latin typeface="+mj-lt"/>
              </a:rPr>
              <a:t> Etica delle scelte pubbliche </a:t>
            </a:r>
          </a:p>
          <a:p>
            <a:pPr lvl="0"/>
            <a:endParaRPr lang="it-IT" sz="1600" b="1" dirty="0">
              <a:latin typeface="+mj-lt"/>
            </a:endParaRPr>
          </a:p>
          <a:p>
            <a:pPr lvl="0"/>
            <a:r>
              <a:rPr lang="it-IT" sz="1600" b="1" dirty="0">
                <a:solidFill>
                  <a:srgbClr val="C00000"/>
                </a:solidFill>
                <a:latin typeface="+mj-lt"/>
              </a:rPr>
              <a:t>TERZA PARTE. </a:t>
            </a:r>
            <a:r>
              <a:rPr lang="it-IT" sz="1600" b="1" dirty="0">
                <a:latin typeface="+mj-lt"/>
              </a:rPr>
              <a:t>Artt. 6, 7 </a:t>
            </a:r>
            <a:r>
              <a:rPr lang="it-IT" sz="1600" b="1" dirty="0" err="1">
                <a:latin typeface="+mj-lt"/>
              </a:rPr>
              <a:t>CdC_PA</a:t>
            </a:r>
            <a:r>
              <a:rPr lang="it-IT" sz="1600" b="1" dirty="0">
                <a:latin typeface="+mj-lt"/>
              </a:rPr>
              <a:t>. Il Conflitto di interessi. Un caleidoscopio di situazioni a rischio</a:t>
            </a:r>
          </a:p>
          <a:p>
            <a:pPr lvl="0"/>
            <a:endParaRPr lang="it-IT" sz="1600" b="1" dirty="0">
              <a:latin typeface="+mj-lt"/>
            </a:endParaRPr>
          </a:p>
          <a:p>
            <a:pPr lvl="0"/>
            <a:r>
              <a:rPr lang="it-IT" sz="1600" b="1" dirty="0">
                <a:solidFill>
                  <a:srgbClr val="C00000"/>
                </a:solidFill>
                <a:latin typeface="+mj-lt"/>
              </a:rPr>
              <a:t>QUARTA PARTE</a:t>
            </a:r>
            <a:r>
              <a:rPr lang="it-IT" sz="1600" b="1" dirty="0">
                <a:latin typeface="+mj-lt"/>
              </a:rPr>
              <a:t>. Art. 4 comma 2, seconda parte: il divieto di richiedere compensi, regali e altre utilità</a:t>
            </a:r>
            <a:endParaRPr lang="it-IT" sz="1600" dirty="0">
              <a:latin typeface="+mj-lt"/>
            </a:endParaRPr>
          </a:p>
          <a:p>
            <a:pPr lvl="0"/>
            <a:endParaRPr lang="it-IT" sz="1600" dirty="0">
              <a:latin typeface="+mj-lt"/>
            </a:endParaRPr>
          </a:p>
          <a:p>
            <a:r>
              <a:rPr lang="it-IT" sz="1600" b="1" dirty="0">
                <a:solidFill>
                  <a:srgbClr val="C00000"/>
                </a:solidFill>
                <a:latin typeface="+mn-lt"/>
              </a:rPr>
              <a:t>QUINTA PARTE. </a:t>
            </a:r>
            <a:r>
              <a:rPr lang="it-IT" sz="1600" b="1" dirty="0">
                <a:latin typeface="+mn-lt"/>
              </a:rPr>
              <a:t>Lo spazio etico</a:t>
            </a:r>
          </a:p>
          <a:p>
            <a:endParaRPr lang="it-IT" sz="1600" b="1" dirty="0">
              <a:latin typeface="+mn-lt"/>
            </a:endParaRPr>
          </a:p>
          <a:p>
            <a:r>
              <a:rPr lang="it-IT" sz="1600" b="1" dirty="0">
                <a:solidFill>
                  <a:srgbClr val="C00000"/>
                </a:solidFill>
                <a:latin typeface="+mj-lt"/>
              </a:rPr>
              <a:t>SESTA PARTE</a:t>
            </a:r>
            <a:r>
              <a:rPr lang="it-IT" sz="1600" b="1" dirty="0">
                <a:latin typeface="+mj-lt"/>
              </a:rPr>
              <a:t>. Art. 8 </a:t>
            </a:r>
            <a:r>
              <a:rPr lang="it-IT" sz="1600" b="1" dirty="0" err="1">
                <a:latin typeface="+mj-lt"/>
              </a:rPr>
              <a:t>CdC_PA</a:t>
            </a:r>
            <a:r>
              <a:rPr lang="it-IT" sz="1600" b="1" dirty="0">
                <a:latin typeface="+mj-lt"/>
              </a:rPr>
              <a:t>. Il </a:t>
            </a:r>
            <a:r>
              <a:rPr lang="it-IT" sz="1600" b="1" dirty="0" err="1">
                <a:latin typeface="+mj-lt"/>
              </a:rPr>
              <a:t>Whistleblowing</a:t>
            </a:r>
            <a:r>
              <a:rPr lang="it-IT" sz="1600" b="1" dirty="0">
                <a:latin typeface="+mj-lt"/>
              </a:rPr>
              <a:t> e ed il «comportamento di segnalazione»</a:t>
            </a:r>
          </a:p>
          <a:p>
            <a:endParaRPr lang="it-IT" sz="1600" b="1" dirty="0">
              <a:latin typeface="+mj-lt"/>
            </a:endParaRPr>
          </a:p>
          <a:p>
            <a:r>
              <a:rPr lang="it-IT" sz="1600" b="1" dirty="0">
                <a:solidFill>
                  <a:srgbClr val="C00000"/>
                </a:solidFill>
                <a:latin typeface="+mn-lt"/>
              </a:rPr>
              <a:t>SETTIMA PARTE. </a:t>
            </a:r>
            <a:r>
              <a:rPr lang="it-IT" sz="1600" b="1" dirty="0">
                <a:latin typeface="+mn-lt"/>
              </a:rPr>
              <a:t>Artt. 10 e 11 </a:t>
            </a:r>
            <a:r>
              <a:rPr lang="it-IT" sz="1600" b="1" dirty="0" err="1">
                <a:latin typeface="+mn-lt"/>
              </a:rPr>
              <a:t>CdC_PA</a:t>
            </a:r>
            <a:r>
              <a:rPr lang="it-IT" sz="1600" b="1" dirty="0">
                <a:latin typeface="+mn-lt"/>
              </a:rPr>
              <a:t>. Il comportamento nei rapporti con i privati e il comportamento in servizio</a:t>
            </a:r>
          </a:p>
        </p:txBody>
      </p:sp>
      <p:pic>
        <p:nvPicPr>
          <p:cNvPr id="7" name="Picture 2" descr="1a.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flipH="1">
            <a:off x="376238" y="4818063"/>
            <a:ext cx="1577975" cy="2039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4" descr="2c.jpg"/>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954213" y="1257135"/>
            <a:ext cx="1782762" cy="1531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5" descr="4b.jp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230311" y="4146550"/>
            <a:ext cx="1457325" cy="18875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7" descr="6A.jpg"/>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0" y="2789072"/>
            <a:ext cx="2516188" cy="1771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36305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51520" y="1412776"/>
          <a:ext cx="8712968" cy="5328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476500" y="796062"/>
            <a:ext cx="5695900"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b="1" dirty="0">
                <a:solidFill>
                  <a:srgbClr val="800000"/>
                </a:solidFill>
              </a:rPr>
              <a:t>..ma cosa intendiamo per “</a:t>
            </a:r>
            <a:r>
              <a:rPr lang="it-IT" b="1" dirty="0">
                <a:solidFill>
                  <a:schemeClr val="tx1"/>
                </a:solidFill>
              </a:rPr>
              <a:t>selezione avversa</a:t>
            </a:r>
            <a:r>
              <a:rPr lang="it-IT" b="1" dirty="0">
                <a:solidFill>
                  <a:srgbClr val="800000"/>
                </a:solidFill>
              </a:rPr>
              <a:t>”?</a:t>
            </a:r>
          </a:p>
        </p:txBody>
      </p:sp>
    </p:spTree>
    <p:extLst>
      <p:ext uri="{BB962C8B-B14F-4D97-AF65-F5344CB8AC3E}">
        <p14:creationId xmlns:p14="http://schemas.microsoft.com/office/powerpoint/2010/main" val="150243671"/>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4DC1984-2836-4B46-947B-6435B48BF971}" type="slidenum">
              <a:rPr lang="it-IT" smtClean="0"/>
              <a:pPr/>
              <a:t>200</a:t>
            </a:fld>
            <a:endParaRPr lang="it-IT"/>
          </a:p>
        </p:txBody>
      </p:sp>
      <p:sp>
        <p:nvSpPr>
          <p:cNvPr id="6" name="TextBox 5"/>
          <p:cNvSpPr txBox="1"/>
          <p:nvPr/>
        </p:nvSpPr>
        <p:spPr>
          <a:xfrm>
            <a:off x="2423244" y="1365508"/>
            <a:ext cx="5977806" cy="4493538"/>
          </a:xfrm>
          <a:prstGeom prst="rect">
            <a:avLst/>
          </a:prstGeom>
          <a:solidFill>
            <a:srgbClr val="FFFFFF"/>
          </a:solidFill>
        </p:spPr>
        <p:txBody>
          <a:bodyPr wrap="square">
            <a:spAutoFit/>
          </a:bodyPr>
          <a:lstStyle/>
          <a:p>
            <a:pPr>
              <a:defRPr/>
            </a:pPr>
            <a:r>
              <a:rPr lang="it-IT" sz="2200" b="1" dirty="0">
                <a:latin typeface="Calibri" panose="020F0502020204030204" pitchFamily="34" charset="0"/>
              </a:rPr>
              <a:t>DUNQUE,</a:t>
            </a:r>
          </a:p>
          <a:p>
            <a:pPr marL="457200" indent="-457200">
              <a:buFont typeface="Arial"/>
              <a:buChar char="•"/>
              <a:defRPr/>
            </a:pPr>
            <a:r>
              <a:rPr lang="it-IT" sz="2200" dirty="0">
                <a:latin typeface="Calibri" panose="020F0502020204030204" pitchFamily="34" charset="0"/>
              </a:rPr>
              <a:t>Il dottor Rossi ha acquisito una serie di “</a:t>
            </a:r>
            <a:r>
              <a:rPr lang="it-IT" sz="2200" b="1" dirty="0">
                <a:latin typeface="Calibri" panose="020F0502020204030204" pitchFamily="34" charset="0"/>
              </a:rPr>
              <a:t>informazioni rilevanti</a:t>
            </a:r>
            <a:r>
              <a:rPr lang="it-IT" sz="2200" dirty="0">
                <a:latin typeface="Calibri" panose="020F0502020204030204" pitchFamily="34" charset="0"/>
              </a:rPr>
              <a:t>” ai fini della strategia di prevenzione della corruzione.</a:t>
            </a:r>
          </a:p>
          <a:p>
            <a:pPr marL="457200" indent="-457200">
              <a:buFont typeface="Arial"/>
              <a:buChar char="•"/>
              <a:defRPr/>
            </a:pPr>
            <a:r>
              <a:rPr lang="it-IT" sz="2200" dirty="0">
                <a:latin typeface="Calibri" panose="020F0502020204030204" pitchFamily="34" charset="0"/>
              </a:rPr>
              <a:t>Se condivise, all’interno del processo di attuazione del Piano Triennale di Prevenzione della Corruzione (PTPC), possono avviare una </a:t>
            </a:r>
            <a:r>
              <a:rPr lang="it-IT" sz="2200" b="1" dirty="0">
                <a:latin typeface="Calibri" panose="020F0502020204030204" pitchFamily="34" charset="0"/>
              </a:rPr>
              <a:t>concreta azione ispettiva, basata su specifici indicatori, al fine di rilevare delle “</a:t>
            </a:r>
            <a:r>
              <a:rPr lang="it-IT" sz="2200" b="1" dirty="0">
                <a:solidFill>
                  <a:srgbClr val="800000"/>
                </a:solidFill>
                <a:latin typeface="Calibri" panose="020F0502020204030204" pitchFamily="34" charset="0"/>
              </a:rPr>
              <a:t>distorsioni/prassi consolidate</a:t>
            </a:r>
            <a:r>
              <a:rPr lang="it-IT" sz="2200" b="1" dirty="0">
                <a:latin typeface="Calibri" panose="020F0502020204030204" pitchFamily="34" charset="0"/>
              </a:rPr>
              <a:t>”.</a:t>
            </a:r>
          </a:p>
          <a:p>
            <a:pPr marL="457200" indent="-457200">
              <a:buFont typeface="Arial"/>
              <a:buChar char="•"/>
              <a:defRPr/>
            </a:pPr>
            <a:r>
              <a:rPr lang="it-IT" sz="2200" b="1" dirty="0">
                <a:solidFill>
                  <a:srgbClr val="800000"/>
                </a:solidFill>
                <a:latin typeface="Calibri" panose="020F0502020204030204" pitchFamily="34" charset="0"/>
              </a:rPr>
              <a:t>In parole povere, si tratta di informazioni utili all’Ente per aprire gli occhi su un fenomeno che è ancora “sotto la superficie”. </a:t>
            </a:r>
          </a:p>
        </p:txBody>
      </p:sp>
      <p:pic>
        <p:nvPicPr>
          <p:cNvPr id="7" name="Picture 2" descr="1a.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flipH="1">
            <a:off x="467544" y="2780928"/>
            <a:ext cx="2060942" cy="26642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542771863"/>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TextBox 10"/>
          <p:cNvSpPr txBox="1">
            <a:spLocks noChangeArrowheads="1"/>
          </p:cNvSpPr>
          <p:nvPr/>
        </p:nvSpPr>
        <p:spPr bwMode="auto">
          <a:xfrm>
            <a:off x="179388" y="2492375"/>
            <a:ext cx="8785225" cy="21240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endParaRPr lang="it-IT" sz="2800" b="1">
              <a:solidFill>
                <a:srgbClr val="800000"/>
              </a:solidFill>
              <a:latin typeface="Candara" charset="0"/>
              <a:cs typeface="Candara" charset="0"/>
            </a:endParaRPr>
          </a:p>
          <a:p>
            <a:pPr algn="ctr" eaLnBrk="1" hangingPunct="1"/>
            <a:r>
              <a:rPr lang="it-IT" sz="2800" b="1">
                <a:solidFill>
                  <a:srgbClr val="800000"/>
                </a:solidFill>
                <a:latin typeface="Candara" charset="0"/>
                <a:cs typeface="Candara" charset="0"/>
              </a:rPr>
              <a:t>IL WHISTLEBLOWING, OVVERO L’ATTO DI VOLONTARIA SUBORDINAZIONE ALL’INTERESSE PUBBLICO</a:t>
            </a:r>
          </a:p>
          <a:p>
            <a:pPr algn="ctr" eaLnBrk="1" hangingPunct="1"/>
            <a:r>
              <a:rPr lang="it-IT" sz="2000" b="1" i="1">
                <a:solidFill>
                  <a:srgbClr val="000000"/>
                </a:solidFill>
                <a:latin typeface="Candara" charset="0"/>
                <a:cs typeface="Candara" charset="0"/>
              </a:rPr>
              <a:t>…e del perché abbiamo bisogno dei Whistleblowers…</a:t>
            </a:r>
          </a:p>
          <a:p>
            <a:pPr algn="ctr" eaLnBrk="1" hangingPunct="1"/>
            <a:endParaRPr lang="it-IT" sz="2800" b="1">
              <a:solidFill>
                <a:srgbClr val="800000"/>
              </a:solidFill>
              <a:latin typeface="Candara" charset="0"/>
              <a:cs typeface="Candara" charset="0"/>
            </a:endParaRPr>
          </a:p>
        </p:txBody>
      </p:sp>
    </p:spTree>
    <p:extLst>
      <p:ext uri="{BB962C8B-B14F-4D97-AF65-F5344CB8AC3E}">
        <p14:creationId xmlns:p14="http://schemas.microsoft.com/office/powerpoint/2010/main" val="859648500"/>
      </p:ext>
    </p:extLst>
  </p:cSld>
  <p:clrMapOvr>
    <a:masterClrMapping/>
  </p:clrMapOvr>
  <p:transition>
    <p:wipe dir="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TextBox 1"/>
          <p:cNvSpPr txBox="1">
            <a:spLocks noChangeArrowheads="1"/>
          </p:cNvSpPr>
          <p:nvPr/>
        </p:nvSpPr>
        <p:spPr bwMode="auto">
          <a:xfrm>
            <a:off x="3810000" y="1924883"/>
            <a:ext cx="4640262" cy="42473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i="1" dirty="0">
                <a:solidFill>
                  <a:srgbClr val="800000"/>
                </a:solidFill>
                <a:latin typeface="+mn-lt"/>
              </a:rPr>
              <a:t>Questione</a:t>
            </a:r>
          </a:p>
          <a:p>
            <a:pPr eaLnBrk="1" hangingPunct="1"/>
            <a:endParaRPr lang="it-IT" sz="1800" b="1" dirty="0">
              <a:latin typeface="+mn-lt"/>
            </a:endParaRPr>
          </a:p>
          <a:p>
            <a:pPr eaLnBrk="1" hangingPunct="1"/>
            <a:r>
              <a:rPr lang="it-IT" sz="1800" b="1" dirty="0">
                <a:latin typeface="+mn-lt"/>
              </a:rPr>
              <a:t>La legge 190/2012, art. 1 comma 51 (Tutela del dipendente pubblico che segnala illeciti) stabilisce che: </a:t>
            </a:r>
          </a:p>
          <a:p>
            <a:pPr eaLnBrk="1" hangingPunct="1">
              <a:buFont typeface="Arial" charset="0"/>
              <a:buChar char="•"/>
            </a:pPr>
            <a:r>
              <a:rPr lang="it-IT" sz="1800" b="1" i="1" dirty="0">
                <a:solidFill>
                  <a:srgbClr val="800000"/>
                </a:solidFill>
                <a:latin typeface="+mn-lt"/>
              </a:rPr>
              <a:t>“Il pubblico dipendente che denuncia all'autorità giudiziaria o alla Corte dei conti, ovvero riferisce al proprio superiore gerarchico </a:t>
            </a:r>
            <a:r>
              <a:rPr lang="it-IT" sz="1800" b="1" i="1" dirty="0">
                <a:latin typeface="+mn-lt"/>
              </a:rPr>
              <a:t>condotte illecite </a:t>
            </a:r>
            <a:r>
              <a:rPr lang="it-IT" sz="1800" b="1" i="1" dirty="0">
                <a:solidFill>
                  <a:srgbClr val="800000"/>
                </a:solidFill>
                <a:latin typeface="+mn-lt"/>
              </a:rPr>
              <a:t>di cui sia venuto a conoscenza in ragione del rapporto di lavoro, non può essere sanzionato, licenziato o sottoposto ad una misura discriminatoria, diretta o indiretta, avente effetti sulle condizioni di lavoro per motivi collegati direttamente o indirettamente alla denuncia”. </a:t>
            </a:r>
          </a:p>
        </p:txBody>
      </p:sp>
      <p:pic>
        <p:nvPicPr>
          <p:cNvPr id="28672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284538"/>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4067012"/>
      </p:ext>
    </p:extLst>
  </p:cSld>
  <p:clrMapOvr>
    <a:masterClrMapping/>
  </p:clrMapOvr>
  <p:transition>
    <p:wipe dir="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2"/>
          <p:cNvSpPr txBox="1">
            <a:spLocks/>
          </p:cNvSpPr>
          <p:nvPr/>
        </p:nvSpPr>
        <p:spPr>
          <a:xfrm>
            <a:off x="3419475" y="1916113"/>
            <a:ext cx="4799013" cy="3744912"/>
          </a:xfrm>
          <a:prstGeom prst="rect">
            <a:avLst/>
          </a:prstGeom>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defRPr/>
            </a:pPr>
            <a:r>
              <a:rPr lang="it-IT" sz="1700" b="1" i="1" dirty="0">
                <a:solidFill>
                  <a:srgbClr val="800000"/>
                </a:solidFill>
              </a:rPr>
              <a:t>Questione</a:t>
            </a:r>
          </a:p>
          <a:p>
            <a:pPr marL="0" indent="0">
              <a:buFont typeface="Arial" charset="0"/>
              <a:buNone/>
              <a:defRPr/>
            </a:pPr>
            <a:r>
              <a:rPr lang="it-IT" sz="1700" dirty="0"/>
              <a:t>Una </a:t>
            </a:r>
            <a:r>
              <a:rPr lang="it-IT" sz="1700" b="1" dirty="0"/>
              <a:t>definizione</a:t>
            </a:r>
            <a:r>
              <a:rPr lang="it-IT" sz="1700" dirty="0"/>
              <a:t> generalmente accettata di </a:t>
            </a:r>
            <a:r>
              <a:rPr lang="it-IT" sz="1700" dirty="0" err="1"/>
              <a:t>Whistleblowing</a:t>
            </a:r>
            <a:r>
              <a:rPr lang="it-IT" sz="1700" dirty="0"/>
              <a:t> è la seguente: </a:t>
            </a:r>
          </a:p>
          <a:p>
            <a:pPr>
              <a:defRPr/>
            </a:pPr>
            <a:r>
              <a:rPr lang="it-IT" sz="1700" dirty="0"/>
              <a:t>Il </a:t>
            </a:r>
            <a:r>
              <a:rPr lang="it-IT" sz="1700" dirty="0" err="1"/>
              <a:t>Whistleblowing</a:t>
            </a:r>
            <a:r>
              <a:rPr lang="it-IT" sz="1700" dirty="0"/>
              <a:t> è un </a:t>
            </a:r>
            <a:r>
              <a:rPr lang="it-IT" sz="1700" b="1" dirty="0"/>
              <a:t>atto</a:t>
            </a:r>
            <a:r>
              <a:rPr lang="it-IT" sz="1700" dirty="0"/>
              <a:t> eticamente orientato che si caratterizza nel </a:t>
            </a:r>
            <a:r>
              <a:rPr lang="it-IT" sz="1700" b="1" dirty="0"/>
              <a:t>denunciare condotte illecite </a:t>
            </a:r>
            <a:r>
              <a:rPr lang="it-IT" sz="1700" dirty="0"/>
              <a:t>di cui si viene a conoscenza in ragione del rapporto di lavoro, con l’obiettivo di </a:t>
            </a:r>
            <a:r>
              <a:rPr lang="it-IT" sz="1700" b="1" dirty="0"/>
              <a:t>prevenirle </a:t>
            </a:r>
            <a:r>
              <a:rPr lang="it-IT" sz="1700" dirty="0"/>
              <a:t>o </a:t>
            </a:r>
            <a:r>
              <a:rPr lang="it-IT" sz="1700" b="1" dirty="0"/>
              <a:t>contribuire</a:t>
            </a:r>
            <a:r>
              <a:rPr lang="it-IT" sz="1700" dirty="0"/>
              <a:t> ad accertarne le responsabilità se già verificatesi.</a:t>
            </a:r>
          </a:p>
          <a:p>
            <a:pPr>
              <a:defRPr/>
            </a:pPr>
            <a:r>
              <a:rPr lang="it-IT" sz="1700" dirty="0"/>
              <a:t>Tuttavia, nel </a:t>
            </a:r>
            <a:r>
              <a:rPr lang="it-IT" sz="1700" b="1" dirty="0"/>
              <a:t>particolare contesto italiano</a:t>
            </a:r>
            <a:r>
              <a:rPr lang="it-IT" sz="1700" dirty="0"/>
              <a:t>, questa definizione conserva la sua validità?</a:t>
            </a:r>
          </a:p>
          <a:p>
            <a:pPr>
              <a:defRPr/>
            </a:pPr>
            <a:r>
              <a:rPr lang="it-IT" sz="1700" dirty="0"/>
              <a:t>Parlando, nello specifico, di “</a:t>
            </a:r>
            <a:r>
              <a:rPr lang="it-IT" sz="1700" b="1" dirty="0">
                <a:solidFill>
                  <a:srgbClr val="800000"/>
                </a:solidFill>
              </a:rPr>
              <a:t>condotte illecite</a:t>
            </a:r>
            <a:r>
              <a:rPr lang="it-IT" sz="1700" dirty="0"/>
              <a:t>”, </a:t>
            </a:r>
            <a:r>
              <a:rPr lang="it-IT" sz="1700" b="1" dirty="0"/>
              <a:t>di cosa stiamo realmente parlando?</a:t>
            </a:r>
          </a:p>
          <a:p>
            <a:pPr>
              <a:defRPr/>
            </a:pPr>
            <a:r>
              <a:rPr lang="it-IT" sz="1700" b="1" dirty="0">
                <a:solidFill>
                  <a:srgbClr val="800000"/>
                </a:solidFill>
              </a:rPr>
              <a:t>Cioè, cosa osservano, in realtà, i potenziali WB?</a:t>
            </a:r>
          </a:p>
          <a:p>
            <a:pPr>
              <a:defRPr/>
            </a:pPr>
            <a:endParaRPr lang="it-IT" sz="1700" dirty="0"/>
          </a:p>
          <a:p>
            <a:pPr marL="0" indent="0" eaLnBrk="1" fontAlgn="auto" hangingPunct="1">
              <a:spcAft>
                <a:spcPts val="600"/>
              </a:spcAft>
              <a:buFont typeface="Wingdings" charset="0"/>
              <a:buNone/>
              <a:defRPr/>
            </a:pPr>
            <a:endParaRPr lang="it-IT" sz="1700" dirty="0">
              <a:ea typeface="+mn-ea"/>
              <a:cs typeface="Arial"/>
            </a:endParaRPr>
          </a:p>
        </p:txBody>
      </p:sp>
      <p:pic>
        <p:nvPicPr>
          <p:cNvPr id="28774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141663"/>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3233404"/>
      </p:ext>
    </p:extLst>
  </p:cSld>
  <p:clrMapOvr>
    <a:masterClrMapping/>
  </p:clrMapOvr>
  <p:transition>
    <p:wipe dir="r"/>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769" name="Picture 4" descr="Rossi watching.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372225" y="2205038"/>
            <a:ext cx="1871663" cy="425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TextBox 2"/>
          <p:cNvSpPr txBox="1"/>
          <p:nvPr/>
        </p:nvSpPr>
        <p:spPr>
          <a:xfrm>
            <a:off x="107950" y="1916113"/>
            <a:ext cx="6551613" cy="4710112"/>
          </a:xfrm>
          <a:prstGeom prst="rect">
            <a:avLst/>
          </a:prstGeom>
          <a:noFill/>
        </p:spPr>
        <p:txBody>
          <a:bodyPr>
            <a:spAutoFit/>
          </a:bodyPr>
          <a:lstStyle/>
          <a:p>
            <a:pPr algn="ctr">
              <a:defRPr/>
            </a:pPr>
            <a:r>
              <a:rPr lang="it-IT" sz="2000" dirty="0">
                <a:cs typeface="+mn-cs"/>
              </a:rPr>
              <a:t>…osservano…</a:t>
            </a:r>
          </a:p>
          <a:p>
            <a:pPr algn="ctr">
              <a:defRPr/>
            </a:pPr>
            <a:endParaRPr lang="it-IT" sz="2000" dirty="0">
              <a:cs typeface="+mn-cs"/>
            </a:endParaRPr>
          </a:p>
          <a:p>
            <a:pPr algn="ctr">
              <a:defRPr/>
            </a:pPr>
            <a:r>
              <a:rPr lang="it-IT" sz="2000" dirty="0">
                <a:cs typeface="+mn-cs"/>
              </a:rPr>
              <a:t>uno schema di relazione del tipo: </a:t>
            </a:r>
          </a:p>
          <a:p>
            <a:pPr algn="ctr">
              <a:defRPr/>
            </a:pPr>
            <a:r>
              <a:rPr lang="it-IT" sz="2000" b="1" dirty="0">
                <a:cs typeface="+mn-cs"/>
              </a:rPr>
              <a:t>SUBORDINAZIONE/ </a:t>
            </a:r>
          </a:p>
          <a:p>
            <a:pPr algn="ctr">
              <a:defRPr/>
            </a:pPr>
            <a:r>
              <a:rPr lang="it-IT" sz="2000" b="1" dirty="0">
                <a:cs typeface="+mn-cs"/>
              </a:rPr>
              <a:t>ASSOGGETTAMENTO/</a:t>
            </a:r>
          </a:p>
          <a:p>
            <a:pPr algn="ctr">
              <a:defRPr/>
            </a:pPr>
            <a:r>
              <a:rPr lang="it-IT" sz="2000" b="1" dirty="0">
                <a:cs typeface="+mn-cs"/>
              </a:rPr>
              <a:t>ASSERVIMENTO/</a:t>
            </a:r>
          </a:p>
          <a:p>
            <a:pPr algn="ctr">
              <a:defRPr/>
            </a:pPr>
            <a:r>
              <a:rPr lang="it-IT" sz="2000" b="1" dirty="0">
                <a:cs typeface="+mn-cs"/>
              </a:rPr>
              <a:t>IDENTIFICAZIONE</a:t>
            </a:r>
          </a:p>
          <a:p>
            <a:pPr algn="ctr">
              <a:defRPr/>
            </a:pPr>
            <a:r>
              <a:rPr lang="it-IT" sz="2000" b="1" dirty="0">
                <a:solidFill>
                  <a:srgbClr val="800000"/>
                </a:solidFill>
                <a:cs typeface="+mn-cs"/>
              </a:rPr>
              <a:t>(sia nel caso di corruzione propria che impropria) </a:t>
            </a:r>
          </a:p>
          <a:p>
            <a:pPr algn="ctr">
              <a:defRPr/>
            </a:pPr>
            <a:r>
              <a:rPr lang="it-IT" sz="2000" dirty="0">
                <a:cs typeface="+mn-cs"/>
              </a:rPr>
              <a:t>del </a:t>
            </a:r>
            <a:r>
              <a:rPr lang="it-IT" sz="2000" b="1" dirty="0">
                <a:cs typeface="+mn-cs"/>
              </a:rPr>
              <a:t>soggetto pubblico </a:t>
            </a:r>
            <a:r>
              <a:rPr lang="it-IT" sz="2000" dirty="0">
                <a:cs typeface="+mn-cs"/>
              </a:rPr>
              <a:t>nei confronti del </a:t>
            </a:r>
            <a:r>
              <a:rPr lang="it-IT" sz="2000" b="1" dirty="0">
                <a:cs typeface="+mn-cs"/>
              </a:rPr>
              <a:t>corruttore privato</a:t>
            </a:r>
          </a:p>
          <a:p>
            <a:pPr algn="ctr">
              <a:defRPr/>
            </a:pPr>
            <a:endParaRPr lang="it-IT" sz="2000" b="1" dirty="0">
              <a:cs typeface="+mn-cs"/>
            </a:endParaRPr>
          </a:p>
          <a:p>
            <a:pPr algn="ctr">
              <a:defRPr/>
            </a:pPr>
            <a:r>
              <a:rPr lang="it-IT" sz="2000" dirty="0">
                <a:cs typeface="+mn-cs"/>
              </a:rPr>
              <a:t>Modalità di manifestazione</a:t>
            </a:r>
          </a:p>
          <a:p>
            <a:pPr marL="342900" indent="-342900" algn="ctr">
              <a:buFont typeface="Arial"/>
              <a:buChar char="•"/>
              <a:defRPr/>
            </a:pPr>
            <a:r>
              <a:rPr lang="it-IT" sz="2000" b="1" dirty="0">
                <a:solidFill>
                  <a:srgbClr val="800000"/>
                </a:solidFill>
                <a:cs typeface="+mn-cs"/>
              </a:rPr>
              <a:t>CONFORMISMO</a:t>
            </a:r>
          </a:p>
          <a:p>
            <a:pPr marL="285750" indent="-285750" algn="ctr">
              <a:buFont typeface="Arial"/>
              <a:buChar char="•"/>
              <a:defRPr/>
            </a:pPr>
            <a:r>
              <a:rPr lang="it-IT" sz="2000" b="1" dirty="0">
                <a:solidFill>
                  <a:srgbClr val="800000"/>
                </a:solidFill>
                <a:cs typeface="+mn-cs"/>
              </a:rPr>
              <a:t>SALVAGUARDIA DEGLI INTERESSI PRIVATI</a:t>
            </a:r>
          </a:p>
          <a:p>
            <a:pPr marL="285750" indent="-285750" algn="ctr">
              <a:buFont typeface="Arial"/>
              <a:buChar char="•"/>
              <a:defRPr/>
            </a:pPr>
            <a:r>
              <a:rPr lang="it-IT" sz="2000" b="1" dirty="0">
                <a:solidFill>
                  <a:srgbClr val="800000"/>
                </a:solidFill>
                <a:cs typeface="+mn-cs"/>
              </a:rPr>
              <a:t>SALVAGUARDIA DEL GRUPPO</a:t>
            </a:r>
          </a:p>
        </p:txBody>
      </p:sp>
      <p:sp>
        <p:nvSpPr>
          <p:cNvPr id="288771" name="Title 2"/>
          <p:cNvSpPr txBox="1">
            <a:spLocks/>
          </p:cNvSpPr>
          <p:nvPr/>
        </p:nvSpPr>
        <p:spPr bwMode="auto">
          <a:xfrm>
            <a:off x="179388" y="1125538"/>
            <a:ext cx="8329612" cy="542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2800" b="1">
                <a:solidFill>
                  <a:srgbClr val="333399"/>
                </a:solidFill>
                <a:latin typeface="Candara" charset="0"/>
              </a:rPr>
              <a:t>Ma cosa osservano i potenziali WB?</a:t>
            </a:r>
          </a:p>
          <a:p>
            <a:pPr eaLnBrk="1" hangingPunct="1"/>
            <a:endParaRPr lang="it-IT" sz="2800" b="1">
              <a:solidFill>
                <a:srgbClr val="333399"/>
              </a:solidFill>
              <a:latin typeface="Candara" charset="0"/>
            </a:endParaRPr>
          </a:p>
        </p:txBody>
      </p:sp>
    </p:spTree>
    <p:extLst>
      <p:ext uri="{BB962C8B-B14F-4D97-AF65-F5344CB8AC3E}">
        <p14:creationId xmlns:p14="http://schemas.microsoft.com/office/powerpoint/2010/main" val="3628205423"/>
      </p:ext>
    </p:extLst>
  </p:cSld>
  <p:clrMapOvr>
    <a:masterClrMapping/>
  </p:clrMapOvr>
  <p:transition>
    <p:wipe dir="r"/>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9793" name="Picture 4" descr="Rossi watching.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flipH="1">
            <a:off x="3419475" y="2349500"/>
            <a:ext cx="1873250" cy="425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TextBox 2"/>
          <p:cNvSpPr txBox="1"/>
          <p:nvPr/>
        </p:nvSpPr>
        <p:spPr>
          <a:xfrm>
            <a:off x="0" y="2132856"/>
            <a:ext cx="3707904" cy="4031873"/>
          </a:xfrm>
          <a:prstGeom prst="rect">
            <a:avLst/>
          </a:prstGeom>
          <a:effectLst>
            <a:glow rad="101600">
              <a:schemeClr val="accent2">
                <a:satMod val="175000"/>
                <a:alpha val="40000"/>
              </a:schemeClr>
            </a:glow>
          </a:effectLst>
        </p:spPr>
        <p:style>
          <a:lnRef idx="2">
            <a:schemeClr val="dk1"/>
          </a:lnRef>
          <a:fillRef idx="1">
            <a:schemeClr val="lt1"/>
          </a:fillRef>
          <a:effectRef idx="0">
            <a:schemeClr val="dk1"/>
          </a:effectRef>
          <a:fontRef idx="minor">
            <a:schemeClr val="dk1"/>
          </a:fontRef>
        </p:style>
        <p:txBody>
          <a:bodyPr>
            <a:spAutoFit/>
          </a:bodyPr>
          <a:lstStyle/>
          <a:p>
            <a:pPr algn="ctr">
              <a:defRPr/>
            </a:pPr>
            <a:r>
              <a:rPr lang="it-IT" b="1" dirty="0">
                <a:solidFill>
                  <a:srgbClr val="800000"/>
                </a:solidFill>
              </a:rPr>
              <a:t>CONDOTTE ILLECITE</a:t>
            </a:r>
          </a:p>
          <a:p>
            <a:pPr algn="ctr">
              <a:defRPr/>
            </a:pPr>
            <a:endParaRPr lang="it-IT" dirty="0"/>
          </a:p>
          <a:p>
            <a:pPr algn="ctr">
              <a:defRPr/>
            </a:pPr>
            <a:r>
              <a:rPr lang="it-IT" b="1" dirty="0">
                <a:solidFill>
                  <a:srgbClr val="800000"/>
                </a:solidFill>
              </a:rPr>
              <a:t>Schema di relazione </a:t>
            </a:r>
            <a:r>
              <a:rPr lang="it-IT" b="1" dirty="0"/>
              <a:t>SUBORDINAZIONE/ ASSOGGETTAMENTO/ASSERVIMENTO/</a:t>
            </a:r>
          </a:p>
          <a:p>
            <a:pPr algn="ctr">
              <a:defRPr/>
            </a:pPr>
            <a:r>
              <a:rPr lang="it-IT" b="1" dirty="0"/>
              <a:t>IDENTIFICAZIONE</a:t>
            </a:r>
          </a:p>
          <a:p>
            <a:pPr algn="ctr">
              <a:defRPr/>
            </a:pPr>
            <a:r>
              <a:rPr lang="it-IT" sz="1200" b="1" dirty="0">
                <a:solidFill>
                  <a:srgbClr val="800000"/>
                </a:solidFill>
              </a:rPr>
              <a:t>(sia nel caso di corruzione propria che impropria) </a:t>
            </a:r>
          </a:p>
          <a:p>
            <a:pPr algn="ctr">
              <a:defRPr/>
            </a:pPr>
            <a:r>
              <a:rPr lang="it-IT" dirty="0"/>
              <a:t>del </a:t>
            </a:r>
            <a:r>
              <a:rPr lang="it-IT" b="1" dirty="0"/>
              <a:t>soggetto pubblico </a:t>
            </a:r>
            <a:r>
              <a:rPr lang="it-IT" dirty="0"/>
              <a:t>nei confronti del </a:t>
            </a:r>
            <a:r>
              <a:rPr lang="it-IT" b="1" dirty="0"/>
              <a:t>corruttore privato</a:t>
            </a:r>
          </a:p>
          <a:p>
            <a:pPr algn="ctr">
              <a:defRPr/>
            </a:pPr>
            <a:endParaRPr lang="it-IT" dirty="0"/>
          </a:p>
          <a:p>
            <a:pPr algn="ctr">
              <a:defRPr/>
            </a:pPr>
            <a:r>
              <a:rPr lang="it-IT" dirty="0"/>
              <a:t>Modalità di manifestazione</a:t>
            </a:r>
          </a:p>
          <a:p>
            <a:pPr algn="ctr">
              <a:defRPr/>
            </a:pPr>
            <a:r>
              <a:rPr lang="it-IT" b="1" dirty="0">
                <a:solidFill>
                  <a:srgbClr val="800000"/>
                </a:solidFill>
              </a:rPr>
              <a:t>CONFORMISMO</a:t>
            </a:r>
          </a:p>
          <a:p>
            <a:pPr marL="285750" indent="-285750" algn="ctr">
              <a:buFont typeface="Arial"/>
              <a:buChar char="•"/>
              <a:defRPr/>
            </a:pPr>
            <a:r>
              <a:rPr lang="it-IT" sz="1400" b="1" dirty="0">
                <a:solidFill>
                  <a:srgbClr val="800000"/>
                </a:solidFill>
              </a:rPr>
              <a:t>SALVAGUARDIA DEGLI INTERESSI PRIVATI</a:t>
            </a:r>
          </a:p>
          <a:p>
            <a:pPr marL="285750" indent="-285750" algn="ctr">
              <a:buFont typeface="Arial"/>
              <a:buChar char="•"/>
              <a:defRPr/>
            </a:pPr>
            <a:r>
              <a:rPr lang="it-IT" sz="1400" b="1" dirty="0">
                <a:solidFill>
                  <a:srgbClr val="800000"/>
                </a:solidFill>
              </a:rPr>
              <a:t>SALVAGUARDIA DEL GRUPPO</a:t>
            </a:r>
          </a:p>
        </p:txBody>
      </p:sp>
      <p:sp>
        <p:nvSpPr>
          <p:cNvPr id="7" name="TextBox 6"/>
          <p:cNvSpPr txBox="1"/>
          <p:nvPr/>
        </p:nvSpPr>
        <p:spPr>
          <a:xfrm>
            <a:off x="5076056" y="1340768"/>
            <a:ext cx="4032448" cy="5355313"/>
          </a:xfrm>
          <a:prstGeom prst="rect">
            <a:avLst/>
          </a:prstGeom>
          <a:effectLst>
            <a:glow rad="101600">
              <a:schemeClr val="accent2">
                <a:satMod val="175000"/>
                <a:alpha val="40000"/>
              </a:schemeClr>
            </a:glow>
          </a:effectLst>
        </p:spPr>
        <p:style>
          <a:lnRef idx="2">
            <a:schemeClr val="dk1"/>
          </a:lnRef>
          <a:fillRef idx="1">
            <a:schemeClr val="lt1"/>
          </a:fillRef>
          <a:effectRef idx="0">
            <a:schemeClr val="dk1"/>
          </a:effectRef>
          <a:fontRef idx="minor">
            <a:schemeClr val="dk1"/>
          </a:fontRef>
        </p:style>
        <p:txBody>
          <a:bodyPr>
            <a:spAutoFit/>
          </a:bodyPr>
          <a:lstStyle/>
          <a:p>
            <a:pPr algn="ctr">
              <a:defRPr/>
            </a:pPr>
            <a:r>
              <a:rPr lang="it-IT" b="1" dirty="0">
                <a:solidFill>
                  <a:srgbClr val="800000"/>
                </a:solidFill>
              </a:rPr>
              <a:t>WHISTLEBLOWING</a:t>
            </a:r>
          </a:p>
          <a:p>
            <a:pPr algn="ctr">
              <a:defRPr/>
            </a:pPr>
            <a:endParaRPr lang="it-IT" b="1" dirty="0">
              <a:solidFill>
                <a:srgbClr val="800000"/>
              </a:solidFill>
            </a:endParaRPr>
          </a:p>
          <a:p>
            <a:pPr algn="ctr">
              <a:defRPr/>
            </a:pPr>
            <a:r>
              <a:rPr lang="it-IT" b="1" dirty="0">
                <a:solidFill>
                  <a:srgbClr val="800000"/>
                </a:solidFill>
              </a:rPr>
              <a:t>Schema di relazione</a:t>
            </a:r>
          </a:p>
          <a:p>
            <a:pPr algn="ctr">
              <a:defRPr/>
            </a:pPr>
            <a:r>
              <a:rPr lang="it-IT" b="1" dirty="0"/>
              <a:t>RIFIUTO/</a:t>
            </a:r>
          </a:p>
          <a:p>
            <a:pPr algn="ctr">
              <a:defRPr/>
            </a:pPr>
            <a:r>
              <a:rPr lang="it-IT" b="1" dirty="0"/>
              <a:t>NON ACCETTAZIONE/</a:t>
            </a:r>
          </a:p>
          <a:p>
            <a:pPr algn="ctr">
              <a:defRPr/>
            </a:pPr>
            <a:r>
              <a:rPr lang="it-IT" b="1" dirty="0"/>
              <a:t>NON IDENTIFICAZIONE</a:t>
            </a:r>
          </a:p>
          <a:p>
            <a:pPr algn="ctr">
              <a:defRPr/>
            </a:pPr>
            <a:endParaRPr lang="it-IT" b="1" dirty="0">
              <a:solidFill>
                <a:srgbClr val="800000"/>
              </a:solidFill>
            </a:endParaRPr>
          </a:p>
          <a:p>
            <a:pPr algn="ctr">
              <a:defRPr/>
            </a:pPr>
            <a:r>
              <a:rPr lang="it-IT" dirty="0"/>
              <a:t>Il WB è un atto di </a:t>
            </a:r>
            <a:r>
              <a:rPr lang="it-IT" b="1" dirty="0"/>
              <a:t>resistenza all’assoggettamento</a:t>
            </a:r>
          </a:p>
          <a:p>
            <a:pPr algn="ctr">
              <a:defRPr/>
            </a:pPr>
            <a:endParaRPr lang="it-IT" b="1" dirty="0"/>
          </a:p>
          <a:p>
            <a:pPr algn="ctr">
              <a:defRPr/>
            </a:pPr>
            <a:r>
              <a:rPr lang="it-IT" dirty="0"/>
              <a:t>Il WB è un </a:t>
            </a:r>
            <a:r>
              <a:rPr lang="it-IT" b="1" dirty="0"/>
              <a:t>atto di rottura con il gruppo, con la sua cultura e con i suoi Codici sottostanti</a:t>
            </a:r>
          </a:p>
          <a:p>
            <a:pPr algn="ctr">
              <a:defRPr/>
            </a:pPr>
            <a:endParaRPr lang="it-IT" dirty="0"/>
          </a:p>
          <a:p>
            <a:pPr algn="ctr">
              <a:defRPr/>
            </a:pPr>
            <a:r>
              <a:rPr lang="it-IT" dirty="0"/>
              <a:t>E’ un atto di “</a:t>
            </a:r>
            <a:r>
              <a:rPr lang="it-IT" b="1" dirty="0">
                <a:solidFill>
                  <a:srgbClr val="800000"/>
                </a:solidFill>
              </a:rPr>
              <a:t>volontaria subordinazione</a:t>
            </a:r>
            <a:r>
              <a:rPr lang="it-IT" dirty="0"/>
              <a:t>” all’</a:t>
            </a:r>
            <a:r>
              <a:rPr lang="it-IT" b="1" dirty="0"/>
              <a:t>interesse pubblico</a:t>
            </a:r>
          </a:p>
          <a:p>
            <a:pPr algn="ctr">
              <a:defRPr/>
            </a:pPr>
            <a:endParaRPr lang="it-IT" b="1" dirty="0"/>
          </a:p>
          <a:p>
            <a:pPr algn="ctr">
              <a:defRPr/>
            </a:pPr>
            <a:r>
              <a:rPr lang="it-IT" dirty="0"/>
              <a:t>Modalità di manifestazione</a:t>
            </a:r>
          </a:p>
          <a:p>
            <a:pPr algn="ctr">
              <a:defRPr/>
            </a:pPr>
            <a:r>
              <a:rPr lang="it-IT" b="1" dirty="0">
                <a:solidFill>
                  <a:srgbClr val="800000"/>
                </a:solidFill>
              </a:rPr>
              <a:t>NON CONFORMARSI</a:t>
            </a:r>
            <a:endParaRPr lang="it-IT" b="1" dirty="0"/>
          </a:p>
        </p:txBody>
      </p:sp>
      <p:sp>
        <p:nvSpPr>
          <p:cNvPr id="289800" name="Title 2"/>
          <p:cNvSpPr txBox="1">
            <a:spLocks/>
          </p:cNvSpPr>
          <p:nvPr/>
        </p:nvSpPr>
        <p:spPr bwMode="auto">
          <a:xfrm>
            <a:off x="179388" y="669925"/>
            <a:ext cx="8785225" cy="542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b="1">
                <a:solidFill>
                  <a:srgbClr val="333399"/>
                </a:solidFill>
                <a:latin typeface="Candara" charset="0"/>
              </a:rPr>
              <a:t>Il Whistleblowing come atto individuale del “non conformarsi”</a:t>
            </a:r>
          </a:p>
          <a:p>
            <a:pPr eaLnBrk="1" hangingPunct="1"/>
            <a:endParaRPr lang="it-IT" b="1">
              <a:solidFill>
                <a:srgbClr val="333399"/>
              </a:solidFill>
              <a:latin typeface="Candara" charset="0"/>
            </a:endParaRPr>
          </a:p>
          <a:p>
            <a:pPr eaLnBrk="1" hangingPunct="1"/>
            <a:endParaRPr lang="it-IT" b="1">
              <a:solidFill>
                <a:srgbClr val="333399"/>
              </a:solidFill>
              <a:latin typeface="Candara" charset="0"/>
            </a:endParaRPr>
          </a:p>
        </p:txBody>
      </p:sp>
    </p:spTree>
    <p:extLst>
      <p:ext uri="{BB962C8B-B14F-4D97-AF65-F5344CB8AC3E}">
        <p14:creationId xmlns:p14="http://schemas.microsoft.com/office/powerpoint/2010/main" val="2266485382"/>
      </p:ext>
    </p:extLst>
  </p:cSld>
  <p:clrMapOvr>
    <a:masterClrMapping/>
  </p:clrMapOvr>
  <p:transition>
    <p:wipe dir="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Title 2"/>
          <p:cNvSpPr>
            <a:spLocks noGrp="1"/>
          </p:cNvSpPr>
          <p:nvPr>
            <p:ph type="title" idx="4294967295"/>
          </p:nvPr>
        </p:nvSpPr>
        <p:spPr>
          <a:xfrm>
            <a:off x="357188" y="1501775"/>
            <a:ext cx="8329612" cy="542925"/>
          </a:xfrm>
        </p:spPr>
        <p:txBody>
          <a:bodyPr>
            <a:normAutofit fontScale="90000"/>
          </a:bodyPr>
          <a:lstStyle/>
          <a:p>
            <a:pPr algn="l" eaLnBrk="1" hangingPunct="1"/>
            <a:r>
              <a:rPr lang="it-IT" b="1" dirty="0">
                <a:solidFill>
                  <a:srgbClr val="000090"/>
                </a:solidFill>
                <a:latin typeface="Candara" charset="0"/>
              </a:rPr>
              <a:t>Il </a:t>
            </a:r>
            <a:r>
              <a:rPr lang="it-IT" b="1" dirty="0" err="1">
                <a:solidFill>
                  <a:srgbClr val="000090"/>
                </a:solidFill>
                <a:latin typeface="Candara" charset="0"/>
              </a:rPr>
              <a:t>Whistleblowing</a:t>
            </a:r>
            <a:r>
              <a:rPr lang="it-IT" b="1" dirty="0">
                <a:solidFill>
                  <a:srgbClr val="000090"/>
                </a:solidFill>
                <a:latin typeface="Candara" charset="0"/>
              </a:rPr>
              <a:t> è un atto di potere</a:t>
            </a:r>
            <a:br>
              <a:rPr lang="it-IT" b="1" dirty="0">
                <a:solidFill>
                  <a:srgbClr val="000090"/>
                </a:solidFill>
                <a:latin typeface="Candara" charset="0"/>
              </a:rPr>
            </a:br>
            <a:r>
              <a:rPr lang="it-IT" sz="1800" b="1" dirty="0">
                <a:solidFill>
                  <a:srgbClr val="000090"/>
                </a:solidFill>
                <a:latin typeface="Candara" charset="0"/>
              </a:rPr>
              <a:t>…e va gestito consapevolmente</a:t>
            </a:r>
          </a:p>
        </p:txBody>
      </p:sp>
      <p:sp>
        <p:nvSpPr>
          <p:cNvPr id="295938" name="TextBox 1"/>
          <p:cNvSpPr txBox="1">
            <a:spLocks noChangeArrowheads="1"/>
          </p:cNvSpPr>
          <p:nvPr/>
        </p:nvSpPr>
        <p:spPr bwMode="auto">
          <a:xfrm>
            <a:off x="611188" y="3644900"/>
            <a:ext cx="4248150" cy="923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a:solidFill>
                  <a:srgbClr val="800000"/>
                </a:solidFill>
              </a:rPr>
              <a:t>“Più attentamente saremo osservati, meglio ci comporteremo”</a:t>
            </a:r>
          </a:p>
          <a:p>
            <a:pPr eaLnBrk="1" hangingPunct="1"/>
            <a:r>
              <a:rPr lang="it-IT" sz="1800" i="1"/>
              <a:t>Jeremy Bentham</a:t>
            </a:r>
          </a:p>
        </p:txBody>
      </p:sp>
      <p:pic>
        <p:nvPicPr>
          <p:cNvPr id="29593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64163" y="2205038"/>
            <a:ext cx="3455987" cy="4410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6195498"/>
      </p:ext>
    </p:extLst>
  </p:cSld>
  <p:clrMapOvr>
    <a:masterClrMapping/>
  </p:clrMapOvr>
  <p:transition>
    <p:wipe dir="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TextBox 8"/>
          <p:cNvSpPr txBox="1">
            <a:spLocks noChangeArrowheads="1"/>
          </p:cNvSpPr>
          <p:nvPr/>
        </p:nvSpPr>
        <p:spPr bwMode="auto">
          <a:xfrm>
            <a:off x="2843213" y="2368550"/>
            <a:ext cx="5360987" cy="4186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Aft>
                <a:spcPts val="600"/>
              </a:spcAft>
              <a:buFont typeface="Arial" charset="0"/>
              <a:buChar char="•"/>
            </a:pPr>
            <a:r>
              <a:rPr lang="it-IT" sz="1600">
                <a:cs typeface="Arial" charset="0"/>
              </a:rPr>
              <a:t>Nel diciottesimo secolo il concetto di trasparenza puó essere associato all'idea emergente di ottenere il </a:t>
            </a:r>
            <a:r>
              <a:rPr lang="it-IT" sz="1600" b="1">
                <a:solidFill>
                  <a:srgbClr val="800000"/>
                </a:solidFill>
                <a:cs typeface="Arial" charset="0"/>
              </a:rPr>
              <a:t>controllo sulla natura attraverso la sua osservazione, sorveglianza e conoscenza. </a:t>
            </a:r>
          </a:p>
          <a:p>
            <a:pPr eaLnBrk="1" hangingPunct="1">
              <a:spcAft>
                <a:spcPts val="600"/>
              </a:spcAft>
              <a:buFont typeface="Arial" charset="0"/>
              <a:buChar char="•"/>
            </a:pPr>
            <a:r>
              <a:rPr lang="it-IT" sz="1600">
                <a:cs typeface="Arial" charset="0"/>
              </a:rPr>
              <a:t>Cosí come la natura puó essere domata se la sua rappresentazione ne illustra le regole, cosí la società puó essere protetta dai crimini se le persone e gli oggetti del mondo sociale sono marchiati ed identificati, sorvegliati e controllati, soggetti, cioé, </a:t>
            </a:r>
            <a:r>
              <a:rPr lang="it-IT" sz="1600" b="1">
                <a:solidFill>
                  <a:srgbClr val="800000"/>
                </a:solidFill>
                <a:cs typeface="Arial" charset="0"/>
              </a:rPr>
              <a:t>alla piena visibilità pubblica</a:t>
            </a:r>
            <a:r>
              <a:rPr lang="it-IT" sz="1600">
                <a:solidFill>
                  <a:srgbClr val="800000"/>
                </a:solidFill>
                <a:cs typeface="Arial" charset="0"/>
              </a:rPr>
              <a:t>.</a:t>
            </a:r>
            <a:r>
              <a:rPr lang="it-IT" sz="1600">
                <a:solidFill>
                  <a:srgbClr val="FF0000"/>
                </a:solidFill>
                <a:cs typeface="Arial" charset="0"/>
              </a:rPr>
              <a:t> </a:t>
            </a:r>
          </a:p>
          <a:p>
            <a:pPr eaLnBrk="1" hangingPunct="1">
              <a:spcAft>
                <a:spcPts val="600"/>
              </a:spcAft>
              <a:buFont typeface="Arial" charset="0"/>
              <a:buChar char="•"/>
            </a:pPr>
            <a:r>
              <a:rPr lang="it-IT" sz="1600">
                <a:cs typeface="Arial" charset="0"/>
              </a:rPr>
              <a:t>Il maggior interprete di questa visione fu </a:t>
            </a:r>
            <a:r>
              <a:rPr lang="it-IT" sz="1600" b="1">
                <a:solidFill>
                  <a:srgbClr val="800000"/>
                </a:solidFill>
                <a:cs typeface="Arial" charset="0"/>
              </a:rPr>
              <a:t>Jeremy Bentham</a:t>
            </a:r>
            <a:r>
              <a:rPr lang="it-IT" sz="1600">
                <a:solidFill>
                  <a:srgbClr val="800000"/>
                </a:solidFill>
                <a:cs typeface="Arial" charset="0"/>
              </a:rPr>
              <a:t>, </a:t>
            </a:r>
            <a:r>
              <a:rPr lang="it-IT" sz="1600">
                <a:cs typeface="Arial" charset="0"/>
              </a:rPr>
              <a:t>architetto e filosofo inglese, che nel diciottesimo secolo, sulla base degli elementi culturali sopra esposti, conió la famosa espressione: </a:t>
            </a:r>
            <a:r>
              <a:rPr lang="it-IT" sz="1600" b="1">
                <a:solidFill>
                  <a:srgbClr val="800000"/>
                </a:solidFill>
                <a:cs typeface="Arial" charset="0"/>
              </a:rPr>
              <a:t>"</a:t>
            </a:r>
            <a:r>
              <a:rPr lang="it-IT" sz="1600" b="1" i="1">
                <a:solidFill>
                  <a:srgbClr val="800000"/>
                </a:solidFill>
                <a:cs typeface="Arial" charset="0"/>
              </a:rPr>
              <a:t>piú attentamente saremo osservati, meglio ci comporteremo</a:t>
            </a:r>
            <a:r>
              <a:rPr lang="it-IT" sz="1600" b="1">
                <a:solidFill>
                  <a:srgbClr val="800000"/>
                </a:solidFill>
                <a:cs typeface="Arial" charset="0"/>
              </a:rPr>
              <a:t>". </a:t>
            </a:r>
          </a:p>
        </p:txBody>
      </p:sp>
      <p:pic>
        <p:nvPicPr>
          <p:cNvPr id="296962" name="Picture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565400"/>
            <a:ext cx="2581275" cy="3292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6963" name="Title 2"/>
          <p:cNvSpPr txBox="1">
            <a:spLocks/>
          </p:cNvSpPr>
          <p:nvPr/>
        </p:nvSpPr>
        <p:spPr bwMode="auto">
          <a:xfrm>
            <a:off x="179388" y="1268413"/>
            <a:ext cx="8329612" cy="542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2800" b="1" dirty="0">
                <a:solidFill>
                  <a:srgbClr val="333399"/>
                </a:solidFill>
                <a:latin typeface="Candara" charset="0"/>
              </a:rPr>
              <a:t>Il </a:t>
            </a:r>
            <a:r>
              <a:rPr lang="it-IT" sz="2800" b="1" dirty="0" err="1">
                <a:solidFill>
                  <a:srgbClr val="333399"/>
                </a:solidFill>
                <a:latin typeface="Candara" charset="0"/>
              </a:rPr>
              <a:t>Whistleblowing</a:t>
            </a:r>
            <a:r>
              <a:rPr lang="it-IT" sz="2800" b="1" dirty="0">
                <a:solidFill>
                  <a:srgbClr val="333399"/>
                </a:solidFill>
                <a:latin typeface="Candara" charset="0"/>
              </a:rPr>
              <a:t> è un atto di potere</a:t>
            </a:r>
          </a:p>
          <a:p>
            <a:pPr eaLnBrk="1" hangingPunct="1"/>
            <a:r>
              <a:rPr lang="it-IT" sz="1800" b="1" dirty="0">
                <a:solidFill>
                  <a:srgbClr val="333399"/>
                </a:solidFill>
                <a:latin typeface="Candara" charset="0"/>
              </a:rPr>
              <a:t>…e va gestito consapevolmente</a:t>
            </a:r>
          </a:p>
        </p:txBody>
      </p:sp>
    </p:spTree>
    <p:extLst>
      <p:ext uri="{BB962C8B-B14F-4D97-AF65-F5344CB8AC3E}">
        <p14:creationId xmlns:p14="http://schemas.microsoft.com/office/powerpoint/2010/main" val="2941331848"/>
      </p:ext>
    </p:extLst>
  </p:cSld>
  <p:clrMapOvr>
    <a:masterClrMapping/>
  </p:clrMapOvr>
  <p:transition>
    <p:wipe dir="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5"/>
          <p:cNvSpPr txBox="1">
            <a:spLocks noChangeArrowheads="1"/>
          </p:cNvSpPr>
          <p:nvPr/>
        </p:nvSpPr>
        <p:spPr bwMode="auto">
          <a:xfrm>
            <a:off x="1763713" y="188913"/>
            <a:ext cx="3744912" cy="403225"/>
          </a:xfrm>
          <a:prstGeom prst="rect">
            <a:avLst/>
          </a:prstGeom>
          <a:noFill/>
          <a:ln>
            <a:noFill/>
          </a:ln>
          <a:effectLst/>
          <a:extLst>
            <a:ext uri="{909E8E84-426E-40dd-AFC4-6F175D3DCCD1}">
              <a14:hiddenFill xmlns="" xmlns:a14="http://schemas.microsoft.com/office/drawing/2010/main">
                <a:gradFill rotWithShape="1">
                  <a:gsLst>
                    <a:gs pos="0">
                      <a:srgbClr val="BFD0D0">
                        <a:gamma/>
                        <a:tint val="0"/>
                        <a:invGamma/>
                      </a:srgbClr>
                    </a:gs>
                    <a:gs pos="100000">
                      <a:srgbClr val="BFD0D0"/>
                    </a:gs>
                  </a:gsLst>
                  <a:lin ang="0" scaled="1"/>
                </a:gra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ea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ea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ea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90000"/>
              </a:lnSpc>
              <a:defRPr/>
            </a:pPr>
            <a:r>
              <a:rPr lang="it-IT" sz="2200" b="1" dirty="0">
                <a:solidFill>
                  <a:schemeClr val="bg1"/>
                </a:solidFill>
                <a:latin typeface="Arial"/>
                <a:cs typeface="Arial"/>
              </a:rPr>
              <a:t>Trasparenza ed etica</a:t>
            </a:r>
            <a:endParaRPr lang="it-IT" sz="1000" b="1" i="1" dirty="0">
              <a:solidFill>
                <a:schemeClr val="bg1"/>
              </a:solidFill>
              <a:latin typeface="Arial"/>
              <a:cs typeface="Arial"/>
            </a:endParaRPr>
          </a:p>
        </p:txBody>
      </p:sp>
      <p:sp>
        <p:nvSpPr>
          <p:cNvPr id="297986" name="TextBox 2"/>
          <p:cNvSpPr txBox="1">
            <a:spLocks noChangeArrowheads="1"/>
          </p:cNvSpPr>
          <p:nvPr/>
        </p:nvSpPr>
        <p:spPr bwMode="auto">
          <a:xfrm>
            <a:off x="4500563" y="2566988"/>
            <a:ext cx="3644900" cy="321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257175"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Aft>
                <a:spcPts val="600"/>
              </a:spcAft>
              <a:buFont typeface="Arial" charset="0"/>
              <a:buChar char="•"/>
            </a:pPr>
            <a:r>
              <a:rPr lang="it-IT" sz="1800"/>
              <a:t>Bentham fu anche l'inventore del celebre "</a:t>
            </a:r>
            <a:r>
              <a:rPr lang="it-IT" sz="1800" b="1">
                <a:solidFill>
                  <a:srgbClr val="800000"/>
                </a:solidFill>
              </a:rPr>
              <a:t>Panopticon</a:t>
            </a:r>
            <a:r>
              <a:rPr lang="it-IT" sz="1800"/>
              <a:t>", una costruzione carceraria congegnata in modo tale che un unico osservatore posto al centro dello stabilimento potesse tenere sotto controllo visivo il comportamento di tutti gli ospiti della colonia penale. </a:t>
            </a:r>
          </a:p>
          <a:p>
            <a:pPr eaLnBrk="1" hangingPunct="1">
              <a:spcAft>
                <a:spcPts val="600"/>
              </a:spcAft>
              <a:buFont typeface="Arial" charset="0"/>
              <a:buChar char="•"/>
            </a:pPr>
            <a:r>
              <a:rPr lang="it-IT" sz="1800"/>
              <a:t>Una forma di architettura che fu definita "</a:t>
            </a:r>
            <a:r>
              <a:rPr lang="it-IT" sz="1800" b="1">
                <a:solidFill>
                  <a:srgbClr val="800000"/>
                </a:solidFill>
              </a:rPr>
              <a:t>ispettiva</a:t>
            </a:r>
            <a:r>
              <a:rPr lang="it-IT" sz="1800"/>
              <a:t>”</a:t>
            </a:r>
          </a:p>
        </p:txBody>
      </p:sp>
      <p:pic>
        <p:nvPicPr>
          <p:cNvPr id="297987" name="Pictur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2349500"/>
            <a:ext cx="4413250" cy="3221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7988" name="Title 2"/>
          <p:cNvSpPr txBox="1">
            <a:spLocks/>
          </p:cNvSpPr>
          <p:nvPr/>
        </p:nvSpPr>
        <p:spPr bwMode="auto">
          <a:xfrm>
            <a:off x="274638" y="1196975"/>
            <a:ext cx="8329612" cy="542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2800" b="1" dirty="0">
                <a:solidFill>
                  <a:srgbClr val="333399"/>
                </a:solidFill>
                <a:latin typeface="Candara" charset="0"/>
              </a:rPr>
              <a:t>Il </a:t>
            </a:r>
            <a:r>
              <a:rPr lang="it-IT" sz="2800" b="1" dirty="0" err="1">
                <a:solidFill>
                  <a:srgbClr val="333399"/>
                </a:solidFill>
                <a:latin typeface="Candara" charset="0"/>
              </a:rPr>
              <a:t>Whistleblowing</a:t>
            </a:r>
            <a:r>
              <a:rPr lang="it-IT" sz="2800" b="1" dirty="0">
                <a:solidFill>
                  <a:srgbClr val="333399"/>
                </a:solidFill>
                <a:latin typeface="Candara" charset="0"/>
              </a:rPr>
              <a:t> è un atto di potere</a:t>
            </a:r>
          </a:p>
          <a:p>
            <a:pPr eaLnBrk="1" hangingPunct="1"/>
            <a:r>
              <a:rPr lang="it-IT" sz="1800" b="1" dirty="0">
                <a:solidFill>
                  <a:srgbClr val="333399"/>
                </a:solidFill>
                <a:latin typeface="Candara" charset="0"/>
              </a:rPr>
              <a:t>…e va gestito consapevolmente</a:t>
            </a:r>
          </a:p>
        </p:txBody>
      </p:sp>
    </p:spTree>
    <p:extLst>
      <p:ext uri="{BB962C8B-B14F-4D97-AF65-F5344CB8AC3E}">
        <p14:creationId xmlns:p14="http://schemas.microsoft.com/office/powerpoint/2010/main" val="1219180775"/>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5"/>
          <p:cNvSpPr txBox="1">
            <a:spLocks noChangeArrowheads="1"/>
          </p:cNvSpPr>
          <p:nvPr/>
        </p:nvSpPr>
        <p:spPr bwMode="auto">
          <a:xfrm>
            <a:off x="1763713" y="188913"/>
            <a:ext cx="3744912" cy="403225"/>
          </a:xfrm>
          <a:prstGeom prst="rect">
            <a:avLst/>
          </a:prstGeom>
          <a:noFill/>
          <a:ln>
            <a:noFill/>
          </a:ln>
          <a:effectLst/>
          <a:extLst>
            <a:ext uri="{909E8E84-426E-40dd-AFC4-6F175D3DCCD1}">
              <a14:hiddenFill xmlns="" xmlns:a14="http://schemas.microsoft.com/office/drawing/2010/main">
                <a:gradFill rotWithShape="1">
                  <a:gsLst>
                    <a:gs pos="0">
                      <a:srgbClr val="BFD0D0">
                        <a:gamma/>
                        <a:tint val="0"/>
                        <a:invGamma/>
                      </a:srgbClr>
                    </a:gs>
                    <a:gs pos="100000">
                      <a:srgbClr val="BFD0D0"/>
                    </a:gs>
                  </a:gsLst>
                  <a:lin ang="0" scaled="1"/>
                </a:gra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ea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ea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ea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90000"/>
              </a:lnSpc>
              <a:defRPr/>
            </a:pPr>
            <a:r>
              <a:rPr lang="it-IT" sz="2200" b="1" dirty="0">
                <a:solidFill>
                  <a:schemeClr val="bg1"/>
                </a:solidFill>
                <a:latin typeface="Arial"/>
                <a:cs typeface="Arial"/>
              </a:rPr>
              <a:t>Trasparenza ed etica</a:t>
            </a:r>
            <a:endParaRPr lang="it-IT" sz="1000" b="1" i="1" dirty="0">
              <a:solidFill>
                <a:schemeClr val="bg1"/>
              </a:solidFill>
              <a:latin typeface="Arial"/>
              <a:cs typeface="Arial"/>
            </a:endParaRPr>
          </a:p>
        </p:txBody>
      </p:sp>
      <p:sp>
        <p:nvSpPr>
          <p:cNvPr id="299010" name="Rectangle 8"/>
          <p:cNvSpPr>
            <a:spLocks noChangeArrowheads="1"/>
          </p:cNvSpPr>
          <p:nvPr/>
        </p:nvSpPr>
        <p:spPr bwMode="auto">
          <a:xfrm>
            <a:off x="4081463" y="3021013"/>
            <a:ext cx="4108450" cy="2678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it-IT" sz="2400"/>
              <a:t>Una volta in un convegno un autorevole ricercatore rivolse la seguente domanda all'auditorio: "</a:t>
            </a:r>
            <a:r>
              <a:rPr lang="it-IT" sz="2400" b="1">
                <a:solidFill>
                  <a:srgbClr val="800000"/>
                </a:solidFill>
              </a:rPr>
              <a:t>secondo voi, quale Paese al mondo ha raggiunto i maggiori livelli di trasparenza?</a:t>
            </a:r>
            <a:r>
              <a:rPr lang="it-IT" sz="2400" b="1"/>
              <a:t>" </a:t>
            </a:r>
          </a:p>
        </p:txBody>
      </p:sp>
      <p:pic>
        <p:nvPicPr>
          <p:cNvPr id="299011" name="Pictur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3850" y="3141663"/>
            <a:ext cx="3602038" cy="2808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9012" name="Rectangle 12"/>
          <p:cNvSpPr>
            <a:spLocks noChangeArrowheads="1"/>
          </p:cNvSpPr>
          <p:nvPr/>
        </p:nvSpPr>
        <p:spPr bwMode="auto">
          <a:xfrm>
            <a:off x="373063" y="2349500"/>
            <a:ext cx="491966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it-IT" b="1">
                <a:solidFill>
                  <a:srgbClr val="800000"/>
                </a:solidFill>
              </a:rPr>
              <a:t>Il WB e "la faccia sporca della trasparenza" </a:t>
            </a:r>
          </a:p>
        </p:txBody>
      </p:sp>
      <p:sp>
        <p:nvSpPr>
          <p:cNvPr id="299013" name="Title 2"/>
          <p:cNvSpPr txBox="1">
            <a:spLocks/>
          </p:cNvSpPr>
          <p:nvPr/>
        </p:nvSpPr>
        <p:spPr bwMode="auto">
          <a:xfrm>
            <a:off x="323850" y="1341438"/>
            <a:ext cx="8329613" cy="542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2800" b="1" dirty="0">
                <a:solidFill>
                  <a:srgbClr val="333399"/>
                </a:solidFill>
                <a:latin typeface="Candara" charset="0"/>
              </a:rPr>
              <a:t>Il </a:t>
            </a:r>
            <a:r>
              <a:rPr lang="it-IT" sz="2800" b="1" dirty="0" err="1">
                <a:solidFill>
                  <a:srgbClr val="333399"/>
                </a:solidFill>
                <a:latin typeface="Candara" charset="0"/>
              </a:rPr>
              <a:t>Whistleblowing</a:t>
            </a:r>
            <a:r>
              <a:rPr lang="it-IT" sz="2800" b="1" dirty="0">
                <a:solidFill>
                  <a:srgbClr val="333399"/>
                </a:solidFill>
                <a:latin typeface="Candara" charset="0"/>
              </a:rPr>
              <a:t> è un atto di potere</a:t>
            </a:r>
          </a:p>
          <a:p>
            <a:pPr eaLnBrk="1" hangingPunct="1"/>
            <a:r>
              <a:rPr lang="it-IT" sz="1800" b="1" dirty="0">
                <a:solidFill>
                  <a:srgbClr val="333399"/>
                </a:solidFill>
                <a:latin typeface="Candara" charset="0"/>
              </a:rPr>
              <a:t>…e va gestito consapevolmente</a:t>
            </a:r>
          </a:p>
        </p:txBody>
      </p:sp>
    </p:spTree>
    <p:extLst>
      <p:ext uri="{BB962C8B-B14F-4D97-AF65-F5344CB8AC3E}">
        <p14:creationId xmlns:p14="http://schemas.microsoft.com/office/powerpoint/2010/main" val="30193188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21</a:t>
            </a:fld>
            <a:endParaRPr lang="it-IT"/>
          </a:p>
        </p:txBody>
      </p:sp>
      <p:sp>
        <p:nvSpPr>
          <p:cNvPr id="6" name="TextBox 5"/>
          <p:cNvSpPr txBox="1"/>
          <p:nvPr/>
        </p:nvSpPr>
        <p:spPr>
          <a:xfrm>
            <a:off x="3095328" y="2348880"/>
            <a:ext cx="6048672" cy="3970318"/>
          </a:xfrm>
          <a:prstGeom prst="rect">
            <a:avLst/>
          </a:prstGeom>
          <a:solidFill>
            <a:schemeClr val="bg1"/>
          </a:solidFill>
        </p:spPr>
        <p:txBody>
          <a:bodyPr wrap="square">
            <a:spAutoFit/>
          </a:bodyPr>
          <a:lstStyle/>
          <a:p>
            <a:r>
              <a:rPr lang="it-IT" b="1" dirty="0"/>
              <a:t>Possibili decisioni alternative</a:t>
            </a:r>
          </a:p>
          <a:p>
            <a:endParaRPr lang="it-IT" b="1" dirty="0"/>
          </a:p>
          <a:p>
            <a:pPr marL="285750" lvl="0" indent="-285750">
              <a:buFont typeface="Arial"/>
              <a:buChar char="•"/>
            </a:pPr>
            <a:r>
              <a:rPr lang="it-IT" b="1" dirty="0"/>
              <a:t>Decide di consegnare il biglietto e, in cambio, richiede una percentuale per ogni utente che il poliambulatorio gestirà per merito suo. </a:t>
            </a:r>
            <a:endParaRPr lang="it-IT" dirty="0"/>
          </a:p>
          <a:p>
            <a:pPr marL="285750" lvl="0" indent="-285750">
              <a:buFont typeface="Arial"/>
              <a:buChar char="•"/>
            </a:pPr>
            <a:r>
              <a:rPr lang="it-IT" b="1" dirty="0"/>
              <a:t>Decide di consegnare il biglietto ritenendo, il suo, un gesto di </a:t>
            </a:r>
            <a:r>
              <a:rPr lang="it-IT" b="1" dirty="0" err="1"/>
              <a:t>empatìa</a:t>
            </a:r>
            <a:r>
              <a:rPr lang="it-IT" b="1" dirty="0"/>
              <a:t> nei confronti di un utente in difficoltà</a:t>
            </a:r>
            <a:endParaRPr lang="it-IT" dirty="0"/>
          </a:p>
          <a:p>
            <a:pPr marL="285750" lvl="0" indent="-285750">
              <a:buFont typeface="Arial"/>
              <a:buChar char="•"/>
            </a:pPr>
            <a:r>
              <a:rPr lang="it-IT" b="1" dirty="0"/>
              <a:t>Marta decide di NON consegnare il biglietto e mette a disposizione una lista di agenzie che operano nel territorio comunale che chiede sia pubblicato anche sul sito del Comune. Segnala al Responsabile della Prevenzione della Corruzione il comportamento del funzionario.</a:t>
            </a:r>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45119"/>
            <a:ext cx="2784348" cy="6525344"/>
          </a:xfrm>
          <a:prstGeom prst="rect">
            <a:avLst/>
          </a:prstGeom>
        </p:spPr>
      </p:pic>
    </p:spTree>
    <p:extLst>
      <p:ext uri="{BB962C8B-B14F-4D97-AF65-F5344CB8AC3E}">
        <p14:creationId xmlns:p14="http://schemas.microsoft.com/office/powerpoint/2010/main" val="27063917"/>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5"/>
          <p:cNvSpPr txBox="1">
            <a:spLocks noChangeArrowheads="1"/>
          </p:cNvSpPr>
          <p:nvPr/>
        </p:nvSpPr>
        <p:spPr bwMode="auto">
          <a:xfrm>
            <a:off x="1763713" y="188913"/>
            <a:ext cx="3744912" cy="403225"/>
          </a:xfrm>
          <a:prstGeom prst="rect">
            <a:avLst/>
          </a:prstGeom>
          <a:noFill/>
          <a:ln>
            <a:noFill/>
          </a:ln>
          <a:effectLst/>
          <a:extLst>
            <a:ext uri="{909E8E84-426E-40dd-AFC4-6F175D3DCCD1}">
              <a14:hiddenFill xmlns="" xmlns:a14="http://schemas.microsoft.com/office/drawing/2010/main">
                <a:gradFill rotWithShape="1">
                  <a:gsLst>
                    <a:gs pos="0">
                      <a:srgbClr val="BFD0D0">
                        <a:gamma/>
                        <a:tint val="0"/>
                        <a:invGamma/>
                      </a:srgbClr>
                    </a:gs>
                    <a:gs pos="100000">
                      <a:srgbClr val="BFD0D0"/>
                    </a:gs>
                  </a:gsLst>
                  <a:lin ang="0" scaled="1"/>
                </a:gra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ea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ea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ea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90000"/>
              </a:lnSpc>
              <a:defRPr/>
            </a:pPr>
            <a:r>
              <a:rPr lang="it-IT" sz="2200" b="1" dirty="0">
                <a:solidFill>
                  <a:schemeClr val="bg1"/>
                </a:solidFill>
                <a:latin typeface="Arial"/>
                <a:cs typeface="Arial"/>
              </a:rPr>
              <a:t>Trasparenza ed etica</a:t>
            </a:r>
            <a:endParaRPr lang="it-IT" sz="1000" b="1" i="1" dirty="0">
              <a:solidFill>
                <a:schemeClr val="bg1"/>
              </a:solidFill>
              <a:latin typeface="Arial"/>
              <a:cs typeface="Arial"/>
            </a:endParaRPr>
          </a:p>
        </p:txBody>
      </p:sp>
      <p:sp>
        <p:nvSpPr>
          <p:cNvPr id="300034" name="Rectangle 8"/>
          <p:cNvSpPr>
            <a:spLocks noChangeArrowheads="1"/>
          </p:cNvSpPr>
          <p:nvPr/>
        </p:nvSpPr>
        <p:spPr bwMode="auto">
          <a:xfrm>
            <a:off x="4211638" y="3284538"/>
            <a:ext cx="4021137" cy="2678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it-IT" sz="2400"/>
              <a:t>L'auditorio prima timidamente, poi con una certa convinzione, propose le solite nazioni virtuose del Nord Europa. </a:t>
            </a:r>
          </a:p>
          <a:p>
            <a:r>
              <a:rPr lang="it-IT" sz="2400" b="1">
                <a:solidFill>
                  <a:srgbClr val="800000"/>
                </a:solidFill>
              </a:rPr>
              <a:t>La risposta fu molto spiazzante</a:t>
            </a:r>
            <a:r>
              <a:rPr lang="it-IT" sz="2400" b="1"/>
              <a:t>. </a:t>
            </a:r>
          </a:p>
        </p:txBody>
      </p:sp>
      <p:pic>
        <p:nvPicPr>
          <p:cNvPr id="300035" name="Pictur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3850" y="3141663"/>
            <a:ext cx="3602038" cy="2808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0036" name="Rectangle 12"/>
          <p:cNvSpPr>
            <a:spLocks noChangeArrowheads="1"/>
          </p:cNvSpPr>
          <p:nvPr/>
        </p:nvSpPr>
        <p:spPr bwMode="auto">
          <a:xfrm>
            <a:off x="373063" y="2420938"/>
            <a:ext cx="4919662"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it-IT" b="1">
                <a:solidFill>
                  <a:srgbClr val="800000"/>
                </a:solidFill>
              </a:rPr>
              <a:t>Il WB e "la faccia sporca della trasparenza" </a:t>
            </a:r>
          </a:p>
        </p:txBody>
      </p:sp>
      <p:sp>
        <p:nvSpPr>
          <p:cNvPr id="300037" name="Title 2"/>
          <p:cNvSpPr txBox="1">
            <a:spLocks/>
          </p:cNvSpPr>
          <p:nvPr/>
        </p:nvSpPr>
        <p:spPr bwMode="auto">
          <a:xfrm>
            <a:off x="179388" y="1341438"/>
            <a:ext cx="8329612" cy="542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2800" b="1" dirty="0">
                <a:solidFill>
                  <a:srgbClr val="333399"/>
                </a:solidFill>
                <a:latin typeface="Candara" charset="0"/>
              </a:rPr>
              <a:t>Il </a:t>
            </a:r>
            <a:r>
              <a:rPr lang="it-IT" sz="2800" b="1" dirty="0" err="1">
                <a:solidFill>
                  <a:srgbClr val="333399"/>
                </a:solidFill>
                <a:latin typeface="Candara" charset="0"/>
              </a:rPr>
              <a:t>Whistleblowing</a:t>
            </a:r>
            <a:r>
              <a:rPr lang="it-IT" sz="2800" b="1" dirty="0">
                <a:solidFill>
                  <a:srgbClr val="333399"/>
                </a:solidFill>
                <a:latin typeface="Candara" charset="0"/>
              </a:rPr>
              <a:t> è un atto di potere</a:t>
            </a:r>
          </a:p>
          <a:p>
            <a:pPr eaLnBrk="1" hangingPunct="1"/>
            <a:r>
              <a:rPr lang="it-IT" sz="1800" b="1" dirty="0">
                <a:solidFill>
                  <a:srgbClr val="333399"/>
                </a:solidFill>
                <a:latin typeface="Candara" charset="0"/>
              </a:rPr>
              <a:t>…e va gestito consapevolmente</a:t>
            </a:r>
          </a:p>
        </p:txBody>
      </p:sp>
    </p:spTree>
    <p:extLst>
      <p:ext uri="{BB962C8B-B14F-4D97-AF65-F5344CB8AC3E}">
        <p14:creationId xmlns:p14="http://schemas.microsoft.com/office/powerpoint/2010/main" val="440728177"/>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5"/>
          <p:cNvSpPr txBox="1">
            <a:spLocks noChangeArrowheads="1"/>
          </p:cNvSpPr>
          <p:nvPr/>
        </p:nvSpPr>
        <p:spPr bwMode="auto">
          <a:xfrm>
            <a:off x="1763713" y="188913"/>
            <a:ext cx="3744912" cy="403225"/>
          </a:xfrm>
          <a:prstGeom prst="rect">
            <a:avLst/>
          </a:prstGeom>
          <a:noFill/>
          <a:ln>
            <a:noFill/>
          </a:ln>
          <a:effectLst/>
          <a:extLst>
            <a:ext uri="{909E8E84-426E-40dd-AFC4-6F175D3DCCD1}">
              <a14:hiddenFill xmlns="" xmlns:a14="http://schemas.microsoft.com/office/drawing/2010/main">
                <a:gradFill rotWithShape="1">
                  <a:gsLst>
                    <a:gs pos="0">
                      <a:srgbClr val="BFD0D0">
                        <a:gamma/>
                        <a:tint val="0"/>
                        <a:invGamma/>
                      </a:srgbClr>
                    </a:gs>
                    <a:gs pos="100000">
                      <a:srgbClr val="BFD0D0"/>
                    </a:gs>
                  </a:gsLst>
                  <a:lin ang="0" scaled="1"/>
                </a:gra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ea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ea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ea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90000"/>
              </a:lnSpc>
              <a:defRPr/>
            </a:pPr>
            <a:r>
              <a:rPr lang="it-IT" sz="2200" b="1" dirty="0">
                <a:solidFill>
                  <a:schemeClr val="bg1"/>
                </a:solidFill>
                <a:latin typeface="Arial"/>
                <a:cs typeface="Arial"/>
              </a:rPr>
              <a:t>Trasparenza ed etica</a:t>
            </a:r>
            <a:endParaRPr lang="it-IT" sz="1000" b="1" i="1" dirty="0">
              <a:solidFill>
                <a:schemeClr val="bg1"/>
              </a:solidFill>
              <a:latin typeface="Arial"/>
              <a:cs typeface="Arial"/>
            </a:endParaRPr>
          </a:p>
        </p:txBody>
      </p:sp>
      <p:sp>
        <p:nvSpPr>
          <p:cNvPr id="301058" name="Rectangle 3"/>
          <p:cNvSpPr>
            <a:spLocks noChangeArrowheads="1"/>
          </p:cNvSpPr>
          <p:nvPr/>
        </p:nvSpPr>
        <p:spPr bwMode="auto">
          <a:xfrm>
            <a:off x="179388" y="1916113"/>
            <a:ext cx="4919662"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it-IT" b="1">
                <a:solidFill>
                  <a:srgbClr val="800000"/>
                </a:solidFill>
              </a:rPr>
              <a:t>Il WB e "la faccia sporca della trasparenza" </a:t>
            </a:r>
          </a:p>
        </p:txBody>
      </p:sp>
      <p:sp>
        <p:nvSpPr>
          <p:cNvPr id="301059" name="Rectangle 8"/>
          <p:cNvSpPr>
            <a:spLocks noChangeArrowheads="1"/>
          </p:cNvSpPr>
          <p:nvPr/>
        </p:nvSpPr>
        <p:spPr bwMode="auto">
          <a:xfrm>
            <a:off x="4140200" y="2316163"/>
            <a:ext cx="3932238" cy="4246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342900" indent="-342900">
              <a:buFont typeface="Arial" charset="0"/>
              <a:buChar char="•"/>
            </a:pPr>
            <a:r>
              <a:rPr lang="it-IT"/>
              <a:t>Secondo l'oratore il Paese che aveva raggiunto i livelli maggiori di trasparenza era sicuramente da considerare </a:t>
            </a:r>
            <a:r>
              <a:rPr lang="it-IT" b="1">
                <a:solidFill>
                  <a:srgbClr val="800000"/>
                </a:solidFill>
              </a:rPr>
              <a:t>l'ex Germania Est</a:t>
            </a:r>
            <a:r>
              <a:rPr lang="it-IT" b="1"/>
              <a:t>, </a:t>
            </a:r>
            <a:r>
              <a:rPr lang="it-IT"/>
              <a:t>nel senso, che il governo, attraverso una diligentissima polizia, aveva accesso a qualsiasi informazione riguardante le azioni e le opinioni dei cittadini. </a:t>
            </a:r>
          </a:p>
          <a:p>
            <a:pPr marL="342900" indent="-342900">
              <a:buFont typeface="Arial" charset="0"/>
              <a:buChar char="•"/>
            </a:pPr>
            <a:r>
              <a:rPr lang="it-IT"/>
              <a:t>Un bellissimo film </a:t>
            </a:r>
            <a:r>
              <a:rPr lang="it-IT" b="1"/>
              <a:t>"</a:t>
            </a:r>
            <a:r>
              <a:rPr lang="it-IT" b="1" i="1">
                <a:solidFill>
                  <a:srgbClr val="800000"/>
                </a:solidFill>
              </a:rPr>
              <a:t>Le vite degli altri</a:t>
            </a:r>
            <a:r>
              <a:rPr lang="it-IT" b="1"/>
              <a:t>" </a:t>
            </a:r>
            <a:r>
              <a:rPr lang="it-IT"/>
              <a:t>avvalora questa ipotesi illustrando mirabilmente cosa significasse vivere in quel contesto di "piena trasparenza". </a:t>
            </a:r>
          </a:p>
        </p:txBody>
      </p:sp>
      <p:pic>
        <p:nvPicPr>
          <p:cNvPr id="301060"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708275"/>
            <a:ext cx="3673475" cy="35290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1061" name="Title 2"/>
          <p:cNvSpPr txBox="1">
            <a:spLocks/>
          </p:cNvSpPr>
          <p:nvPr/>
        </p:nvSpPr>
        <p:spPr bwMode="auto">
          <a:xfrm>
            <a:off x="179388" y="1157288"/>
            <a:ext cx="8329612" cy="542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2800" b="1" dirty="0">
                <a:solidFill>
                  <a:srgbClr val="333399"/>
                </a:solidFill>
                <a:latin typeface="Candara" charset="0"/>
              </a:rPr>
              <a:t>Il </a:t>
            </a:r>
            <a:r>
              <a:rPr lang="it-IT" sz="2800" b="1" dirty="0" err="1">
                <a:solidFill>
                  <a:srgbClr val="333399"/>
                </a:solidFill>
                <a:latin typeface="Candara" charset="0"/>
              </a:rPr>
              <a:t>Whistleblowing</a:t>
            </a:r>
            <a:r>
              <a:rPr lang="it-IT" sz="2800" b="1" dirty="0">
                <a:solidFill>
                  <a:srgbClr val="333399"/>
                </a:solidFill>
                <a:latin typeface="Candara" charset="0"/>
              </a:rPr>
              <a:t> è un atto di potere</a:t>
            </a:r>
          </a:p>
          <a:p>
            <a:pPr eaLnBrk="1" hangingPunct="1"/>
            <a:r>
              <a:rPr lang="it-IT" sz="1800" b="1" dirty="0">
                <a:solidFill>
                  <a:srgbClr val="333399"/>
                </a:solidFill>
                <a:latin typeface="Candara" charset="0"/>
              </a:rPr>
              <a:t>…e va gestito consapevolmente</a:t>
            </a:r>
          </a:p>
        </p:txBody>
      </p:sp>
    </p:spTree>
    <p:extLst>
      <p:ext uri="{BB962C8B-B14F-4D97-AF65-F5344CB8AC3E}">
        <p14:creationId xmlns:p14="http://schemas.microsoft.com/office/powerpoint/2010/main" val="4119881060"/>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5"/>
          <p:cNvSpPr txBox="1">
            <a:spLocks noChangeArrowheads="1"/>
          </p:cNvSpPr>
          <p:nvPr/>
        </p:nvSpPr>
        <p:spPr bwMode="auto">
          <a:xfrm>
            <a:off x="1763713" y="188913"/>
            <a:ext cx="3744912" cy="403225"/>
          </a:xfrm>
          <a:prstGeom prst="rect">
            <a:avLst/>
          </a:prstGeom>
          <a:noFill/>
          <a:ln>
            <a:noFill/>
          </a:ln>
          <a:effectLst/>
          <a:extLst>
            <a:ext uri="{909E8E84-426E-40dd-AFC4-6F175D3DCCD1}">
              <a14:hiddenFill xmlns="" xmlns:a14="http://schemas.microsoft.com/office/drawing/2010/main">
                <a:gradFill rotWithShape="1">
                  <a:gsLst>
                    <a:gs pos="0">
                      <a:srgbClr val="BFD0D0">
                        <a:gamma/>
                        <a:tint val="0"/>
                        <a:invGamma/>
                      </a:srgbClr>
                    </a:gs>
                    <a:gs pos="100000">
                      <a:srgbClr val="BFD0D0"/>
                    </a:gs>
                  </a:gsLst>
                  <a:lin ang="0" scaled="1"/>
                </a:gra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ea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ea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ea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90000"/>
              </a:lnSpc>
              <a:defRPr/>
            </a:pPr>
            <a:r>
              <a:rPr lang="it-IT" sz="2200" b="1" dirty="0">
                <a:solidFill>
                  <a:schemeClr val="bg1"/>
                </a:solidFill>
                <a:latin typeface="Arial"/>
                <a:cs typeface="Arial"/>
              </a:rPr>
              <a:t>Trasparenza ed etica</a:t>
            </a:r>
            <a:endParaRPr lang="it-IT" sz="1000" b="1" i="1" dirty="0">
              <a:solidFill>
                <a:schemeClr val="bg1"/>
              </a:solidFill>
              <a:latin typeface="Arial"/>
              <a:cs typeface="Arial"/>
            </a:endParaRPr>
          </a:p>
        </p:txBody>
      </p:sp>
      <p:sp>
        <p:nvSpPr>
          <p:cNvPr id="302082" name="Rectangle 8"/>
          <p:cNvSpPr>
            <a:spLocks noChangeArrowheads="1"/>
          </p:cNvSpPr>
          <p:nvPr/>
        </p:nvSpPr>
        <p:spPr bwMode="auto">
          <a:xfrm>
            <a:off x="4211638" y="2376488"/>
            <a:ext cx="3963987" cy="4400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342900" indent="-342900">
              <a:buFont typeface="Arial" charset="0"/>
              <a:buChar char="•"/>
            </a:pPr>
            <a:r>
              <a:rPr lang="it-IT" sz="2000"/>
              <a:t>Quello che l'oratore voleva intendere è che la trasparenza come controllo di per sé non è né buona né cattiva, dipende dall'uso che se ne fa e dai rapporti di potere in campo. </a:t>
            </a:r>
          </a:p>
          <a:p>
            <a:pPr marL="342900" indent="-342900">
              <a:buFont typeface="Arial" charset="0"/>
              <a:buChar char="•"/>
            </a:pPr>
            <a:r>
              <a:rPr lang="it-IT" sz="2000"/>
              <a:t>Il "</a:t>
            </a:r>
            <a:r>
              <a:rPr lang="it-IT" sz="2000" b="1">
                <a:solidFill>
                  <a:srgbClr val="800000"/>
                </a:solidFill>
              </a:rPr>
              <a:t>gioco</a:t>
            </a:r>
            <a:r>
              <a:rPr lang="it-IT" sz="2000"/>
              <a:t>" della “trasparenza come controllo” è </a:t>
            </a:r>
            <a:r>
              <a:rPr lang="it-IT" sz="2000" b="1">
                <a:solidFill>
                  <a:srgbClr val="800000"/>
                </a:solidFill>
              </a:rPr>
              <a:t>eticamente orientato </a:t>
            </a:r>
            <a:r>
              <a:rPr lang="it-IT" sz="2000"/>
              <a:t>fino a che il controllante e il controllato possono scambiarsi facilmente i ruoli in uno spirito di piena </a:t>
            </a:r>
            <a:r>
              <a:rPr lang="it-IT" sz="2000" b="1">
                <a:solidFill>
                  <a:srgbClr val="800000"/>
                </a:solidFill>
              </a:rPr>
              <a:t>reciprocità e simmetria</a:t>
            </a:r>
            <a:r>
              <a:rPr lang="it-IT" sz="2000"/>
              <a:t>. </a:t>
            </a:r>
          </a:p>
        </p:txBody>
      </p:sp>
      <p:pic>
        <p:nvPicPr>
          <p:cNvPr id="302083"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789363"/>
            <a:ext cx="2160588" cy="2160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2084" name="Picture 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flipH="1">
            <a:off x="2268538" y="3789363"/>
            <a:ext cx="2159000" cy="2160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Left-Right Arrow 4"/>
          <p:cNvSpPr/>
          <p:nvPr/>
        </p:nvSpPr>
        <p:spPr>
          <a:xfrm>
            <a:off x="900113" y="5876925"/>
            <a:ext cx="2519362" cy="504825"/>
          </a:xfrm>
          <a:prstGeom prst="leftRightArrow">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302086" name="Rectangle 13"/>
          <p:cNvSpPr>
            <a:spLocks noChangeArrowheads="1"/>
          </p:cNvSpPr>
          <p:nvPr/>
        </p:nvSpPr>
        <p:spPr bwMode="auto">
          <a:xfrm>
            <a:off x="179388" y="1989138"/>
            <a:ext cx="491966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it-IT" b="1">
                <a:solidFill>
                  <a:srgbClr val="800000"/>
                </a:solidFill>
              </a:rPr>
              <a:t>Il WB e "la faccia sporca della trasparenza" </a:t>
            </a:r>
          </a:p>
        </p:txBody>
      </p:sp>
      <p:sp>
        <p:nvSpPr>
          <p:cNvPr id="302087" name="Title 2"/>
          <p:cNvSpPr txBox="1">
            <a:spLocks/>
          </p:cNvSpPr>
          <p:nvPr/>
        </p:nvSpPr>
        <p:spPr bwMode="auto">
          <a:xfrm>
            <a:off x="179388" y="1085850"/>
            <a:ext cx="8329612" cy="542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2800" b="1" dirty="0">
                <a:solidFill>
                  <a:srgbClr val="333399"/>
                </a:solidFill>
                <a:latin typeface="Candara" charset="0"/>
              </a:rPr>
              <a:t>Il </a:t>
            </a:r>
            <a:r>
              <a:rPr lang="it-IT" sz="2800" b="1" dirty="0" err="1">
                <a:solidFill>
                  <a:srgbClr val="333399"/>
                </a:solidFill>
                <a:latin typeface="Candara" charset="0"/>
              </a:rPr>
              <a:t>Whistleblowing</a:t>
            </a:r>
            <a:r>
              <a:rPr lang="it-IT" sz="2800" b="1" dirty="0">
                <a:solidFill>
                  <a:srgbClr val="333399"/>
                </a:solidFill>
                <a:latin typeface="Candara" charset="0"/>
              </a:rPr>
              <a:t> è un atto di potere</a:t>
            </a:r>
          </a:p>
          <a:p>
            <a:pPr eaLnBrk="1" hangingPunct="1"/>
            <a:r>
              <a:rPr lang="it-IT" sz="1800" b="1" dirty="0">
                <a:solidFill>
                  <a:srgbClr val="333399"/>
                </a:solidFill>
                <a:latin typeface="Candara" charset="0"/>
              </a:rPr>
              <a:t>…e va gestito consapevolmente</a:t>
            </a:r>
          </a:p>
        </p:txBody>
      </p:sp>
    </p:spTree>
    <p:extLst>
      <p:ext uri="{BB962C8B-B14F-4D97-AF65-F5344CB8AC3E}">
        <p14:creationId xmlns:p14="http://schemas.microsoft.com/office/powerpoint/2010/main" val="3109155711"/>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10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3789363"/>
            <a:ext cx="2262188" cy="2311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 Box 15"/>
          <p:cNvSpPr txBox="1">
            <a:spLocks noChangeArrowheads="1"/>
          </p:cNvSpPr>
          <p:nvPr/>
        </p:nvSpPr>
        <p:spPr bwMode="auto">
          <a:xfrm>
            <a:off x="1763713" y="188913"/>
            <a:ext cx="3744912" cy="403225"/>
          </a:xfrm>
          <a:prstGeom prst="rect">
            <a:avLst/>
          </a:prstGeom>
          <a:noFill/>
          <a:ln>
            <a:noFill/>
          </a:ln>
          <a:effectLst/>
          <a:extLst>
            <a:ext uri="{909E8E84-426E-40dd-AFC4-6F175D3DCCD1}">
              <a14:hiddenFill xmlns="" xmlns:a14="http://schemas.microsoft.com/office/drawing/2010/main">
                <a:gradFill rotWithShape="1">
                  <a:gsLst>
                    <a:gs pos="0">
                      <a:srgbClr val="BFD0D0">
                        <a:gamma/>
                        <a:tint val="0"/>
                        <a:invGamma/>
                      </a:srgbClr>
                    </a:gs>
                    <a:gs pos="100000">
                      <a:srgbClr val="BFD0D0"/>
                    </a:gs>
                  </a:gsLst>
                  <a:lin ang="0" scaled="1"/>
                </a:gra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ea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ea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ea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90000"/>
              </a:lnSpc>
              <a:defRPr/>
            </a:pPr>
            <a:r>
              <a:rPr lang="it-IT" sz="2200" b="1" dirty="0">
                <a:solidFill>
                  <a:schemeClr val="bg1"/>
                </a:solidFill>
                <a:latin typeface="Arial"/>
                <a:cs typeface="Arial"/>
              </a:rPr>
              <a:t>Trasparenza ed etica</a:t>
            </a:r>
            <a:endParaRPr lang="it-IT" sz="1000" b="1" i="1" dirty="0">
              <a:solidFill>
                <a:schemeClr val="bg1"/>
              </a:solidFill>
              <a:latin typeface="Arial"/>
              <a:cs typeface="Arial"/>
            </a:endParaRPr>
          </a:p>
        </p:txBody>
      </p:sp>
      <p:sp>
        <p:nvSpPr>
          <p:cNvPr id="303107" name="Rectangle 8"/>
          <p:cNvSpPr>
            <a:spLocks noChangeArrowheads="1"/>
          </p:cNvSpPr>
          <p:nvPr/>
        </p:nvSpPr>
        <p:spPr bwMode="auto">
          <a:xfrm>
            <a:off x="4221163" y="2492375"/>
            <a:ext cx="4027487" cy="403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342900" indent="-342900">
              <a:buFont typeface="Arial" charset="0"/>
              <a:buChar char="•"/>
            </a:pPr>
            <a:r>
              <a:rPr lang="it-IT" sz="1600"/>
              <a:t>Il Panopticon di Bentham è certamente uno </a:t>
            </a:r>
            <a:r>
              <a:rPr lang="it-IT" sz="1600" b="1">
                <a:solidFill>
                  <a:srgbClr val="800000"/>
                </a:solidFill>
              </a:rPr>
              <a:t>strumento di controllo (di ispezione) ma non è eticamente orientato</a:t>
            </a:r>
            <a:r>
              <a:rPr lang="it-IT" sz="1600"/>
              <a:t> perché il controllato (la popolazione carceraria) non si potrà mai trovare al posto del controllante (le guardie carcerarie) e viceversa. </a:t>
            </a:r>
          </a:p>
          <a:p>
            <a:pPr marL="342900" indent="-342900">
              <a:buFont typeface="Arial" charset="0"/>
              <a:buChar char="•"/>
            </a:pPr>
            <a:r>
              <a:rPr lang="it-IT" sz="1600"/>
              <a:t>Se il governo di uno Stato ha accesso a tutte le informazioni sui comportamenti dei propri cittadini ma i cittadini non possono accedere alle informazioni sui comportamenti dei propri governanti siamo comunque in un regime di trasparenza, ma fortemente asimmetrica, </a:t>
            </a:r>
            <a:r>
              <a:rPr lang="it-IT" sz="1600" b="1">
                <a:solidFill>
                  <a:srgbClr val="800000"/>
                </a:solidFill>
              </a:rPr>
              <a:t>in cui non c'è permeabilità dei ruoli.</a:t>
            </a:r>
            <a:r>
              <a:rPr lang="it-IT" sz="1600" b="1"/>
              <a:t> </a:t>
            </a:r>
          </a:p>
        </p:txBody>
      </p:sp>
      <p:pic>
        <p:nvPicPr>
          <p:cNvPr id="30310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789363"/>
            <a:ext cx="2160588" cy="2160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Right Arrow 5"/>
          <p:cNvSpPr/>
          <p:nvPr/>
        </p:nvSpPr>
        <p:spPr>
          <a:xfrm>
            <a:off x="684213" y="6092825"/>
            <a:ext cx="2447925" cy="431800"/>
          </a:xfrm>
          <a:prstGeom prst="rightArrow">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p>
        </p:txBody>
      </p:sp>
      <p:sp>
        <p:nvSpPr>
          <p:cNvPr id="303110" name="Rectangle 12"/>
          <p:cNvSpPr>
            <a:spLocks noChangeArrowheads="1"/>
          </p:cNvSpPr>
          <p:nvPr/>
        </p:nvSpPr>
        <p:spPr bwMode="auto">
          <a:xfrm>
            <a:off x="179388" y="1844675"/>
            <a:ext cx="4919662"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it-IT" b="1">
                <a:solidFill>
                  <a:srgbClr val="800000"/>
                </a:solidFill>
              </a:rPr>
              <a:t>Il WB e "la faccia sporca della trasparenza" </a:t>
            </a:r>
          </a:p>
        </p:txBody>
      </p:sp>
      <p:sp>
        <p:nvSpPr>
          <p:cNvPr id="303111" name="Title 2"/>
          <p:cNvSpPr txBox="1">
            <a:spLocks/>
          </p:cNvSpPr>
          <p:nvPr/>
        </p:nvSpPr>
        <p:spPr bwMode="auto">
          <a:xfrm>
            <a:off x="179388" y="1085850"/>
            <a:ext cx="8329612" cy="542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2800" b="1" dirty="0">
                <a:solidFill>
                  <a:srgbClr val="333399"/>
                </a:solidFill>
                <a:latin typeface="Candara" charset="0"/>
              </a:rPr>
              <a:t>Il </a:t>
            </a:r>
            <a:r>
              <a:rPr lang="it-IT" sz="2800" b="1" dirty="0" err="1">
                <a:solidFill>
                  <a:srgbClr val="333399"/>
                </a:solidFill>
                <a:latin typeface="Candara" charset="0"/>
              </a:rPr>
              <a:t>Whistleblowing</a:t>
            </a:r>
            <a:r>
              <a:rPr lang="it-IT" sz="2800" b="1" dirty="0">
                <a:solidFill>
                  <a:srgbClr val="333399"/>
                </a:solidFill>
                <a:latin typeface="Candara" charset="0"/>
              </a:rPr>
              <a:t> è un atto di potere</a:t>
            </a:r>
          </a:p>
          <a:p>
            <a:pPr eaLnBrk="1" hangingPunct="1"/>
            <a:r>
              <a:rPr lang="it-IT" sz="1800" b="1" dirty="0">
                <a:solidFill>
                  <a:srgbClr val="333399"/>
                </a:solidFill>
                <a:latin typeface="Candara" charset="0"/>
              </a:rPr>
              <a:t>…e va gestito consapevolmente</a:t>
            </a:r>
          </a:p>
        </p:txBody>
      </p:sp>
    </p:spTree>
    <p:extLst>
      <p:ext uri="{BB962C8B-B14F-4D97-AF65-F5344CB8AC3E}">
        <p14:creationId xmlns:p14="http://schemas.microsoft.com/office/powerpoint/2010/main" val="725034147"/>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15"/>
          <p:cNvSpPr txBox="1">
            <a:spLocks noChangeArrowheads="1"/>
          </p:cNvSpPr>
          <p:nvPr/>
        </p:nvSpPr>
        <p:spPr bwMode="auto">
          <a:xfrm>
            <a:off x="1763713" y="188913"/>
            <a:ext cx="3744912" cy="403225"/>
          </a:xfrm>
          <a:prstGeom prst="rect">
            <a:avLst/>
          </a:prstGeom>
          <a:noFill/>
          <a:ln>
            <a:noFill/>
          </a:ln>
          <a:effectLst/>
          <a:extLst>
            <a:ext uri="{909E8E84-426E-40dd-AFC4-6F175D3DCCD1}">
              <a14:hiddenFill xmlns="" xmlns:a14="http://schemas.microsoft.com/office/drawing/2010/main">
                <a:gradFill rotWithShape="1">
                  <a:gsLst>
                    <a:gs pos="0">
                      <a:srgbClr val="BFD0D0">
                        <a:gamma/>
                        <a:tint val="0"/>
                        <a:invGamma/>
                      </a:srgbClr>
                    </a:gs>
                    <a:gs pos="100000">
                      <a:srgbClr val="BFD0D0"/>
                    </a:gs>
                  </a:gsLst>
                  <a:lin ang="0" scaled="1"/>
                </a:gra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algn="ctr" eaLnBrk="0" fontAlgn="base" hangingPunct="0">
              <a:spcBef>
                <a:spcPct val="0"/>
              </a:spcBef>
              <a:spcAft>
                <a:spcPct val="0"/>
              </a:spcAft>
              <a:defRPr>
                <a:solidFill>
                  <a:schemeClr val="tx1"/>
                </a:solidFill>
                <a:latin typeface="Arial" charset="0"/>
                <a:ea typeface="Arial" charset="0"/>
                <a:cs typeface="Arial" charset="0"/>
              </a:defRPr>
            </a:lvl6pPr>
            <a:lvl7pPr marL="2971800" indent="-228600" algn="ctr" eaLnBrk="0" fontAlgn="base" hangingPunct="0">
              <a:spcBef>
                <a:spcPct val="0"/>
              </a:spcBef>
              <a:spcAft>
                <a:spcPct val="0"/>
              </a:spcAft>
              <a:defRPr>
                <a:solidFill>
                  <a:schemeClr val="tx1"/>
                </a:solidFill>
                <a:latin typeface="Arial" charset="0"/>
                <a:ea typeface="Arial" charset="0"/>
                <a:cs typeface="Arial" charset="0"/>
              </a:defRPr>
            </a:lvl7pPr>
            <a:lvl8pPr marL="3429000" indent="-228600" algn="ctr" eaLnBrk="0" fontAlgn="base" hangingPunct="0">
              <a:spcBef>
                <a:spcPct val="0"/>
              </a:spcBef>
              <a:spcAft>
                <a:spcPct val="0"/>
              </a:spcAft>
              <a:defRPr>
                <a:solidFill>
                  <a:schemeClr val="tx1"/>
                </a:solidFill>
                <a:latin typeface="Arial" charset="0"/>
                <a:ea typeface="Arial" charset="0"/>
                <a:cs typeface="Arial" charset="0"/>
              </a:defRPr>
            </a:lvl8pPr>
            <a:lvl9pPr marL="3886200" indent="-228600" algn="ctr"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90000"/>
              </a:lnSpc>
              <a:defRPr/>
            </a:pPr>
            <a:r>
              <a:rPr lang="it-IT" sz="2200" b="1" dirty="0">
                <a:solidFill>
                  <a:schemeClr val="bg1"/>
                </a:solidFill>
                <a:latin typeface="Arial"/>
                <a:cs typeface="Arial"/>
              </a:rPr>
              <a:t>Trasparenza ed etica</a:t>
            </a:r>
            <a:endParaRPr lang="it-IT" sz="1000" b="1" i="1" dirty="0">
              <a:solidFill>
                <a:schemeClr val="bg1"/>
              </a:solidFill>
              <a:latin typeface="Arial"/>
              <a:cs typeface="Arial"/>
            </a:endParaRPr>
          </a:p>
        </p:txBody>
      </p:sp>
      <p:sp>
        <p:nvSpPr>
          <p:cNvPr id="304130" name="Rectangle 8"/>
          <p:cNvSpPr>
            <a:spLocks noChangeArrowheads="1"/>
          </p:cNvSpPr>
          <p:nvPr/>
        </p:nvSpPr>
        <p:spPr bwMode="auto">
          <a:xfrm>
            <a:off x="3563938" y="2278063"/>
            <a:ext cx="4640262" cy="4524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285750" indent="-285750">
              <a:buFont typeface="Arial" charset="0"/>
              <a:buChar char="•"/>
            </a:pPr>
            <a:r>
              <a:rPr lang="it-IT" sz="1600"/>
              <a:t>Con il </a:t>
            </a:r>
            <a:r>
              <a:rPr lang="it-IT" sz="1600" i="1"/>
              <a:t>Whistleblowing</a:t>
            </a:r>
            <a:r>
              <a:rPr lang="it-IT" sz="1600"/>
              <a:t> si realizza uno dei più potenti strumenti di trasparenza come controllo, in piena ottica Benthamiana </a:t>
            </a:r>
            <a:r>
              <a:rPr lang="it-IT" sz="1600" b="1">
                <a:solidFill>
                  <a:srgbClr val="800000"/>
                </a:solidFill>
              </a:rPr>
              <a:t>"</a:t>
            </a:r>
            <a:r>
              <a:rPr lang="it-IT" sz="1600" b="1" i="1">
                <a:solidFill>
                  <a:srgbClr val="800000"/>
                </a:solidFill>
              </a:rPr>
              <a:t>più attentamente saremo osservati, meglio ci comporteremo</a:t>
            </a:r>
            <a:r>
              <a:rPr lang="it-IT" sz="1600" b="1">
                <a:solidFill>
                  <a:srgbClr val="800000"/>
                </a:solidFill>
              </a:rPr>
              <a:t>".</a:t>
            </a:r>
            <a:r>
              <a:rPr lang="it-IT" sz="1600"/>
              <a:t>  </a:t>
            </a:r>
          </a:p>
          <a:p>
            <a:pPr marL="285750" indent="-285750">
              <a:buFont typeface="Arial" charset="0"/>
              <a:buChar char="•"/>
            </a:pPr>
            <a:r>
              <a:rPr lang="it-IT" sz="1600"/>
              <a:t>Ma in questo caso (soprattutto in questo caso)  deve funzionare la </a:t>
            </a:r>
            <a:r>
              <a:rPr lang="it-IT" sz="1600" b="1"/>
              <a:t>simmetria e la reciprocità</a:t>
            </a:r>
            <a:r>
              <a:rPr lang="it-IT" sz="1600"/>
              <a:t>. </a:t>
            </a:r>
          </a:p>
          <a:p>
            <a:pPr marL="285750" indent="-285750">
              <a:buFont typeface="Arial" charset="0"/>
              <a:buChar char="•"/>
            </a:pPr>
            <a:r>
              <a:rPr lang="it-IT" sz="1600"/>
              <a:t>Il "gioco" del WB funziona fintantoché i dipendenti pubblici possono </a:t>
            </a:r>
            <a:r>
              <a:rPr lang="it-IT" sz="1600" b="1"/>
              <a:t>segnalare comportamenti di altri dipendenti pubblici </a:t>
            </a:r>
            <a:r>
              <a:rPr lang="it-IT" sz="1600" b="1">
                <a:solidFill>
                  <a:srgbClr val="800000"/>
                </a:solidFill>
              </a:rPr>
              <a:t>compresa la componente dirigenziale</a:t>
            </a:r>
            <a:r>
              <a:rPr lang="it-IT" sz="1600">
                <a:solidFill>
                  <a:srgbClr val="800000"/>
                </a:solidFill>
              </a:rPr>
              <a:t> </a:t>
            </a:r>
            <a:r>
              <a:rPr lang="it-IT" sz="1600" b="1">
                <a:solidFill>
                  <a:srgbClr val="800000"/>
                </a:solidFill>
              </a:rPr>
              <a:t>e politica.</a:t>
            </a:r>
            <a:r>
              <a:rPr lang="it-IT" sz="1600">
                <a:solidFill>
                  <a:srgbClr val="800000"/>
                </a:solidFill>
              </a:rPr>
              <a:t> </a:t>
            </a:r>
          </a:p>
          <a:p>
            <a:pPr marL="285750" indent="-285750">
              <a:buFont typeface="Arial" charset="0"/>
              <a:buChar char="•"/>
            </a:pPr>
            <a:r>
              <a:rPr lang="it-IT" sz="1600"/>
              <a:t>Ove questo fosse precluso, ove cioè, la componente dirigenziale e/o quella politica risultassero impermeabili alle segnalazioni dei funzionari o viceversa</a:t>
            </a:r>
            <a:r>
              <a:rPr lang="it-IT" sz="1600" b="1"/>
              <a:t>, l'istituto perderebbe di qualsiasi efficacia</a:t>
            </a:r>
          </a:p>
        </p:txBody>
      </p:sp>
      <p:pic>
        <p:nvPicPr>
          <p:cNvPr id="304131" name="Picture 7"/>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88" y="3213100"/>
            <a:ext cx="3455987" cy="2303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4132" name="Rectangle 13"/>
          <p:cNvSpPr>
            <a:spLocks noChangeArrowheads="1"/>
          </p:cNvSpPr>
          <p:nvPr/>
        </p:nvSpPr>
        <p:spPr bwMode="auto">
          <a:xfrm>
            <a:off x="250825" y="1700213"/>
            <a:ext cx="4919663"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it-IT" b="1">
                <a:solidFill>
                  <a:srgbClr val="800000"/>
                </a:solidFill>
              </a:rPr>
              <a:t>Il WB e "la faccia sporca della trasparenza" </a:t>
            </a:r>
          </a:p>
        </p:txBody>
      </p:sp>
      <p:sp>
        <p:nvSpPr>
          <p:cNvPr id="304133" name="Title 2"/>
          <p:cNvSpPr txBox="1">
            <a:spLocks/>
          </p:cNvSpPr>
          <p:nvPr/>
        </p:nvSpPr>
        <p:spPr bwMode="auto">
          <a:xfrm>
            <a:off x="130175" y="941388"/>
            <a:ext cx="8329613" cy="542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2800" b="1" dirty="0">
                <a:solidFill>
                  <a:srgbClr val="333399"/>
                </a:solidFill>
                <a:latin typeface="Candara" charset="0"/>
              </a:rPr>
              <a:t>Il </a:t>
            </a:r>
            <a:r>
              <a:rPr lang="it-IT" sz="2800" b="1" dirty="0" err="1">
                <a:solidFill>
                  <a:srgbClr val="333399"/>
                </a:solidFill>
                <a:latin typeface="Candara" charset="0"/>
              </a:rPr>
              <a:t>Whistleblowing</a:t>
            </a:r>
            <a:r>
              <a:rPr lang="it-IT" sz="2800" b="1" dirty="0">
                <a:solidFill>
                  <a:srgbClr val="333399"/>
                </a:solidFill>
                <a:latin typeface="Candara" charset="0"/>
              </a:rPr>
              <a:t> è un atto di potere</a:t>
            </a:r>
          </a:p>
          <a:p>
            <a:pPr eaLnBrk="1" hangingPunct="1"/>
            <a:r>
              <a:rPr lang="it-IT" sz="1800" b="1" dirty="0">
                <a:solidFill>
                  <a:srgbClr val="333399"/>
                </a:solidFill>
                <a:latin typeface="Candara" charset="0"/>
              </a:rPr>
              <a:t>…e va gestito consapevolmente</a:t>
            </a:r>
          </a:p>
        </p:txBody>
      </p:sp>
    </p:spTree>
    <p:extLst>
      <p:ext uri="{BB962C8B-B14F-4D97-AF65-F5344CB8AC3E}">
        <p14:creationId xmlns:p14="http://schemas.microsoft.com/office/powerpoint/2010/main" val="3822628198"/>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Title 2"/>
          <p:cNvSpPr>
            <a:spLocks noGrp="1"/>
          </p:cNvSpPr>
          <p:nvPr>
            <p:ph type="title" idx="4294967295"/>
          </p:nvPr>
        </p:nvSpPr>
        <p:spPr>
          <a:xfrm>
            <a:off x="464284" y="1196975"/>
            <a:ext cx="7674337" cy="542925"/>
          </a:xfrm>
        </p:spPr>
        <p:txBody>
          <a:bodyPr>
            <a:normAutofit fontScale="90000"/>
          </a:bodyPr>
          <a:lstStyle/>
          <a:p>
            <a:pPr eaLnBrk="1" hangingPunct="1"/>
            <a:r>
              <a:rPr lang="it-IT" b="1" dirty="0">
                <a:solidFill>
                  <a:srgbClr val="000090"/>
                </a:solidFill>
                <a:latin typeface="Candara" charset="0"/>
              </a:rPr>
              <a:t>Perché abbiamo bisogno dei WB?</a:t>
            </a:r>
          </a:p>
        </p:txBody>
      </p:sp>
      <p:sp>
        <p:nvSpPr>
          <p:cNvPr id="305154" name="TextBox 1"/>
          <p:cNvSpPr txBox="1">
            <a:spLocks noChangeArrowheads="1"/>
          </p:cNvSpPr>
          <p:nvPr/>
        </p:nvSpPr>
        <p:spPr bwMode="auto">
          <a:xfrm>
            <a:off x="3563938" y="2420938"/>
            <a:ext cx="4684712" cy="3970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85750" indent="-28575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Char char="•"/>
            </a:pPr>
            <a:r>
              <a:rPr lang="it-IT" sz="1800"/>
              <a:t>Considerare tali elementi ci porta a circostanziare una ipotesi che spiegherebbe la peculiarità della corruzione in Italia e l’assenza (o la scarsità) di Whistleblowers</a:t>
            </a:r>
            <a:r>
              <a:rPr lang="it-IT" altLang="ja-JP" sz="1800"/>
              <a:t>: </a:t>
            </a:r>
          </a:p>
          <a:p>
            <a:pPr eaLnBrk="1" hangingPunct="1">
              <a:buFont typeface="Arial" charset="0"/>
              <a:buChar char="•"/>
            </a:pPr>
            <a:r>
              <a:rPr lang="it-IT" sz="1800" i="1"/>
              <a:t>E’ probabile che i funzionari/dirigenti che rilevano </a:t>
            </a:r>
            <a:r>
              <a:rPr lang="it-IT" sz="1800" b="1" i="1"/>
              <a:t>condotte illecite </a:t>
            </a:r>
            <a:r>
              <a:rPr lang="it-IT" sz="1800" i="1"/>
              <a:t>si confrontino anche con una </a:t>
            </a:r>
            <a:r>
              <a:rPr lang="it-IT" sz="1800" b="1" i="1"/>
              <a:t>dinamica di asservimento </a:t>
            </a:r>
            <a:r>
              <a:rPr lang="it-IT" sz="1800" i="1"/>
              <a:t>dell’amministrazione o di parte di essa nei confronti di interessi illeciti e con una </a:t>
            </a:r>
            <a:r>
              <a:rPr lang="it-IT" sz="1800" b="1" i="1"/>
              <a:t>asimmetria della funzione di controllo </a:t>
            </a:r>
            <a:r>
              <a:rPr lang="it-IT" sz="1800" i="1"/>
              <a:t>sempre</a:t>
            </a:r>
            <a:r>
              <a:rPr lang="it-IT" sz="1800" b="1" i="1"/>
              <a:t> </a:t>
            </a:r>
            <a:r>
              <a:rPr lang="it-IT" sz="1800" i="1"/>
              <a:t>a favore di tali interessi. Per questo decidono di </a:t>
            </a:r>
            <a:r>
              <a:rPr lang="it-IT" sz="1800" b="1" i="1"/>
              <a:t>non segnalare</a:t>
            </a:r>
            <a:endParaRPr lang="it-IT" sz="1800"/>
          </a:p>
        </p:txBody>
      </p:sp>
      <p:pic>
        <p:nvPicPr>
          <p:cNvPr id="30515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708275"/>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9156073"/>
      </p:ext>
    </p:extLst>
  </p:cSld>
  <p:clrMapOvr>
    <a:masterClrMapping/>
  </p:clrMapOvr>
  <p:transition>
    <p:wipe dir="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Title 2"/>
          <p:cNvSpPr>
            <a:spLocks noGrp="1"/>
          </p:cNvSpPr>
          <p:nvPr>
            <p:ph type="title" idx="4294967295"/>
          </p:nvPr>
        </p:nvSpPr>
        <p:spPr>
          <a:xfrm>
            <a:off x="250825" y="1539875"/>
            <a:ext cx="8329613" cy="542925"/>
          </a:xfrm>
        </p:spPr>
        <p:txBody>
          <a:bodyPr>
            <a:normAutofit fontScale="90000"/>
          </a:bodyPr>
          <a:lstStyle/>
          <a:p>
            <a:pPr algn="l" eaLnBrk="1" hangingPunct="1"/>
            <a:r>
              <a:rPr lang="it-IT" b="1">
                <a:solidFill>
                  <a:srgbClr val="000090"/>
                </a:solidFill>
                <a:latin typeface="Candara" charset="0"/>
              </a:rPr>
              <a:t>Perché abbiamo bisogno dei WB?</a:t>
            </a:r>
            <a:br>
              <a:rPr lang="it-IT" b="1">
                <a:solidFill>
                  <a:srgbClr val="000090"/>
                </a:solidFill>
                <a:latin typeface="Candara" charset="0"/>
              </a:rPr>
            </a:br>
            <a:r>
              <a:rPr lang="it-IT" sz="1800" b="1">
                <a:solidFill>
                  <a:srgbClr val="000090"/>
                </a:solidFill>
                <a:latin typeface="Candara" charset="0"/>
              </a:rPr>
              <a:t>…dire-il-vero senza paura</a:t>
            </a:r>
          </a:p>
        </p:txBody>
      </p:sp>
      <p:sp>
        <p:nvSpPr>
          <p:cNvPr id="306178" name="TextBox 1"/>
          <p:cNvSpPr txBox="1">
            <a:spLocks noChangeArrowheads="1"/>
          </p:cNvSpPr>
          <p:nvPr/>
        </p:nvSpPr>
        <p:spPr bwMode="auto">
          <a:xfrm>
            <a:off x="3492500" y="2565400"/>
            <a:ext cx="4652963" cy="341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85750" indent="-28575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Char char="•"/>
            </a:pPr>
            <a:r>
              <a:rPr lang="it-IT"/>
              <a:t>I WB </a:t>
            </a:r>
            <a:r>
              <a:rPr lang="it-IT" b="1">
                <a:solidFill>
                  <a:srgbClr val="800000"/>
                </a:solidFill>
              </a:rPr>
              <a:t>sfidano il potere </a:t>
            </a:r>
            <a:r>
              <a:rPr lang="it-IT">
                <a:solidFill>
                  <a:srgbClr val="800000"/>
                </a:solidFill>
              </a:rPr>
              <a:t>e </a:t>
            </a:r>
            <a:r>
              <a:rPr lang="it-IT" b="1">
                <a:solidFill>
                  <a:srgbClr val="800000"/>
                </a:solidFill>
              </a:rPr>
              <a:t>mettono a rischio se stessi  </a:t>
            </a:r>
          </a:p>
          <a:p>
            <a:pPr eaLnBrk="1" hangingPunct="1">
              <a:buFont typeface="Arial" charset="0"/>
              <a:buChar char="•"/>
            </a:pPr>
            <a:r>
              <a:rPr lang="it-IT"/>
              <a:t>Una caratteristica comune ai WB, infatti, è che gli individui o le organizzazioni le cui condotte illecite vengono segnalate si trovano in una posizione tale da </a:t>
            </a:r>
            <a:r>
              <a:rPr lang="it-IT" b="1">
                <a:solidFill>
                  <a:srgbClr val="800000"/>
                </a:solidFill>
              </a:rPr>
              <a:t>provocare un danno</a:t>
            </a:r>
            <a:r>
              <a:rPr lang="it-IT"/>
              <a:t> al WB</a:t>
            </a:r>
          </a:p>
        </p:txBody>
      </p:sp>
      <p:pic>
        <p:nvPicPr>
          <p:cNvPr id="306179"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 y="2924175"/>
            <a:ext cx="3475038" cy="2665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8625628"/>
      </p:ext>
    </p:extLst>
  </p:cSld>
  <p:clrMapOvr>
    <a:masterClrMapping/>
  </p:clrMapOvr>
  <p:transition>
    <p:wipe dir="r"/>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Title 2"/>
          <p:cNvSpPr>
            <a:spLocks noGrp="1"/>
          </p:cNvSpPr>
          <p:nvPr>
            <p:ph type="title" idx="4294967295"/>
          </p:nvPr>
        </p:nvSpPr>
        <p:spPr>
          <a:xfrm>
            <a:off x="601663" y="1397000"/>
            <a:ext cx="8329612" cy="542925"/>
          </a:xfrm>
        </p:spPr>
        <p:txBody>
          <a:bodyPr>
            <a:normAutofit fontScale="90000"/>
          </a:bodyPr>
          <a:lstStyle/>
          <a:p>
            <a:pPr algn="l" eaLnBrk="1" hangingPunct="1"/>
            <a:r>
              <a:rPr lang="it-IT" b="1">
                <a:solidFill>
                  <a:srgbClr val="000090"/>
                </a:solidFill>
                <a:latin typeface="Candara" charset="0"/>
              </a:rPr>
              <a:t>Perché abbiamo bisogno dei WB?</a:t>
            </a:r>
            <a:br>
              <a:rPr lang="it-IT" b="1">
                <a:solidFill>
                  <a:srgbClr val="000090"/>
                </a:solidFill>
                <a:latin typeface="Candara" charset="0"/>
              </a:rPr>
            </a:br>
            <a:r>
              <a:rPr lang="it-IT" sz="1800" b="1">
                <a:solidFill>
                  <a:srgbClr val="000090"/>
                </a:solidFill>
                <a:latin typeface="Candara" charset="0"/>
              </a:rPr>
              <a:t>…dire-il-vero senza paura</a:t>
            </a:r>
          </a:p>
        </p:txBody>
      </p:sp>
      <p:sp>
        <p:nvSpPr>
          <p:cNvPr id="307202" name="TextBox 1"/>
          <p:cNvSpPr txBox="1">
            <a:spLocks noChangeArrowheads="1"/>
          </p:cNvSpPr>
          <p:nvPr/>
        </p:nvSpPr>
        <p:spPr bwMode="auto">
          <a:xfrm>
            <a:off x="4140200" y="2317750"/>
            <a:ext cx="4178300" cy="3170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85750" indent="-28575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Char char="•"/>
            </a:pPr>
            <a:r>
              <a:rPr lang="it-IT" sz="2000"/>
              <a:t>I WBs, pertanto, mettendo a rischio se stessi, </a:t>
            </a:r>
            <a:r>
              <a:rPr lang="it-IT" sz="2000" b="1">
                <a:solidFill>
                  <a:srgbClr val="800000"/>
                </a:solidFill>
              </a:rPr>
              <a:t>proteggono la loro comunità</a:t>
            </a:r>
            <a:r>
              <a:rPr lang="it-IT" sz="2000"/>
              <a:t>, promuovono l’interesse pubblico e consolidano lo stato di diritto</a:t>
            </a:r>
          </a:p>
          <a:p>
            <a:pPr eaLnBrk="1" hangingPunct="1">
              <a:buFont typeface="Arial" charset="0"/>
              <a:buChar char="•"/>
            </a:pPr>
            <a:r>
              <a:rPr lang="it-IT" sz="2000"/>
              <a:t>In questo sono assimilabili alla figura della “</a:t>
            </a:r>
            <a:r>
              <a:rPr lang="it-IT" altLang="ja-JP" sz="2000" b="1" i="1">
                <a:solidFill>
                  <a:srgbClr val="800000"/>
                </a:solidFill>
              </a:rPr>
              <a:t>parrhesia</a:t>
            </a:r>
            <a:r>
              <a:rPr lang="it-IT" sz="2000"/>
              <a:t>”</a:t>
            </a:r>
            <a:r>
              <a:rPr lang="it-IT" altLang="ja-JP" sz="2000"/>
              <a:t> della democrazia greca, una attività verbale fondata sul </a:t>
            </a:r>
            <a:r>
              <a:rPr lang="it-IT" sz="2000"/>
              <a:t>“</a:t>
            </a:r>
            <a:r>
              <a:rPr lang="it-IT" altLang="ja-JP" sz="2000" b="1">
                <a:solidFill>
                  <a:srgbClr val="800000"/>
                </a:solidFill>
              </a:rPr>
              <a:t>dire-il-vero senza paura</a:t>
            </a:r>
            <a:r>
              <a:rPr lang="it-IT" sz="2000"/>
              <a:t>”</a:t>
            </a:r>
            <a:r>
              <a:rPr lang="it-IT" altLang="ja-JP" sz="2000"/>
              <a:t> (</a:t>
            </a:r>
            <a:r>
              <a:rPr lang="it-IT" altLang="ja-JP" sz="2000" i="1"/>
              <a:t>fearless speech</a:t>
            </a:r>
            <a:r>
              <a:rPr lang="it-IT" altLang="ja-JP" sz="2000"/>
              <a:t>)</a:t>
            </a:r>
            <a:endParaRPr lang="it-IT" sz="2000"/>
          </a:p>
        </p:txBody>
      </p:sp>
      <p:sp>
        <p:nvSpPr>
          <p:cNvPr id="307203" name="TextBox 1"/>
          <p:cNvSpPr txBox="1">
            <a:spLocks noChangeArrowheads="1"/>
          </p:cNvSpPr>
          <p:nvPr/>
        </p:nvSpPr>
        <p:spPr bwMode="auto">
          <a:xfrm>
            <a:off x="179388" y="4967288"/>
            <a:ext cx="3960812" cy="1846262"/>
          </a:xfrm>
          <a:prstGeom prst="rect">
            <a:avLst/>
          </a:prstGeom>
          <a:solidFill>
            <a:schemeClr val="bg1"/>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i="1" dirty="0">
                <a:hlinkClick r:id="rId2"/>
              </a:rPr>
              <a:t>Whistleblowing as Fearless Speech: The Radical Democratic Effects of Late Modern </a:t>
            </a:r>
            <a:r>
              <a:rPr lang="en-US" sz="1800" b="1" i="1" dirty="0" err="1">
                <a:hlinkClick r:id="rId2"/>
              </a:rPr>
              <a:t>Parrhesia</a:t>
            </a:r>
            <a:br>
              <a:rPr lang="en-US" sz="1800" b="1" i="1" dirty="0">
                <a:hlinkClick r:id="rId2"/>
              </a:rPr>
            </a:br>
            <a:r>
              <a:rPr lang="en-US" sz="1800" b="1" dirty="0">
                <a:solidFill>
                  <a:srgbClr val="800000"/>
                </a:solidFill>
              </a:rPr>
              <a:t>Abraham </a:t>
            </a:r>
            <a:r>
              <a:rPr lang="en-US" sz="1800" b="1" dirty="0" err="1">
                <a:solidFill>
                  <a:srgbClr val="800000"/>
                </a:solidFill>
              </a:rPr>
              <a:t>Mansbach</a:t>
            </a:r>
            <a:r>
              <a:rPr lang="en-US" sz="1800" b="1" dirty="0">
                <a:solidFill>
                  <a:srgbClr val="800000"/>
                </a:solidFill>
              </a:rPr>
              <a:t> </a:t>
            </a:r>
            <a:endParaRPr lang="en-US" sz="1800" b="1" i="1" dirty="0">
              <a:solidFill>
                <a:srgbClr val="800000"/>
              </a:solidFill>
            </a:endParaRPr>
          </a:p>
          <a:p>
            <a:pPr eaLnBrk="1" hangingPunct="1"/>
            <a:r>
              <a:rPr lang="en-US" sz="1400" dirty="0"/>
              <a:t>I</a:t>
            </a:r>
            <a:r>
              <a:rPr lang="it-IT" sz="1400" dirty="0"/>
              <a:t>n </a:t>
            </a:r>
          </a:p>
          <a:p>
            <a:pPr eaLnBrk="1" hangingPunct="1"/>
            <a:r>
              <a:rPr lang="it-IT" sz="1400" b="1" dirty="0" err="1"/>
              <a:t>Whistleblowing</a:t>
            </a:r>
            <a:r>
              <a:rPr lang="it-IT" sz="1400" b="1" dirty="0"/>
              <a:t> and </a:t>
            </a:r>
            <a:r>
              <a:rPr lang="it-IT" sz="1400" b="1" dirty="0" err="1"/>
              <a:t>Democratic</a:t>
            </a:r>
            <a:r>
              <a:rPr lang="it-IT" sz="1400" b="1" dirty="0"/>
              <a:t> </a:t>
            </a:r>
            <a:r>
              <a:rPr lang="it-IT" sz="1400" b="1" dirty="0" err="1"/>
              <a:t>Values</a:t>
            </a:r>
            <a:r>
              <a:rPr lang="it-IT" sz="1400" b="1" dirty="0"/>
              <a:t> </a:t>
            </a:r>
            <a:endParaRPr lang="it-IT" sz="1400" dirty="0"/>
          </a:p>
          <a:p>
            <a:pPr eaLnBrk="1" hangingPunct="1"/>
            <a:r>
              <a:rPr lang="it-IT" sz="1400" dirty="0" err="1"/>
              <a:t>edited</a:t>
            </a:r>
            <a:r>
              <a:rPr lang="it-IT" sz="1400" dirty="0"/>
              <a:t> by David Lewis &amp; </a:t>
            </a:r>
            <a:r>
              <a:rPr lang="it-IT" sz="1400" dirty="0" err="1"/>
              <a:t>Wim</a:t>
            </a:r>
            <a:r>
              <a:rPr lang="it-IT" sz="1400" dirty="0"/>
              <a:t> </a:t>
            </a:r>
            <a:r>
              <a:rPr lang="it-IT" sz="1400" dirty="0" err="1"/>
              <a:t>Vandekerckhove</a:t>
            </a:r>
            <a:r>
              <a:rPr lang="it-IT" sz="1400" dirty="0"/>
              <a:t> </a:t>
            </a:r>
          </a:p>
        </p:txBody>
      </p:sp>
      <p:pic>
        <p:nvPicPr>
          <p:cNvPr id="307204" name="Picture 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71550" y="2317750"/>
            <a:ext cx="1800225" cy="2663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0577514"/>
      </p:ext>
    </p:extLst>
  </p:cSld>
  <p:clrMapOvr>
    <a:masterClrMapping/>
  </p:clrMapOvr>
  <p:transition>
    <p:wipe dir="r"/>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Title 2"/>
          <p:cNvSpPr>
            <a:spLocks noGrp="1"/>
          </p:cNvSpPr>
          <p:nvPr>
            <p:ph type="title" idx="4294967295"/>
          </p:nvPr>
        </p:nvSpPr>
        <p:spPr>
          <a:xfrm>
            <a:off x="323850" y="1468438"/>
            <a:ext cx="8329613" cy="542925"/>
          </a:xfrm>
        </p:spPr>
        <p:txBody>
          <a:bodyPr>
            <a:normAutofit fontScale="90000"/>
          </a:bodyPr>
          <a:lstStyle/>
          <a:p>
            <a:pPr algn="l" eaLnBrk="1" hangingPunct="1"/>
            <a:r>
              <a:rPr lang="it-IT" b="1">
                <a:solidFill>
                  <a:srgbClr val="000090"/>
                </a:solidFill>
                <a:latin typeface="Candara" charset="0"/>
              </a:rPr>
              <a:t>Perché abbiamo bisogno dei WB?</a:t>
            </a:r>
            <a:br>
              <a:rPr lang="it-IT" b="1">
                <a:solidFill>
                  <a:srgbClr val="000090"/>
                </a:solidFill>
                <a:latin typeface="Candara" charset="0"/>
              </a:rPr>
            </a:br>
            <a:r>
              <a:rPr lang="it-IT" sz="1800" b="1">
                <a:solidFill>
                  <a:srgbClr val="000090"/>
                </a:solidFill>
                <a:latin typeface="Candara" charset="0"/>
              </a:rPr>
              <a:t>…dire-il-vero senza paura</a:t>
            </a:r>
          </a:p>
        </p:txBody>
      </p:sp>
      <p:sp>
        <p:nvSpPr>
          <p:cNvPr id="2" name="TextBox 1"/>
          <p:cNvSpPr txBox="1"/>
          <p:nvPr/>
        </p:nvSpPr>
        <p:spPr>
          <a:xfrm>
            <a:off x="4044950" y="2227263"/>
            <a:ext cx="4305300" cy="3476625"/>
          </a:xfrm>
          <a:prstGeom prst="rect">
            <a:avLst/>
          </a:prstGeom>
          <a:noFill/>
        </p:spPr>
        <p:txBody>
          <a:bodyPr>
            <a:spAutoFit/>
          </a:bodyPr>
          <a:lstStyle/>
          <a:p>
            <a:pPr>
              <a:defRPr/>
            </a:pPr>
            <a:r>
              <a:rPr lang="it-IT" sz="2000" b="1" dirty="0">
                <a:solidFill>
                  <a:srgbClr val="800000"/>
                </a:solidFill>
                <a:cs typeface="+mn-cs"/>
              </a:rPr>
              <a:t>Alcuni esempi di “</a:t>
            </a:r>
            <a:r>
              <a:rPr lang="it-IT" sz="2000" b="1" i="1" dirty="0" err="1">
                <a:solidFill>
                  <a:srgbClr val="800000"/>
                </a:solidFill>
                <a:cs typeface="+mn-cs"/>
              </a:rPr>
              <a:t>parrhesiasta</a:t>
            </a:r>
            <a:r>
              <a:rPr lang="it-IT" sz="2000" b="1" dirty="0">
                <a:solidFill>
                  <a:srgbClr val="800000"/>
                </a:solidFill>
                <a:cs typeface="+mn-cs"/>
              </a:rPr>
              <a:t>”, </a:t>
            </a:r>
            <a:r>
              <a:rPr lang="it-IT" sz="2000" b="1" dirty="0">
                <a:cs typeface="+mn-cs"/>
              </a:rPr>
              <a:t>(cioè la persona che agisce la </a:t>
            </a:r>
            <a:r>
              <a:rPr lang="it-IT" sz="2000" b="1" i="1" dirty="0" err="1">
                <a:cs typeface="+mn-cs"/>
              </a:rPr>
              <a:t>parrhesia</a:t>
            </a:r>
            <a:r>
              <a:rPr lang="it-IT" sz="2000" b="1" i="1" dirty="0">
                <a:cs typeface="+mn-cs"/>
              </a:rPr>
              <a:t>)</a:t>
            </a:r>
            <a:endParaRPr lang="it-IT" sz="2000" i="1" dirty="0">
              <a:cs typeface="+mn-cs"/>
            </a:endParaRPr>
          </a:p>
          <a:p>
            <a:pPr marL="285750" indent="-285750">
              <a:buFont typeface="Arial"/>
              <a:buChar char="•"/>
              <a:defRPr/>
            </a:pPr>
            <a:r>
              <a:rPr lang="it-IT" sz="2000" dirty="0">
                <a:cs typeface="+mn-cs"/>
              </a:rPr>
              <a:t>Una persona che rischia di perdere un vero amico criticandone il comportamento</a:t>
            </a:r>
          </a:p>
          <a:p>
            <a:pPr marL="285750" indent="-285750">
              <a:buFont typeface="Arial"/>
              <a:buChar char="•"/>
              <a:defRPr/>
            </a:pPr>
            <a:r>
              <a:rPr lang="it-IT" sz="2000" dirty="0">
                <a:cs typeface="+mn-cs"/>
              </a:rPr>
              <a:t>Un politico che dà voce ad una verità scomoda e impopolare, rischiando di non essere rieletto</a:t>
            </a:r>
          </a:p>
          <a:p>
            <a:pPr marL="285750" indent="-285750">
              <a:buFont typeface="Arial"/>
              <a:buChar char="•"/>
              <a:defRPr/>
            </a:pPr>
            <a:r>
              <a:rPr lang="it-IT" sz="2000" dirty="0">
                <a:cs typeface="+mn-cs"/>
              </a:rPr>
              <a:t>Il soldato che corre 42 chilometri per annunciare una vittoria </a:t>
            </a:r>
          </a:p>
        </p:txBody>
      </p:sp>
      <p:pic>
        <p:nvPicPr>
          <p:cNvPr id="30822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3068638"/>
            <a:ext cx="3924300" cy="26050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101884"/>
      </p:ext>
    </p:extLst>
  </p:cSld>
  <p:clrMapOvr>
    <a:masterClrMapping/>
  </p:clrMapOvr>
  <p:transition>
    <p:wipe dir="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Title 2"/>
          <p:cNvSpPr>
            <a:spLocks noGrp="1"/>
          </p:cNvSpPr>
          <p:nvPr>
            <p:ph type="title" idx="4294967295"/>
          </p:nvPr>
        </p:nvSpPr>
        <p:spPr>
          <a:xfrm>
            <a:off x="468313" y="1052513"/>
            <a:ext cx="8329612" cy="542925"/>
          </a:xfrm>
        </p:spPr>
        <p:txBody>
          <a:bodyPr>
            <a:normAutofit fontScale="90000"/>
          </a:bodyPr>
          <a:lstStyle/>
          <a:p>
            <a:pPr algn="l" eaLnBrk="1" hangingPunct="1"/>
            <a:r>
              <a:rPr lang="it-IT" b="1">
                <a:solidFill>
                  <a:srgbClr val="000090"/>
                </a:solidFill>
                <a:latin typeface="Candara" charset="0"/>
              </a:rPr>
              <a:t>Perché abbiamo bisogno dei WB?</a:t>
            </a:r>
            <a:br>
              <a:rPr lang="it-IT" b="1">
                <a:solidFill>
                  <a:srgbClr val="000090"/>
                </a:solidFill>
                <a:latin typeface="Candara" charset="0"/>
              </a:rPr>
            </a:br>
            <a:r>
              <a:rPr lang="it-IT" sz="1800" b="1">
                <a:solidFill>
                  <a:srgbClr val="000090"/>
                </a:solidFill>
                <a:latin typeface="Candara" charset="0"/>
              </a:rPr>
              <a:t>…dire-il-vero senza paura</a:t>
            </a:r>
          </a:p>
        </p:txBody>
      </p:sp>
      <p:sp>
        <p:nvSpPr>
          <p:cNvPr id="2" name="TextBox 1"/>
          <p:cNvSpPr txBox="1"/>
          <p:nvPr/>
        </p:nvSpPr>
        <p:spPr>
          <a:xfrm>
            <a:off x="3259138" y="1595438"/>
            <a:ext cx="4770437" cy="5078412"/>
          </a:xfrm>
          <a:prstGeom prst="rect">
            <a:avLst/>
          </a:prstGeom>
          <a:noFill/>
        </p:spPr>
        <p:txBody>
          <a:bodyPr>
            <a:spAutoFit/>
          </a:bodyPr>
          <a:lstStyle/>
          <a:p>
            <a:pPr>
              <a:defRPr/>
            </a:pPr>
            <a:r>
              <a:rPr lang="it-IT" b="1" dirty="0">
                <a:solidFill>
                  <a:srgbClr val="800000"/>
                </a:solidFill>
                <a:cs typeface="+mn-cs"/>
              </a:rPr>
              <a:t>Michel Foucault </a:t>
            </a:r>
            <a:r>
              <a:rPr lang="it-IT" dirty="0">
                <a:cs typeface="+mn-cs"/>
              </a:rPr>
              <a:t>descrive la </a:t>
            </a:r>
            <a:r>
              <a:rPr lang="it-IT" b="1" i="1" dirty="0" err="1">
                <a:cs typeface="+mn-cs"/>
              </a:rPr>
              <a:t>parrhesia</a:t>
            </a:r>
            <a:r>
              <a:rPr lang="it-IT" dirty="0">
                <a:cs typeface="+mn-cs"/>
              </a:rPr>
              <a:t> così:</a:t>
            </a:r>
          </a:p>
          <a:p>
            <a:pPr>
              <a:defRPr/>
            </a:pPr>
            <a:r>
              <a:rPr lang="it-IT" dirty="0">
                <a:cs typeface="+mn-cs"/>
              </a:rPr>
              <a:t>…una </a:t>
            </a:r>
            <a:r>
              <a:rPr lang="it-IT" b="1" dirty="0">
                <a:cs typeface="+mn-cs"/>
              </a:rPr>
              <a:t>attività verbale </a:t>
            </a:r>
            <a:r>
              <a:rPr lang="it-IT" dirty="0">
                <a:cs typeface="+mn-cs"/>
              </a:rPr>
              <a:t>dove colui che parla ha </a:t>
            </a:r>
          </a:p>
          <a:p>
            <a:pPr marL="285750" indent="-285750">
              <a:buFont typeface="Arial"/>
              <a:buChar char="•"/>
              <a:defRPr/>
            </a:pPr>
            <a:r>
              <a:rPr lang="it-IT" dirty="0">
                <a:cs typeface="+mn-cs"/>
              </a:rPr>
              <a:t>una </a:t>
            </a:r>
            <a:r>
              <a:rPr lang="it-IT" b="1" dirty="0">
                <a:cs typeface="+mn-cs"/>
              </a:rPr>
              <a:t>relazione specifica con la verità </a:t>
            </a:r>
            <a:r>
              <a:rPr lang="it-IT" dirty="0">
                <a:cs typeface="+mn-cs"/>
              </a:rPr>
              <a:t>attraverso la </a:t>
            </a:r>
            <a:r>
              <a:rPr lang="it-IT" b="1" dirty="0">
                <a:cs typeface="+mn-cs"/>
              </a:rPr>
              <a:t>franchezza</a:t>
            </a:r>
            <a:r>
              <a:rPr lang="it-IT" dirty="0">
                <a:cs typeface="+mn-cs"/>
              </a:rPr>
              <a:t>, </a:t>
            </a:r>
          </a:p>
          <a:p>
            <a:pPr marL="285750" indent="-285750">
              <a:buFont typeface="Arial"/>
              <a:buChar char="•"/>
              <a:defRPr/>
            </a:pPr>
            <a:r>
              <a:rPr lang="it-IT" dirty="0">
                <a:cs typeface="+mn-cs"/>
              </a:rPr>
              <a:t>una </a:t>
            </a:r>
            <a:r>
              <a:rPr lang="it-IT" b="1" dirty="0">
                <a:cs typeface="+mn-cs"/>
              </a:rPr>
              <a:t>certa relazione con la sua vita </a:t>
            </a:r>
            <a:r>
              <a:rPr lang="it-IT" dirty="0">
                <a:cs typeface="+mn-cs"/>
              </a:rPr>
              <a:t>attraverso il </a:t>
            </a:r>
            <a:r>
              <a:rPr lang="it-IT" b="1" dirty="0">
                <a:cs typeface="+mn-cs"/>
              </a:rPr>
              <a:t>pericolo</a:t>
            </a:r>
            <a:r>
              <a:rPr lang="it-IT" dirty="0">
                <a:cs typeface="+mn-cs"/>
              </a:rPr>
              <a:t>, </a:t>
            </a:r>
          </a:p>
          <a:p>
            <a:pPr marL="285750" indent="-285750">
              <a:buFont typeface="Arial"/>
              <a:buChar char="•"/>
              <a:defRPr/>
            </a:pPr>
            <a:r>
              <a:rPr lang="it-IT" dirty="0">
                <a:cs typeface="+mn-cs"/>
              </a:rPr>
              <a:t>una </a:t>
            </a:r>
            <a:r>
              <a:rPr lang="it-IT" b="1" dirty="0">
                <a:cs typeface="+mn-cs"/>
              </a:rPr>
              <a:t>certa relazione con se stesso</a:t>
            </a:r>
            <a:r>
              <a:rPr lang="it-IT" dirty="0">
                <a:cs typeface="+mn-cs"/>
              </a:rPr>
              <a:t> attraverso il “</a:t>
            </a:r>
            <a:r>
              <a:rPr lang="it-IT" b="1" dirty="0">
                <a:cs typeface="+mn-cs"/>
              </a:rPr>
              <a:t>criticare</a:t>
            </a:r>
            <a:r>
              <a:rPr lang="it-IT" dirty="0">
                <a:cs typeface="+mn-cs"/>
              </a:rPr>
              <a:t>” (auto-critica o critica verso l’altro) e </a:t>
            </a:r>
          </a:p>
          <a:p>
            <a:pPr marL="285750" indent="-285750">
              <a:buFont typeface="Arial"/>
              <a:buChar char="•"/>
              <a:defRPr/>
            </a:pPr>
            <a:r>
              <a:rPr lang="it-IT" b="1" dirty="0">
                <a:cs typeface="+mn-cs"/>
              </a:rPr>
              <a:t>una specifica relazione con l’etica</a:t>
            </a:r>
            <a:r>
              <a:rPr lang="it-IT" dirty="0">
                <a:cs typeface="+mn-cs"/>
              </a:rPr>
              <a:t> attraverso la </a:t>
            </a:r>
            <a:r>
              <a:rPr lang="it-IT" b="1" dirty="0">
                <a:cs typeface="+mn-cs"/>
              </a:rPr>
              <a:t>libertà</a:t>
            </a:r>
            <a:r>
              <a:rPr lang="it-IT" dirty="0">
                <a:cs typeface="+mn-cs"/>
              </a:rPr>
              <a:t> e la </a:t>
            </a:r>
            <a:r>
              <a:rPr lang="it-IT" b="1" dirty="0">
                <a:cs typeface="+mn-cs"/>
              </a:rPr>
              <a:t>responsabilità</a:t>
            </a:r>
            <a:r>
              <a:rPr lang="it-IT" dirty="0">
                <a:cs typeface="+mn-cs"/>
              </a:rPr>
              <a:t>.</a:t>
            </a:r>
          </a:p>
          <a:p>
            <a:pPr>
              <a:defRPr/>
            </a:pPr>
            <a:r>
              <a:rPr lang="it-IT" dirty="0">
                <a:cs typeface="+mn-cs"/>
              </a:rPr>
              <a:t>Più precisamente la </a:t>
            </a:r>
            <a:r>
              <a:rPr lang="it-IT" b="1" i="1" dirty="0" err="1">
                <a:solidFill>
                  <a:srgbClr val="800000"/>
                </a:solidFill>
                <a:cs typeface="+mn-cs"/>
              </a:rPr>
              <a:t>parrhesia</a:t>
            </a:r>
            <a:r>
              <a:rPr lang="it-IT" dirty="0">
                <a:solidFill>
                  <a:srgbClr val="800000"/>
                </a:solidFill>
                <a:cs typeface="+mn-cs"/>
              </a:rPr>
              <a:t> </a:t>
            </a:r>
            <a:r>
              <a:rPr lang="it-IT" dirty="0">
                <a:cs typeface="+mn-cs"/>
              </a:rPr>
              <a:t>è un’attività verbale in cui chi parla </a:t>
            </a:r>
            <a:r>
              <a:rPr lang="it-IT" b="1" dirty="0">
                <a:cs typeface="+mn-cs"/>
              </a:rPr>
              <a:t>esprime la sua personale relazione con la verità</a:t>
            </a:r>
            <a:r>
              <a:rPr lang="it-IT" dirty="0">
                <a:cs typeface="+mn-cs"/>
              </a:rPr>
              <a:t> e rischia la sua vita perché riconosce che “</a:t>
            </a:r>
            <a:r>
              <a:rPr lang="it-IT" b="1" dirty="0">
                <a:cs typeface="+mn-cs"/>
              </a:rPr>
              <a:t>dire-la-verità” sia un dovere </a:t>
            </a:r>
            <a:r>
              <a:rPr lang="it-IT" dirty="0">
                <a:cs typeface="+mn-cs"/>
              </a:rPr>
              <a:t>per migliorare e aiutare altre persone (oltre che se stesso)</a:t>
            </a:r>
          </a:p>
        </p:txBody>
      </p:sp>
      <p:pic>
        <p:nvPicPr>
          <p:cNvPr id="309251"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916113"/>
            <a:ext cx="2286000" cy="355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9252" name="TextBox 3"/>
          <p:cNvSpPr txBox="1">
            <a:spLocks noChangeArrowheads="1"/>
          </p:cNvSpPr>
          <p:nvPr/>
        </p:nvSpPr>
        <p:spPr bwMode="auto">
          <a:xfrm>
            <a:off x="395288" y="5732463"/>
            <a:ext cx="2376487" cy="647700"/>
          </a:xfrm>
          <a:prstGeom prst="rect">
            <a:avLst/>
          </a:prstGeom>
          <a:solidFill>
            <a:schemeClr val="bg1"/>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a:hlinkClick r:id="rId3"/>
              </a:rPr>
              <a:t>Fearless Speech</a:t>
            </a:r>
            <a:endParaRPr lang="it-IT" sz="1800" b="1"/>
          </a:p>
          <a:p>
            <a:pPr eaLnBrk="1" hangingPunct="1"/>
            <a:r>
              <a:rPr lang="it-IT" sz="1800" b="1" i="1">
                <a:solidFill>
                  <a:srgbClr val="800000"/>
                </a:solidFill>
              </a:rPr>
              <a:t>Michel Foucault</a:t>
            </a:r>
          </a:p>
        </p:txBody>
      </p:sp>
    </p:spTree>
    <p:extLst>
      <p:ext uri="{BB962C8B-B14F-4D97-AF65-F5344CB8AC3E}">
        <p14:creationId xmlns:p14="http://schemas.microsoft.com/office/powerpoint/2010/main" val="386081730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22</a:t>
            </a:fld>
            <a:endParaRPr lang="it-IT"/>
          </a:p>
        </p:txBody>
      </p:sp>
      <p:sp>
        <p:nvSpPr>
          <p:cNvPr id="6" name="TextBox 5"/>
          <p:cNvSpPr txBox="1"/>
          <p:nvPr/>
        </p:nvSpPr>
        <p:spPr>
          <a:xfrm>
            <a:off x="3063611" y="1988840"/>
            <a:ext cx="6048672" cy="4524316"/>
          </a:xfrm>
          <a:prstGeom prst="rect">
            <a:avLst/>
          </a:prstGeom>
          <a:solidFill>
            <a:schemeClr val="bg1"/>
          </a:solidFill>
        </p:spPr>
        <p:txBody>
          <a:bodyPr wrap="square">
            <a:spAutoFit/>
          </a:bodyPr>
          <a:lstStyle/>
          <a:p>
            <a:r>
              <a:rPr lang="it-IT" b="1" dirty="0"/>
              <a:t>Possibili decisioni alternative</a:t>
            </a:r>
          </a:p>
          <a:p>
            <a:endParaRPr lang="it-IT" b="1" dirty="0"/>
          </a:p>
          <a:p>
            <a:pPr marL="285750" lvl="0" indent="-285750">
              <a:buFont typeface="Arial"/>
              <a:buChar char="•"/>
            </a:pPr>
            <a:r>
              <a:rPr lang="it-IT" b="1" dirty="0"/>
              <a:t>Decide di consegnare il biglietto e, in cambio, richiede una percentuale per ogni utente che l’agenzia assicurativa gestirà per merito suo. </a:t>
            </a:r>
            <a:endParaRPr lang="it-IT" dirty="0"/>
          </a:p>
          <a:p>
            <a:pPr marL="285750" lvl="0" indent="-285750">
              <a:buFont typeface="Arial"/>
              <a:buChar char="•"/>
            </a:pPr>
            <a:endParaRPr lang="it-IT" b="1" dirty="0"/>
          </a:p>
          <a:p>
            <a:pPr marL="285750" indent="-285750">
              <a:buFont typeface="Arial"/>
              <a:buChar char="•"/>
            </a:pPr>
            <a:r>
              <a:rPr lang="it-IT" dirty="0"/>
              <a:t>Marta sta realizzando la cosiddetta "</a:t>
            </a:r>
            <a:r>
              <a:rPr lang="it-IT" b="1" dirty="0"/>
              <a:t>selezione avversa</a:t>
            </a:r>
            <a:r>
              <a:rPr lang="it-IT" dirty="0"/>
              <a:t>" della classe imprenditoriale locale, nel senso che, in questo modo, l'amministrazione pubblica (e il dipendente pubblico che ne incarna l'azione) sta premiando un imprenditore che è disposto a mettere in atto un comportamento illecito al fine di ricavare un vantaggio. Allo stesso tempo, penalizza l'imprenditore o gli imprenditori che non sono disponibili a questo schema. </a:t>
            </a:r>
          </a:p>
          <a:p>
            <a:pPr marL="285750" lvl="0" indent="-285750">
              <a:buFont typeface="Arial"/>
              <a:buChar char="•"/>
            </a:pPr>
            <a:endParaRPr lang="it-IT" dirty="0"/>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45119"/>
            <a:ext cx="2784348" cy="6525344"/>
          </a:xfrm>
          <a:prstGeom prst="rect">
            <a:avLst/>
          </a:prstGeom>
        </p:spPr>
      </p:pic>
    </p:spTree>
    <p:extLst>
      <p:ext uri="{BB962C8B-B14F-4D97-AF65-F5344CB8AC3E}">
        <p14:creationId xmlns:p14="http://schemas.microsoft.com/office/powerpoint/2010/main" val="386468264"/>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Title 2"/>
          <p:cNvSpPr>
            <a:spLocks noGrp="1"/>
          </p:cNvSpPr>
          <p:nvPr>
            <p:ph type="title" idx="4294967295"/>
          </p:nvPr>
        </p:nvSpPr>
        <p:spPr>
          <a:xfrm>
            <a:off x="615950" y="1468438"/>
            <a:ext cx="8329613" cy="542925"/>
          </a:xfrm>
        </p:spPr>
        <p:txBody>
          <a:bodyPr>
            <a:normAutofit fontScale="90000"/>
          </a:bodyPr>
          <a:lstStyle/>
          <a:p>
            <a:pPr algn="l" eaLnBrk="1" hangingPunct="1"/>
            <a:r>
              <a:rPr lang="it-IT" b="1">
                <a:solidFill>
                  <a:srgbClr val="000090"/>
                </a:solidFill>
                <a:latin typeface="Candara" charset="0"/>
              </a:rPr>
              <a:t>Perché abbiamo bisogno dei WB?</a:t>
            </a:r>
            <a:br>
              <a:rPr lang="it-IT" b="1">
                <a:solidFill>
                  <a:srgbClr val="000090"/>
                </a:solidFill>
                <a:latin typeface="Candara" charset="0"/>
              </a:rPr>
            </a:br>
            <a:r>
              <a:rPr lang="it-IT" sz="1800" b="1">
                <a:solidFill>
                  <a:srgbClr val="000090"/>
                </a:solidFill>
                <a:latin typeface="Candara" charset="0"/>
              </a:rPr>
              <a:t>…dire-il-vero senza paura</a:t>
            </a:r>
          </a:p>
        </p:txBody>
      </p:sp>
      <p:sp>
        <p:nvSpPr>
          <p:cNvPr id="310274" name="TextBox 1"/>
          <p:cNvSpPr txBox="1">
            <a:spLocks noChangeArrowheads="1"/>
          </p:cNvSpPr>
          <p:nvPr/>
        </p:nvSpPr>
        <p:spPr bwMode="auto">
          <a:xfrm>
            <a:off x="3492500" y="2636838"/>
            <a:ext cx="4784725" cy="4094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Char char="•"/>
            </a:pPr>
            <a:r>
              <a:rPr lang="it-IT" sz="2000"/>
              <a:t>Come il </a:t>
            </a:r>
            <a:r>
              <a:rPr lang="it-IT" sz="2000" i="1"/>
              <a:t>parrhesiasta</a:t>
            </a:r>
            <a:r>
              <a:rPr lang="it-IT" sz="2000"/>
              <a:t>, il WB opera da una </a:t>
            </a:r>
            <a:r>
              <a:rPr lang="it-IT" sz="2000" b="1">
                <a:solidFill>
                  <a:srgbClr val="800000"/>
                </a:solidFill>
              </a:rPr>
              <a:t>posizione di debolezza</a:t>
            </a:r>
          </a:p>
          <a:p>
            <a:pPr eaLnBrk="1" hangingPunct="1">
              <a:buFont typeface="Arial" charset="0"/>
              <a:buChar char="•"/>
            </a:pPr>
            <a:r>
              <a:rPr lang="it-IT" sz="2000"/>
              <a:t>I dipendenti che espongono comportamenti illeciti di altri dipendenti o della leadership sono </a:t>
            </a:r>
            <a:r>
              <a:rPr lang="it-IT" sz="2000" b="1">
                <a:solidFill>
                  <a:srgbClr val="800000"/>
                </a:solidFill>
              </a:rPr>
              <a:t>vulnerabili</a:t>
            </a:r>
            <a:r>
              <a:rPr lang="it-IT" sz="2000">
                <a:solidFill>
                  <a:srgbClr val="800000"/>
                </a:solidFill>
              </a:rPr>
              <a:t> </a:t>
            </a:r>
            <a:r>
              <a:rPr lang="it-IT" sz="2000"/>
              <a:t>perché possono essere mobbizzati</a:t>
            </a:r>
          </a:p>
          <a:p>
            <a:pPr eaLnBrk="1" hangingPunct="1">
              <a:buFont typeface="Arial" charset="0"/>
              <a:buChar char="•"/>
            </a:pPr>
            <a:r>
              <a:rPr lang="it-IT" sz="2000"/>
              <a:t>Gli individui che denunciano comportamenti illeciti di politici, membri del governo o delle forze armate sono altrettanto </a:t>
            </a:r>
            <a:r>
              <a:rPr lang="it-IT" sz="2000" b="1">
                <a:solidFill>
                  <a:srgbClr val="800000"/>
                </a:solidFill>
              </a:rPr>
              <a:t>esposti al rischio anche se non sono direttamente dipendenti </a:t>
            </a:r>
          </a:p>
        </p:txBody>
      </p:sp>
      <p:pic>
        <p:nvPicPr>
          <p:cNvPr id="31027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781300"/>
            <a:ext cx="3154362" cy="3168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1935335"/>
      </p:ext>
    </p:extLst>
  </p:cSld>
  <p:clrMapOvr>
    <a:masterClrMapping/>
  </p:clrMapOvr>
  <p:transition>
    <p:wipe dir="r"/>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Title 2"/>
          <p:cNvSpPr>
            <a:spLocks noGrp="1"/>
          </p:cNvSpPr>
          <p:nvPr>
            <p:ph type="title" idx="4294967295"/>
          </p:nvPr>
        </p:nvSpPr>
        <p:spPr>
          <a:xfrm>
            <a:off x="1189038" y="1173163"/>
            <a:ext cx="7796218" cy="542925"/>
          </a:xfrm>
        </p:spPr>
        <p:txBody>
          <a:bodyPr>
            <a:normAutofit fontScale="90000"/>
          </a:bodyPr>
          <a:lstStyle/>
          <a:p>
            <a:pPr algn="l" eaLnBrk="1" hangingPunct="1"/>
            <a:r>
              <a:rPr lang="it-IT" b="1" dirty="0">
                <a:solidFill>
                  <a:srgbClr val="000090"/>
                </a:solidFill>
                <a:latin typeface="Candara" charset="0"/>
              </a:rPr>
              <a:t>Perché abbiamo bisogno dei WB?</a:t>
            </a:r>
            <a:br>
              <a:rPr lang="it-IT" b="1" dirty="0">
                <a:solidFill>
                  <a:srgbClr val="000090"/>
                </a:solidFill>
                <a:latin typeface="Candara" charset="0"/>
              </a:rPr>
            </a:br>
            <a:r>
              <a:rPr lang="it-IT" sz="1800" b="1" dirty="0">
                <a:solidFill>
                  <a:srgbClr val="000090"/>
                </a:solidFill>
                <a:latin typeface="Candara" charset="0"/>
              </a:rPr>
              <a:t>…dire-il-vero per migliorare le decisioni</a:t>
            </a:r>
          </a:p>
        </p:txBody>
      </p:sp>
      <p:sp>
        <p:nvSpPr>
          <p:cNvPr id="311298" name="TextBox 1"/>
          <p:cNvSpPr txBox="1">
            <a:spLocks noChangeArrowheads="1"/>
          </p:cNvSpPr>
          <p:nvPr/>
        </p:nvSpPr>
        <p:spPr bwMode="auto">
          <a:xfrm>
            <a:off x="3924300" y="1989138"/>
            <a:ext cx="4251325" cy="4524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Char char="•"/>
            </a:pPr>
            <a:r>
              <a:rPr lang="it-IT" sz="1800"/>
              <a:t>Nei tempi antichi il termine </a:t>
            </a:r>
            <a:r>
              <a:rPr lang="it-IT" sz="1800" b="1" i="1">
                <a:solidFill>
                  <a:srgbClr val="800000"/>
                </a:solidFill>
              </a:rPr>
              <a:t>parrhesia</a:t>
            </a:r>
            <a:r>
              <a:rPr lang="it-IT" sz="1800">
                <a:solidFill>
                  <a:srgbClr val="800000"/>
                </a:solidFill>
              </a:rPr>
              <a:t> </a:t>
            </a:r>
            <a:r>
              <a:rPr lang="it-IT" sz="1800"/>
              <a:t>cambiò spesso significato</a:t>
            </a:r>
          </a:p>
          <a:p>
            <a:pPr eaLnBrk="1" hangingPunct="1">
              <a:buFont typeface="Arial" charset="0"/>
              <a:buChar char="•"/>
            </a:pPr>
            <a:r>
              <a:rPr lang="it-IT" sz="1800"/>
              <a:t>Sotto i monarchi ellenici, ad esempio, il </a:t>
            </a:r>
            <a:r>
              <a:rPr lang="it-IT" sz="1800" i="1"/>
              <a:t>parrhesiasta</a:t>
            </a:r>
            <a:r>
              <a:rPr lang="it-IT" sz="1800"/>
              <a:t> aiutava il re a prendere </a:t>
            </a:r>
            <a:r>
              <a:rPr lang="it-IT" sz="1800" b="1">
                <a:solidFill>
                  <a:srgbClr val="800000"/>
                </a:solidFill>
              </a:rPr>
              <a:t>decisioni migliori </a:t>
            </a:r>
            <a:r>
              <a:rPr lang="it-IT" sz="1800"/>
              <a:t>e a temperare il suo potere (“dire-il-vero al Re” che lo richiedeva come atto contrario alla “cortigianeria”)</a:t>
            </a:r>
          </a:p>
          <a:p>
            <a:pPr eaLnBrk="1" hangingPunct="1">
              <a:buFont typeface="Arial" charset="0"/>
              <a:buChar char="•"/>
            </a:pPr>
            <a:r>
              <a:rPr lang="it-IT" sz="1800"/>
              <a:t>Anche il WB è un atto che intende </a:t>
            </a:r>
            <a:r>
              <a:rPr lang="it-IT" sz="1800" b="1">
                <a:solidFill>
                  <a:srgbClr val="800000"/>
                </a:solidFill>
              </a:rPr>
              <a:t>modificare le decisioni </a:t>
            </a:r>
            <a:r>
              <a:rPr lang="it-IT" sz="1800"/>
              <a:t>prese dal potere</a:t>
            </a:r>
          </a:p>
          <a:p>
            <a:pPr eaLnBrk="1" hangingPunct="1">
              <a:buFont typeface="Arial" charset="0"/>
              <a:buChar char="•"/>
            </a:pPr>
            <a:r>
              <a:rPr lang="it-IT" sz="1800"/>
              <a:t>Le segnalazioni sono spesso dirette per modificare il </a:t>
            </a:r>
            <a:r>
              <a:rPr lang="it-IT" sz="1800" b="1">
                <a:solidFill>
                  <a:srgbClr val="800000"/>
                </a:solidFill>
              </a:rPr>
              <a:t>modo in cui si lavora</a:t>
            </a:r>
          </a:p>
          <a:p>
            <a:pPr eaLnBrk="1" hangingPunct="1">
              <a:buFont typeface="Arial" charset="0"/>
              <a:buChar char="•"/>
            </a:pPr>
            <a:r>
              <a:rPr lang="it-IT" sz="1800"/>
              <a:t>Le segnalazioni spesso fanno risparmiare molti </a:t>
            </a:r>
            <a:r>
              <a:rPr lang="it-IT" sz="1800" b="1">
                <a:solidFill>
                  <a:srgbClr val="800000"/>
                </a:solidFill>
              </a:rPr>
              <a:t>soldi</a:t>
            </a:r>
          </a:p>
        </p:txBody>
      </p:sp>
      <p:pic>
        <p:nvPicPr>
          <p:cNvPr id="311299"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988" y="2994025"/>
            <a:ext cx="3703637" cy="273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4160798"/>
      </p:ext>
    </p:extLst>
  </p:cSld>
  <p:clrMapOvr>
    <a:masterClrMapping/>
  </p:clrMapOvr>
  <p:transition>
    <p:wipe dir="r"/>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Title 2"/>
          <p:cNvSpPr>
            <a:spLocks noGrp="1"/>
          </p:cNvSpPr>
          <p:nvPr>
            <p:ph type="title" idx="4294967295"/>
          </p:nvPr>
        </p:nvSpPr>
        <p:spPr>
          <a:xfrm>
            <a:off x="571500" y="1397000"/>
            <a:ext cx="7922161" cy="542925"/>
          </a:xfrm>
        </p:spPr>
        <p:txBody>
          <a:bodyPr>
            <a:normAutofit fontScale="90000"/>
          </a:bodyPr>
          <a:lstStyle/>
          <a:p>
            <a:pPr algn="l" eaLnBrk="1" hangingPunct="1"/>
            <a:r>
              <a:rPr lang="it-IT" b="1" dirty="0">
                <a:solidFill>
                  <a:srgbClr val="000090"/>
                </a:solidFill>
                <a:latin typeface="Candara" charset="0"/>
              </a:rPr>
              <a:t>Perché abbiamo bisogno dei WB?</a:t>
            </a:r>
            <a:br>
              <a:rPr lang="it-IT" b="1" dirty="0">
                <a:solidFill>
                  <a:srgbClr val="000090"/>
                </a:solidFill>
                <a:latin typeface="Candara" charset="0"/>
              </a:rPr>
            </a:br>
            <a:r>
              <a:rPr lang="it-IT" sz="1800" b="1" dirty="0">
                <a:solidFill>
                  <a:srgbClr val="000090"/>
                </a:solidFill>
                <a:latin typeface="Candara" charset="0"/>
              </a:rPr>
              <a:t>…dire-il-vero per migliorare le decisioni</a:t>
            </a:r>
          </a:p>
        </p:txBody>
      </p:sp>
      <p:sp>
        <p:nvSpPr>
          <p:cNvPr id="312322" name="TextBox 6"/>
          <p:cNvSpPr txBox="1">
            <a:spLocks noChangeArrowheads="1"/>
          </p:cNvSpPr>
          <p:nvPr/>
        </p:nvSpPr>
        <p:spPr bwMode="auto">
          <a:xfrm>
            <a:off x="74613" y="5948363"/>
            <a:ext cx="3344862" cy="922337"/>
          </a:xfrm>
          <a:prstGeom prst="rect">
            <a:avLst/>
          </a:prstGeom>
          <a:solidFill>
            <a:schemeClr val="bg1"/>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dirty="0">
                <a:solidFill>
                  <a:srgbClr val="800000"/>
                </a:solidFill>
                <a:hlinkClick r:id="rId2"/>
              </a:rPr>
              <a:t>La società aperta e i suoi nemici</a:t>
            </a:r>
            <a:endParaRPr lang="it-IT" sz="1800" b="1" dirty="0">
              <a:solidFill>
                <a:srgbClr val="800000"/>
              </a:solidFill>
            </a:endParaRPr>
          </a:p>
          <a:p>
            <a:pPr eaLnBrk="1" hangingPunct="1"/>
            <a:r>
              <a:rPr lang="it-IT" sz="1800" b="1" i="1" dirty="0">
                <a:solidFill>
                  <a:srgbClr val="800000"/>
                </a:solidFill>
              </a:rPr>
              <a:t>Karl Popper</a:t>
            </a:r>
          </a:p>
        </p:txBody>
      </p:sp>
      <p:sp>
        <p:nvSpPr>
          <p:cNvPr id="312323" name="TextBox 1"/>
          <p:cNvSpPr txBox="1">
            <a:spLocks noChangeArrowheads="1"/>
          </p:cNvSpPr>
          <p:nvPr/>
        </p:nvSpPr>
        <p:spPr bwMode="auto">
          <a:xfrm>
            <a:off x="3132138" y="2349500"/>
            <a:ext cx="5173662" cy="4400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85750" indent="-28575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Char char="•"/>
            </a:pPr>
            <a:r>
              <a:rPr lang="it-IT" sz="2000">
                <a:cs typeface="Arial" charset="0"/>
              </a:rPr>
              <a:t>La democrazia, proprio come una teoria scientifica, non è valida di per sé, ma è </a:t>
            </a:r>
            <a:r>
              <a:rPr lang="it-IT" sz="2000" b="1">
                <a:solidFill>
                  <a:srgbClr val="800000"/>
                </a:solidFill>
                <a:cs typeface="Arial" charset="0"/>
              </a:rPr>
              <a:t>fallibile</a:t>
            </a:r>
            <a:r>
              <a:rPr lang="it-IT" sz="2000">
                <a:cs typeface="Arial" charset="0"/>
              </a:rPr>
              <a:t>, incerta, piena di errori. </a:t>
            </a:r>
            <a:endParaRPr lang="it-IT" sz="2000" i="1"/>
          </a:p>
          <a:p>
            <a:pPr eaLnBrk="1" hangingPunct="1">
              <a:buFont typeface="Arial" charset="0"/>
              <a:buChar char="•"/>
            </a:pPr>
            <a:r>
              <a:rPr lang="it-IT" sz="2000">
                <a:cs typeface="Arial" charset="0"/>
              </a:rPr>
              <a:t>Essa può essere </a:t>
            </a:r>
            <a:r>
              <a:rPr lang="it-IT" sz="2000">
                <a:solidFill>
                  <a:srgbClr val="800000"/>
                </a:solidFill>
                <a:cs typeface="Arial" charset="0"/>
              </a:rPr>
              <a:t>“</a:t>
            </a:r>
            <a:r>
              <a:rPr lang="it-IT" altLang="ja-JP" sz="2000" b="1">
                <a:solidFill>
                  <a:srgbClr val="800000"/>
                </a:solidFill>
                <a:cs typeface="Arial" charset="0"/>
              </a:rPr>
              <a:t>falsificata</a:t>
            </a:r>
            <a:r>
              <a:rPr lang="it-IT" sz="2000" b="1">
                <a:solidFill>
                  <a:srgbClr val="800000"/>
                </a:solidFill>
                <a:cs typeface="Arial" charset="0"/>
              </a:rPr>
              <a:t>”</a:t>
            </a:r>
            <a:r>
              <a:rPr lang="it-IT" altLang="ja-JP" sz="2000" b="1">
                <a:solidFill>
                  <a:srgbClr val="800000"/>
                </a:solidFill>
                <a:cs typeface="Arial" charset="0"/>
              </a:rPr>
              <a:t> da un controllo (interno o esterno)</a:t>
            </a:r>
            <a:r>
              <a:rPr lang="it-IT" altLang="ja-JP" sz="2000">
                <a:solidFill>
                  <a:srgbClr val="800000"/>
                </a:solidFill>
                <a:cs typeface="Arial" charset="0"/>
              </a:rPr>
              <a:t>. </a:t>
            </a:r>
          </a:p>
          <a:p>
            <a:pPr eaLnBrk="1" hangingPunct="1">
              <a:buFont typeface="Arial" charset="0"/>
              <a:buChar char="•"/>
            </a:pPr>
            <a:r>
              <a:rPr lang="it-IT" sz="2000">
                <a:cs typeface="Arial" charset="0"/>
              </a:rPr>
              <a:t>Proprio come in un laboratorio al fine di rafforzare una teoria se ne cercano le falle, in democrazia, per rafforzarne i valori e le istituzioni, è necessario </a:t>
            </a:r>
            <a:r>
              <a:rPr lang="it-IT" sz="2000" b="1">
                <a:solidFill>
                  <a:srgbClr val="800000"/>
                </a:solidFill>
                <a:cs typeface="Arial" charset="0"/>
              </a:rPr>
              <a:t>mettere a nudo </a:t>
            </a:r>
            <a:r>
              <a:rPr lang="it-IT" sz="2000">
                <a:cs typeface="Arial" charset="0"/>
              </a:rPr>
              <a:t>tutto quello che non funziona o che è migliorabile. </a:t>
            </a:r>
          </a:p>
          <a:p>
            <a:pPr eaLnBrk="1" hangingPunct="1">
              <a:buFont typeface="Arial" charset="0"/>
              <a:buChar char="•"/>
            </a:pPr>
            <a:r>
              <a:rPr lang="it-IT" sz="2000">
                <a:cs typeface="Arial" charset="0"/>
              </a:rPr>
              <a:t>Mettere a nudo ciò che non funziona è proprio il compito che si è dato il </a:t>
            </a:r>
            <a:r>
              <a:rPr lang="it-IT" sz="2000" b="1" i="1">
                <a:solidFill>
                  <a:srgbClr val="800000"/>
                </a:solidFill>
                <a:cs typeface="Arial" charset="0"/>
              </a:rPr>
              <a:t>WB-parrhesiasta</a:t>
            </a:r>
          </a:p>
        </p:txBody>
      </p:sp>
      <p:pic>
        <p:nvPicPr>
          <p:cNvPr id="312324"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 y="2276475"/>
            <a:ext cx="2808288" cy="3598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6264278"/>
      </p:ext>
    </p:extLst>
  </p:cSld>
  <p:clrMapOvr>
    <a:masterClrMapping/>
  </p:clrMapOvr>
  <p:transition>
    <p:wipe dir="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Title 2"/>
          <p:cNvSpPr>
            <a:spLocks noGrp="1"/>
          </p:cNvSpPr>
          <p:nvPr>
            <p:ph type="title" idx="4294967295"/>
          </p:nvPr>
        </p:nvSpPr>
        <p:spPr>
          <a:xfrm>
            <a:off x="1127125" y="1125538"/>
            <a:ext cx="8016875" cy="542925"/>
          </a:xfrm>
        </p:spPr>
        <p:txBody>
          <a:bodyPr>
            <a:normAutofit fontScale="90000"/>
          </a:bodyPr>
          <a:lstStyle/>
          <a:p>
            <a:pPr algn="l" eaLnBrk="1" hangingPunct="1"/>
            <a:r>
              <a:rPr lang="it-IT" b="1" dirty="0">
                <a:solidFill>
                  <a:srgbClr val="000090"/>
                </a:solidFill>
                <a:latin typeface="Candara" charset="0"/>
              </a:rPr>
              <a:t>Perché abbiamo bisogno dei WB?</a:t>
            </a:r>
            <a:br>
              <a:rPr lang="it-IT" b="1" dirty="0">
                <a:solidFill>
                  <a:srgbClr val="000090"/>
                </a:solidFill>
                <a:latin typeface="Candara" charset="0"/>
              </a:rPr>
            </a:br>
            <a:r>
              <a:rPr lang="it-IT" sz="1800" b="1" dirty="0">
                <a:solidFill>
                  <a:srgbClr val="000090"/>
                </a:solidFill>
                <a:latin typeface="Candara" charset="0"/>
              </a:rPr>
              <a:t>…dire-il-vero per far “vibrare” la democrazia</a:t>
            </a:r>
          </a:p>
        </p:txBody>
      </p:sp>
      <p:sp>
        <p:nvSpPr>
          <p:cNvPr id="2" name="TextBox 1"/>
          <p:cNvSpPr txBox="1"/>
          <p:nvPr/>
        </p:nvSpPr>
        <p:spPr>
          <a:xfrm>
            <a:off x="3646488" y="2014538"/>
            <a:ext cx="4885952" cy="3693319"/>
          </a:xfrm>
          <a:prstGeom prst="rect">
            <a:avLst/>
          </a:prstGeom>
          <a:noFill/>
        </p:spPr>
        <p:txBody>
          <a:bodyPr wrap="square">
            <a:spAutoFit/>
          </a:bodyPr>
          <a:lstStyle/>
          <a:p>
            <a:pPr>
              <a:defRPr/>
            </a:pPr>
            <a:r>
              <a:rPr lang="it-IT" b="1" dirty="0">
                <a:solidFill>
                  <a:srgbClr val="800000"/>
                </a:solidFill>
                <a:latin typeface="Arial"/>
                <a:cs typeface="Arial"/>
              </a:rPr>
              <a:t>La democrazia “vibrante”</a:t>
            </a:r>
          </a:p>
          <a:p>
            <a:pPr marL="342900" indent="-342900">
              <a:buFont typeface="Arial"/>
              <a:buChar char="•"/>
              <a:defRPr/>
            </a:pPr>
            <a:r>
              <a:rPr lang="it-IT" b="1" dirty="0">
                <a:solidFill>
                  <a:srgbClr val="800000"/>
                </a:solidFill>
                <a:cs typeface="+mn-cs"/>
              </a:rPr>
              <a:t>Ernesto </a:t>
            </a:r>
            <a:r>
              <a:rPr lang="it-IT" b="1" dirty="0" err="1">
                <a:solidFill>
                  <a:srgbClr val="800000"/>
                </a:solidFill>
                <a:cs typeface="+mn-cs"/>
              </a:rPr>
              <a:t>Laclau</a:t>
            </a:r>
            <a:r>
              <a:rPr lang="it-IT" dirty="0">
                <a:solidFill>
                  <a:srgbClr val="800000"/>
                </a:solidFill>
                <a:cs typeface="+mn-cs"/>
              </a:rPr>
              <a:t> </a:t>
            </a:r>
            <a:r>
              <a:rPr lang="it-IT" dirty="0">
                <a:cs typeface="+mn-cs"/>
              </a:rPr>
              <a:t>e </a:t>
            </a:r>
            <a:r>
              <a:rPr lang="it-IT" b="1" dirty="0">
                <a:solidFill>
                  <a:srgbClr val="800000"/>
                </a:solidFill>
                <a:cs typeface="+mn-cs"/>
              </a:rPr>
              <a:t>Chantal </a:t>
            </a:r>
            <a:r>
              <a:rPr lang="it-IT" b="1" dirty="0" err="1">
                <a:solidFill>
                  <a:srgbClr val="800000"/>
                </a:solidFill>
                <a:cs typeface="+mn-cs"/>
              </a:rPr>
              <a:t>Mouffe</a:t>
            </a:r>
            <a:r>
              <a:rPr lang="it-IT" b="1" dirty="0">
                <a:solidFill>
                  <a:srgbClr val="800000"/>
                </a:solidFill>
                <a:cs typeface="+mn-cs"/>
              </a:rPr>
              <a:t> </a:t>
            </a:r>
            <a:r>
              <a:rPr lang="it-IT" dirty="0">
                <a:cs typeface="+mn-cs"/>
              </a:rPr>
              <a:t>(1985) coniarono il concetto di “</a:t>
            </a:r>
            <a:r>
              <a:rPr lang="it-IT" b="1" dirty="0">
                <a:cs typeface="+mn-cs"/>
              </a:rPr>
              <a:t>democrazia radicale</a:t>
            </a:r>
            <a:r>
              <a:rPr lang="it-IT" dirty="0">
                <a:cs typeface="+mn-cs"/>
              </a:rPr>
              <a:t>”</a:t>
            </a:r>
          </a:p>
          <a:p>
            <a:pPr marL="342900" indent="-342900">
              <a:buFont typeface="Arial"/>
              <a:buChar char="•"/>
              <a:defRPr/>
            </a:pPr>
            <a:r>
              <a:rPr lang="it-IT" dirty="0">
                <a:cs typeface="+mn-cs"/>
              </a:rPr>
              <a:t>La premessa di questa forma di democrazia è che la </a:t>
            </a:r>
            <a:r>
              <a:rPr lang="it-IT" b="1" dirty="0">
                <a:solidFill>
                  <a:srgbClr val="800000"/>
                </a:solidFill>
                <a:cs typeface="+mn-cs"/>
              </a:rPr>
              <a:t>libertà</a:t>
            </a:r>
            <a:r>
              <a:rPr lang="it-IT" dirty="0">
                <a:solidFill>
                  <a:srgbClr val="800000"/>
                </a:solidFill>
                <a:cs typeface="+mn-cs"/>
              </a:rPr>
              <a:t> </a:t>
            </a:r>
            <a:r>
              <a:rPr lang="it-IT" dirty="0">
                <a:cs typeface="+mn-cs"/>
              </a:rPr>
              <a:t>e </a:t>
            </a:r>
            <a:r>
              <a:rPr lang="it-IT" b="1" dirty="0">
                <a:solidFill>
                  <a:srgbClr val="800000"/>
                </a:solidFill>
                <a:cs typeface="+mn-cs"/>
              </a:rPr>
              <a:t>l’eguaglianza</a:t>
            </a:r>
            <a:r>
              <a:rPr lang="it-IT" dirty="0">
                <a:cs typeface="+mn-cs"/>
              </a:rPr>
              <a:t> si attualizzano solo all’interno di un “</a:t>
            </a:r>
            <a:r>
              <a:rPr lang="it-IT" b="1" dirty="0">
                <a:solidFill>
                  <a:srgbClr val="800000"/>
                </a:solidFill>
                <a:cs typeface="+mn-cs"/>
              </a:rPr>
              <a:t>tensione</a:t>
            </a:r>
            <a:r>
              <a:rPr lang="it-IT" dirty="0">
                <a:cs typeface="+mn-cs"/>
              </a:rPr>
              <a:t>” che deve essere alimentata quotidianamente</a:t>
            </a:r>
          </a:p>
          <a:p>
            <a:pPr marL="342900" indent="-342900">
              <a:buFont typeface="Arial"/>
              <a:buChar char="•"/>
              <a:defRPr/>
            </a:pPr>
            <a:r>
              <a:rPr lang="it-IT" dirty="0">
                <a:cs typeface="+mn-cs"/>
              </a:rPr>
              <a:t>Questa tensione deve essere alimentata dalla </a:t>
            </a:r>
            <a:r>
              <a:rPr lang="it-IT" b="1" dirty="0">
                <a:solidFill>
                  <a:srgbClr val="800000"/>
                </a:solidFill>
                <a:cs typeface="+mn-cs"/>
              </a:rPr>
              <a:t>critica</a:t>
            </a:r>
            <a:r>
              <a:rPr lang="it-IT" dirty="0">
                <a:cs typeface="+mn-cs"/>
              </a:rPr>
              <a:t> politica, dai media, dagli organi di </a:t>
            </a:r>
            <a:r>
              <a:rPr lang="it-IT" b="1" dirty="0">
                <a:solidFill>
                  <a:srgbClr val="800000"/>
                </a:solidFill>
                <a:cs typeface="+mn-cs"/>
              </a:rPr>
              <a:t>controllo</a:t>
            </a:r>
            <a:r>
              <a:rPr lang="it-IT" dirty="0">
                <a:cs typeface="+mn-cs"/>
              </a:rPr>
              <a:t>, dall’</a:t>
            </a:r>
            <a:r>
              <a:rPr lang="it-IT" b="1" dirty="0">
                <a:solidFill>
                  <a:srgbClr val="800000"/>
                </a:solidFill>
                <a:cs typeface="+mn-cs"/>
              </a:rPr>
              <a:t>interno</a:t>
            </a:r>
            <a:r>
              <a:rPr lang="it-IT" dirty="0">
                <a:cs typeface="+mn-cs"/>
              </a:rPr>
              <a:t> e dall’esterno</a:t>
            </a:r>
          </a:p>
          <a:p>
            <a:pPr marL="342900" indent="-342900">
              <a:buFont typeface="Arial"/>
              <a:buChar char="•"/>
              <a:defRPr/>
            </a:pPr>
            <a:r>
              <a:rPr lang="it-IT" dirty="0">
                <a:cs typeface="+mn-cs"/>
              </a:rPr>
              <a:t>Solo così la democrazia resta “vibrante” e i suoi principi fondanti non diventano delle </a:t>
            </a:r>
            <a:r>
              <a:rPr lang="it-IT" b="1" dirty="0">
                <a:solidFill>
                  <a:srgbClr val="800000"/>
                </a:solidFill>
                <a:cs typeface="+mn-cs"/>
              </a:rPr>
              <a:t>mere manipolazioni ideologiche</a:t>
            </a:r>
          </a:p>
        </p:txBody>
      </p:sp>
      <p:pic>
        <p:nvPicPr>
          <p:cNvPr id="313347"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852738"/>
            <a:ext cx="3492500" cy="2324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3348" name="TextBox 3"/>
          <p:cNvSpPr txBox="1">
            <a:spLocks noChangeArrowheads="1"/>
          </p:cNvSpPr>
          <p:nvPr/>
        </p:nvSpPr>
        <p:spPr bwMode="auto">
          <a:xfrm>
            <a:off x="179388" y="5373688"/>
            <a:ext cx="2736850" cy="922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800" b="1">
                <a:solidFill>
                  <a:srgbClr val="000000"/>
                </a:solidFill>
                <a:hlinkClick r:id="rId3"/>
              </a:rPr>
              <a:t>Radical democracy</a:t>
            </a:r>
            <a:endParaRPr lang="it-IT" sz="1800" b="1">
              <a:solidFill>
                <a:srgbClr val="000000"/>
              </a:solidFill>
            </a:endParaRPr>
          </a:p>
          <a:p>
            <a:pPr eaLnBrk="1" hangingPunct="1"/>
            <a:r>
              <a:rPr lang="it-IT" sz="1800" b="1">
                <a:solidFill>
                  <a:srgbClr val="800000"/>
                </a:solidFill>
              </a:rPr>
              <a:t>Ernesto Laclau</a:t>
            </a:r>
            <a:r>
              <a:rPr lang="it-IT" sz="1800">
                <a:solidFill>
                  <a:srgbClr val="800000"/>
                </a:solidFill>
              </a:rPr>
              <a:t> </a:t>
            </a:r>
            <a:r>
              <a:rPr lang="it-IT" sz="1800"/>
              <a:t>e </a:t>
            </a:r>
            <a:r>
              <a:rPr lang="it-IT" sz="1800" b="1">
                <a:solidFill>
                  <a:srgbClr val="800000"/>
                </a:solidFill>
              </a:rPr>
              <a:t>Chantal Mouffe</a:t>
            </a:r>
            <a:endParaRPr lang="it-IT" sz="1800"/>
          </a:p>
        </p:txBody>
      </p:sp>
    </p:spTree>
    <p:extLst>
      <p:ext uri="{BB962C8B-B14F-4D97-AF65-F5344CB8AC3E}">
        <p14:creationId xmlns:p14="http://schemas.microsoft.com/office/powerpoint/2010/main" val="1847910664"/>
      </p:ext>
    </p:extLst>
  </p:cSld>
  <p:clrMapOvr>
    <a:masterClrMapping/>
  </p:clrMapOvr>
  <p:transition>
    <p:wipe dir="r"/>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Title 2"/>
          <p:cNvSpPr>
            <a:spLocks noGrp="1"/>
          </p:cNvSpPr>
          <p:nvPr>
            <p:ph type="title" idx="4294967295"/>
          </p:nvPr>
        </p:nvSpPr>
        <p:spPr>
          <a:xfrm>
            <a:off x="505250" y="1125538"/>
            <a:ext cx="8148213" cy="542925"/>
          </a:xfrm>
        </p:spPr>
        <p:txBody>
          <a:bodyPr>
            <a:normAutofit fontScale="90000"/>
          </a:bodyPr>
          <a:lstStyle/>
          <a:p>
            <a:pPr algn="l" eaLnBrk="1" hangingPunct="1"/>
            <a:r>
              <a:rPr lang="it-IT" b="1" dirty="0">
                <a:solidFill>
                  <a:srgbClr val="000090"/>
                </a:solidFill>
                <a:latin typeface="Candara" charset="0"/>
              </a:rPr>
              <a:t>Perché abbiamo bisogno dei WB?</a:t>
            </a:r>
            <a:br>
              <a:rPr lang="it-IT" b="1" dirty="0">
                <a:solidFill>
                  <a:srgbClr val="000090"/>
                </a:solidFill>
                <a:latin typeface="Candara" charset="0"/>
              </a:rPr>
            </a:br>
            <a:r>
              <a:rPr lang="it-IT" sz="1800" b="1" dirty="0">
                <a:solidFill>
                  <a:srgbClr val="000090"/>
                </a:solidFill>
                <a:latin typeface="Candara" charset="0"/>
              </a:rPr>
              <a:t>…dire-il-vero per far “vibrare” la democrazia</a:t>
            </a:r>
          </a:p>
        </p:txBody>
      </p:sp>
      <p:sp>
        <p:nvSpPr>
          <p:cNvPr id="314370" name="TextBox 1"/>
          <p:cNvSpPr txBox="1">
            <a:spLocks noChangeArrowheads="1"/>
          </p:cNvSpPr>
          <p:nvPr/>
        </p:nvSpPr>
        <p:spPr bwMode="auto">
          <a:xfrm>
            <a:off x="3851275" y="2144713"/>
            <a:ext cx="4294188" cy="4524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Char char="•"/>
            </a:pPr>
            <a:r>
              <a:rPr lang="it-IT" sz="1800">
                <a:cs typeface="Arial" charset="0"/>
              </a:rPr>
              <a:t>In riferimento alle dinamiche politiche delle società democratiche avanzate, non si può dire che il margine di movimento sia confinato all’</a:t>
            </a:r>
            <a:r>
              <a:rPr lang="it-IT" altLang="ja-JP" sz="1800" b="1">
                <a:solidFill>
                  <a:srgbClr val="800000"/>
                </a:solidFill>
                <a:cs typeface="Arial" charset="0"/>
              </a:rPr>
              <a:t>azione collettiva</a:t>
            </a:r>
          </a:p>
          <a:p>
            <a:pPr eaLnBrk="1" hangingPunct="1">
              <a:buFont typeface="Arial" charset="0"/>
              <a:buChar char="•"/>
            </a:pPr>
            <a:r>
              <a:rPr lang="it-IT" sz="1800">
                <a:cs typeface="Arial" charset="0"/>
              </a:rPr>
              <a:t>Ci sono </a:t>
            </a:r>
            <a:r>
              <a:rPr lang="it-IT" sz="1800" b="1">
                <a:solidFill>
                  <a:srgbClr val="800000"/>
                </a:solidFill>
                <a:cs typeface="Arial" charset="0"/>
              </a:rPr>
              <a:t>pratiche “non collettive” </a:t>
            </a:r>
            <a:r>
              <a:rPr lang="it-IT" sz="1800">
                <a:cs typeface="Arial" charset="0"/>
              </a:rPr>
              <a:t>e il WB (inteso come “dire-il-vero senza paura”) è proprio una di queste</a:t>
            </a:r>
          </a:p>
          <a:p>
            <a:pPr eaLnBrk="1" hangingPunct="1">
              <a:buFont typeface="Arial" charset="0"/>
              <a:buChar char="•"/>
            </a:pPr>
            <a:r>
              <a:rPr lang="it-IT" sz="1800">
                <a:cs typeface="Arial" charset="0"/>
              </a:rPr>
              <a:t>Ha il potere di </a:t>
            </a:r>
            <a:r>
              <a:rPr lang="it-IT" sz="1800" b="1">
                <a:solidFill>
                  <a:srgbClr val="800000"/>
                </a:solidFill>
                <a:cs typeface="Arial" charset="0"/>
              </a:rPr>
              <a:t>radicalizzare la democrazia, di renderla “vibrante”</a:t>
            </a:r>
          </a:p>
          <a:p>
            <a:pPr eaLnBrk="1" hangingPunct="1">
              <a:buFont typeface="Arial" charset="0"/>
              <a:buChar char="•"/>
            </a:pPr>
            <a:r>
              <a:rPr lang="it-IT" sz="1800">
                <a:cs typeface="Arial" charset="0"/>
              </a:rPr>
              <a:t>Il WB è una </a:t>
            </a:r>
            <a:r>
              <a:rPr lang="it-IT" sz="1800" b="1">
                <a:solidFill>
                  <a:srgbClr val="800000"/>
                </a:solidFill>
                <a:cs typeface="Arial" charset="0"/>
              </a:rPr>
              <a:t>pratica micro-politica di controllo del potere dall’interno</a:t>
            </a:r>
          </a:p>
          <a:p>
            <a:pPr eaLnBrk="1" hangingPunct="1">
              <a:buFont typeface="Arial" charset="0"/>
              <a:buChar char="•"/>
            </a:pPr>
            <a:r>
              <a:rPr lang="it-IT" sz="1800">
                <a:cs typeface="Arial" charset="0"/>
              </a:rPr>
              <a:t>Per questo dobbiamo difendere e sostenere i </a:t>
            </a:r>
            <a:r>
              <a:rPr lang="it-IT" sz="1800" i="1">
                <a:cs typeface="Arial" charset="0"/>
              </a:rPr>
              <a:t>parrhesiasti</a:t>
            </a:r>
            <a:r>
              <a:rPr lang="it-IT" sz="1800">
                <a:cs typeface="Arial" charset="0"/>
              </a:rPr>
              <a:t>, “</a:t>
            </a:r>
            <a:r>
              <a:rPr lang="it-IT" altLang="ja-JP" sz="1800" b="1">
                <a:solidFill>
                  <a:srgbClr val="800000"/>
                </a:solidFill>
                <a:cs typeface="Arial" charset="0"/>
              </a:rPr>
              <a:t>osservatori dipendenti</a:t>
            </a:r>
            <a:r>
              <a:rPr lang="it-IT" sz="1800">
                <a:cs typeface="Arial" charset="0"/>
              </a:rPr>
              <a:t>”</a:t>
            </a:r>
          </a:p>
        </p:txBody>
      </p:sp>
      <p:pic>
        <p:nvPicPr>
          <p:cNvPr id="31437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492375"/>
            <a:ext cx="3241675" cy="3502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4207809"/>
      </p:ext>
    </p:extLst>
  </p:cSld>
  <p:clrMapOvr>
    <a:masterClrMapping/>
  </p:clrMapOvr>
  <p:transition>
    <p:wipe dir="r"/>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Box 10"/>
          <p:cNvSpPr txBox="1">
            <a:spLocks noChangeArrowheads="1"/>
          </p:cNvSpPr>
          <p:nvPr/>
        </p:nvSpPr>
        <p:spPr bwMode="auto">
          <a:xfrm>
            <a:off x="755576" y="2744341"/>
            <a:ext cx="7776864" cy="1569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it-IT" sz="2800" b="1" dirty="0">
                <a:solidFill>
                  <a:srgbClr val="800000"/>
                </a:solidFill>
                <a:latin typeface="+mn-lt"/>
                <a:cs typeface="Candara" charset="0"/>
              </a:rPr>
              <a:t>WHISTLEBLOWING ALL’ITALIANA</a:t>
            </a:r>
          </a:p>
          <a:p>
            <a:pPr algn="ctr"/>
            <a:r>
              <a:rPr lang="it-IT" sz="2000" b="1" i="1" dirty="0">
                <a:solidFill>
                  <a:srgbClr val="000000"/>
                </a:solidFill>
                <a:latin typeface="+mn-lt"/>
                <a:cs typeface="Candara" charset="0"/>
              </a:rPr>
              <a:t>…sopra e sotto la superficie, promettenti sviluppi, questioni aperte, dispositivi per affondamento …</a:t>
            </a:r>
          </a:p>
          <a:p>
            <a:pPr algn="ctr"/>
            <a:endParaRPr lang="it-IT" sz="2800" b="1" dirty="0">
              <a:solidFill>
                <a:srgbClr val="800000"/>
              </a:solidFill>
              <a:latin typeface="+mn-lt"/>
              <a:cs typeface="Candara" charset="0"/>
            </a:endParaRPr>
          </a:p>
        </p:txBody>
      </p:sp>
    </p:spTree>
    <p:extLst>
      <p:ext uri="{BB962C8B-B14F-4D97-AF65-F5344CB8AC3E}">
        <p14:creationId xmlns:p14="http://schemas.microsoft.com/office/powerpoint/2010/main" val="1854740565"/>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91880" y="3068960"/>
            <a:ext cx="5400600" cy="1938992"/>
          </a:xfrm>
          <a:prstGeom prst="rect">
            <a:avLst/>
          </a:prstGeom>
          <a:noFill/>
        </p:spPr>
        <p:txBody>
          <a:bodyPr wrap="square" rtlCol="0">
            <a:spAutoFit/>
          </a:bodyPr>
          <a:lstStyle/>
          <a:p>
            <a:r>
              <a:rPr lang="it-IT" sz="2000" b="1" i="1" dirty="0">
                <a:solidFill>
                  <a:srgbClr val="800000"/>
                </a:solidFill>
                <a:latin typeface="+mn-lt"/>
                <a:cs typeface="Arial"/>
              </a:rPr>
              <a:t>Questione</a:t>
            </a:r>
          </a:p>
          <a:p>
            <a:endParaRPr lang="it-IT" sz="2000" b="1" i="1" dirty="0">
              <a:solidFill>
                <a:srgbClr val="800000"/>
              </a:solidFill>
              <a:latin typeface="+mn-lt"/>
              <a:cs typeface="Arial"/>
            </a:endParaRPr>
          </a:p>
          <a:p>
            <a:pPr marL="342900" indent="-342900">
              <a:buFont typeface="Arial"/>
              <a:buChar char="•"/>
            </a:pPr>
            <a:r>
              <a:rPr lang="it-IT" sz="2000" b="1" i="1" dirty="0">
                <a:latin typeface="+mj-lt"/>
              </a:rPr>
              <a:t>Quale è la situazione attualmente in Italia?</a:t>
            </a:r>
          </a:p>
          <a:p>
            <a:pPr marL="342900" indent="-342900">
              <a:buFont typeface="Arial"/>
              <a:buChar char="•"/>
            </a:pPr>
            <a:r>
              <a:rPr lang="it-IT" sz="2000" b="1" i="1" dirty="0">
                <a:latin typeface="+mj-lt"/>
              </a:rPr>
              <a:t>Cosa si muove a livello nazionale?</a:t>
            </a:r>
          </a:p>
          <a:p>
            <a:pPr marL="342900" indent="-342900">
              <a:buFont typeface="Arial"/>
              <a:buChar char="•"/>
            </a:pPr>
            <a:r>
              <a:rPr lang="it-IT" sz="2000" b="1" i="1" dirty="0">
                <a:latin typeface="+mj-lt"/>
              </a:rPr>
              <a:t>Quali sono gli sviluppi più promettenti?</a:t>
            </a:r>
          </a:p>
          <a:p>
            <a:pPr marL="342900" indent="-342900">
              <a:buFont typeface="Arial"/>
              <a:buChar char="•"/>
            </a:pPr>
            <a:r>
              <a:rPr lang="it-IT" sz="2000" b="1" i="1" dirty="0">
                <a:latin typeface="+mj-lt"/>
              </a:rPr>
              <a:t>Quali ostacoli alla vista?</a:t>
            </a:r>
          </a:p>
        </p:txBody>
      </p:sp>
      <p:pic>
        <p:nvPicPr>
          <p:cNvPr id="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708275"/>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3723167"/>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alphaModFix amt="23000"/>
          </a:blip>
          <a:stretch>
            <a:fillRect/>
          </a:stretch>
        </p:blipFill>
        <p:spPr>
          <a:xfrm>
            <a:off x="-31604" y="1556792"/>
            <a:ext cx="9240880" cy="5318909"/>
          </a:xfrm>
          <a:prstGeom prst="rect">
            <a:avLst/>
          </a:prstGeom>
        </p:spPr>
      </p:pic>
      <p:graphicFrame>
        <p:nvGraphicFramePr>
          <p:cNvPr id="5" name="Diagram 4"/>
          <p:cNvGraphicFramePr/>
          <p:nvPr>
            <p:extLst/>
          </p:nvPr>
        </p:nvGraphicFramePr>
        <p:xfrm>
          <a:off x="0" y="779578"/>
          <a:ext cx="9144000" cy="30094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nvPr>
        </p:nvGraphicFramePr>
        <p:xfrm>
          <a:off x="0" y="4653136"/>
          <a:ext cx="9144000" cy="158417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TextBox 6"/>
          <p:cNvSpPr txBox="1"/>
          <p:nvPr/>
        </p:nvSpPr>
        <p:spPr>
          <a:xfrm>
            <a:off x="395536" y="1196752"/>
            <a:ext cx="2664296"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b="1" dirty="0">
                <a:solidFill>
                  <a:srgbClr val="800000"/>
                </a:solidFill>
                <a:latin typeface="+mn-lt"/>
              </a:rPr>
              <a:t>SOPRA LA SUPERFICIE</a:t>
            </a:r>
          </a:p>
        </p:txBody>
      </p:sp>
      <p:sp>
        <p:nvSpPr>
          <p:cNvPr id="8" name="TextBox 7"/>
          <p:cNvSpPr txBox="1"/>
          <p:nvPr/>
        </p:nvSpPr>
        <p:spPr>
          <a:xfrm>
            <a:off x="395536" y="4365104"/>
            <a:ext cx="2664296" cy="369332"/>
          </a:xfrm>
          <a:prstGeom prst="rect">
            <a:avLst/>
          </a:prstGeom>
          <a:effectLst>
            <a:glow rad="139700">
              <a:schemeClr val="accent2">
                <a:satMod val="175000"/>
                <a:alpha val="40000"/>
              </a:schemeClr>
            </a:glow>
          </a:effectLst>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it-IT" b="1" dirty="0">
                <a:solidFill>
                  <a:srgbClr val="800000"/>
                </a:solidFill>
                <a:latin typeface="+mn-lt"/>
              </a:rPr>
              <a:t>SOTTO LA SUPERFICIE</a:t>
            </a:r>
          </a:p>
        </p:txBody>
      </p:sp>
      <p:pic>
        <p:nvPicPr>
          <p:cNvPr id="9" name="Picture 8"/>
          <p:cNvPicPr>
            <a:picLocks noChangeAspect="1"/>
          </p:cNvPicPr>
          <p:nvPr/>
        </p:nvPicPr>
        <p:blipFill>
          <a:blip r:embed="rId13"/>
          <a:stretch>
            <a:fillRect/>
          </a:stretch>
        </p:blipFill>
        <p:spPr>
          <a:xfrm>
            <a:off x="0" y="3429000"/>
            <a:ext cx="1979712" cy="714602"/>
          </a:xfrm>
          <a:prstGeom prst="rect">
            <a:avLst/>
          </a:prstGeom>
        </p:spPr>
      </p:pic>
      <p:pic>
        <p:nvPicPr>
          <p:cNvPr id="11" name="Picture 10"/>
          <p:cNvPicPr>
            <a:picLocks noChangeAspect="1"/>
          </p:cNvPicPr>
          <p:nvPr/>
        </p:nvPicPr>
        <p:blipFill>
          <a:blip r:embed="rId13"/>
          <a:stretch>
            <a:fillRect/>
          </a:stretch>
        </p:blipFill>
        <p:spPr>
          <a:xfrm>
            <a:off x="1979712" y="3429000"/>
            <a:ext cx="1979712" cy="714602"/>
          </a:xfrm>
          <a:prstGeom prst="rect">
            <a:avLst/>
          </a:prstGeom>
        </p:spPr>
      </p:pic>
      <p:pic>
        <p:nvPicPr>
          <p:cNvPr id="12" name="Picture 11"/>
          <p:cNvPicPr>
            <a:picLocks noChangeAspect="1"/>
          </p:cNvPicPr>
          <p:nvPr/>
        </p:nvPicPr>
        <p:blipFill>
          <a:blip r:embed="rId13"/>
          <a:stretch>
            <a:fillRect/>
          </a:stretch>
        </p:blipFill>
        <p:spPr>
          <a:xfrm>
            <a:off x="3995936" y="3429000"/>
            <a:ext cx="1979712" cy="714602"/>
          </a:xfrm>
          <a:prstGeom prst="rect">
            <a:avLst/>
          </a:prstGeom>
        </p:spPr>
      </p:pic>
      <p:pic>
        <p:nvPicPr>
          <p:cNvPr id="13" name="Picture 12"/>
          <p:cNvPicPr>
            <a:picLocks noChangeAspect="1"/>
          </p:cNvPicPr>
          <p:nvPr/>
        </p:nvPicPr>
        <p:blipFill>
          <a:blip r:embed="rId13"/>
          <a:stretch>
            <a:fillRect/>
          </a:stretch>
        </p:blipFill>
        <p:spPr>
          <a:xfrm>
            <a:off x="5975648" y="3429000"/>
            <a:ext cx="1979712" cy="714602"/>
          </a:xfrm>
          <a:prstGeom prst="rect">
            <a:avLst/>
          </a:prstGeom>
        </p:spPr>
      </p:pic>
      <p:pic>
        <p:nvPicPr>
          <p:cNvPr id="14" name="Picture 13"/>
          <p:cNvPicPr>
            <a:picLocks noChangeAspect="1"/>
          </p:cNvPicPr>
          <p:nvPr/>
        </p:nvPicPr>
        <p:blipFill rotWithShape="1">
          <a:blip r:embed="rId13"/>
          <a:srcRect r="41854"/>
          <a:stretch/>
        </p:blipFill>
        <p:spPr>
          <a:xfrm>
            <a:off x="7956376" y="3429000"/>
            <a:ext cx="1187624" cy="714602"/>
          </a:xfrm>
          <a:prstGeom prst="rect">
            <a:avLst/>
          </a:prstGeom>
        </p:spPr>
      </p:pic>
    </p:spTree>
    <p:extLst>
      <p:ext uri="{BB962C8B-B14F-4D97-AF65-F5344CB8AC3E}">
        <p14:creationId xmlns:p14="http://schemas.microsoft.com/office/powerpoint/2010/main" val="1110903877"/>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51920" y="3284984"/>
            <a:ext cx="4896544" cy="3139321"/>
          </a:xfrm>
          <a:prstGeom prst="rect">
            <a:avLst/>
          </a:prstGeom>
          <a:noFill/>
        </p:spPr>
        <p:txBody>
          <a:bodyPr wrap="square" rtlCol="0">
            <a:spAutoFit/>
          </a:bodyPr>
          <a:lstStyle/>
          <a:p>
            <a:pPr marL="285750" indent="-285750">
              <a:buFont typeface="Arial"/>
              <a:buChar char="•"/>
            </a:pPr>
            <a:r>
              <a:rPr lang="it-IT" b="1" dirty="0">
                <a:latin typeface="+mn-lt"/>
              </a:rPr>
              <a:t>In linea con il </a:t>
            </a:r>
            <a:r>
              <a:rPr lang="it-IT" b="1" dirty="0">
                <a:solidFill>
                  <a:srgbClr val="800000"/>
                </a:solidFill>
                <a:latin typeface="+mn-lt"/>
              </a:rPr>
              <a:t>principio di </a:t>
            </a:r>
            <a:r>
              <a:rPr lang="it-IT" b="1" dirty="0" err="1">
                <a:solidFill>
                  <a:srgbClr val="800000"/>
                </a:solidFill>
                <a:latin typeface="+mn-lt"/>
              </a:rPr>
              <a:t>proporzionalita</a:t>
            </a:r>
            <a:r>
              <a:rPr lang="it-IT" b="1" dirty="0">
                <a:solidFill>
                  <a:srgbClr val="800000"/>
                </a:solidFill>
                <a:latin typeface="+mn-lt"/>
              </a:rPr>
              <a:t>̀</a:t>
            </a:r>
            <a:r>
              <a:rPr lang="it-IT" b="1" dirty="0">
                <a:latin typeface="+mn-lt"/>
              </a:rPr>
              <a:t>, le banche definiscono i </a:t>
            </a:r>
            <a:r>
              <a:rPr lang="it-IT" b="1" dirty="0">
                <a:solidFill>
                  <a:srgbClr val="800000"/>
                </a:solidFill>
                <a:latin typeface="+mn-lt"/>
              </a:rPr>
              <a:t>sistemi interni </a:t>
            </a:r>
            <a:r>
              <a:rPr lang="it-IT" b="1" dirty="0">
                <a:latin typeface="+mn-lt"/>
              </a:rPr>
              <a:t>volti a </a:t>
            </a:r>
            <a:r>
              <a:rPr lang="it-IT" b="1" dirty="0">
                <a:solidFill>
                  <a:srgbClr val="800000"/>
                </a:solidFill>
                <a:latin typeface="+mn-lt"/>
              </a:rPr>
              <a:t>permettere la segnalazione </a:t>
            </a:r>
            <a:r>
              <a:rPr lang="it-IT" b="1" dirty="0">
                <a:latin typeface="+mn-lt"/>
              </a:rPr>
              <a:t>da parte del personale di atti o fatti che possano costituire una violazione delle norme disciplinanti l’attività̀ bancaria. </a:t>
            </a:r>
          </a:p>
          <a:p>
            <a:pPr marL="285750" indent="-285750">
              <a:buFont typeface="Arial"/>
              <a:buChar char="•"/>
            </a:pPr>
            <a:r>
              <a:rPr lang="it-IT" b="1" dirty="0">
                <a:latin typeface="+mn-lt"/>
              </a:rPr>
              <a:t>I sistemi interni di segnalazione garantiscono in ogni caso la </a:t>
            </a:r>
            <a:r>
              <a:rPr lang="it-IT" b="1" dirty="0">
                <a:solidFill>
                  <a:srgbClr val="800000"/>
                </a:solidFill>
                <a:latin typeface="+mn-lt"/>
              </a:rPr>
              <a:t>riservatezza e la protezione </a:t>
            </a:r>
            <a:r>
              <a:rPr lang="it-IT" b="1" dirty="0">
                <a:latin typeface="+mn-lt"/>
              </a:rPr>
              <a:t>dei dati personali </a:t>
            </a:r>
            <a:r>
              <a:rPr lang="it-IT" b="1" dirty="0">
                <a:solidFill>
                  <a:srgbClr val="800000"/>
                </a:solidFill>
                <a:latin typeface="+mn-lt"/>
              </a:rPr>
              <a:t>del soggetto che effettua la segnalazione </a:t>
            </a:r>
            <a:r>
              <a:rPr lang="it-IT" b="1" dirty="0">
                <a:latin typeface="+mn-lt"/>
              </a:rPr>
              <a:t>e </a:t>
            </a:r>
            <a:r>
              <a:rPr lang="it-IT" b="1" dirty="0">
                <a:solidFill>
                  <a:srgbClr val="800000"/>
                </a:solidFill>
                <a:latin typeface="+mn-lt"/>
              </a:rPr>
              <a:t>del soggetto eventualmente segnalato</a:t>
            </a:r>
            <a:r>
              <a:rPr lang="it-IT" b="1" dirty="0">
                <a:latin typeface="+mn-lt"/>
              </a:rPr>
              <a:t>.</a:t>
            </a:r>
          </a:p>
        </p:txBody>
      </p:sp>
      <p:sp>
        <p:nvSpPr>
          <p:cNvPr id="6" name="TextBox 5"/>
          <p:cNvSpPr txBox="1"/>
          <p:nvPr/>
        </p:nvSpPr>
        <p:spPr>
          <a:xfrm>
            <a:off x="323528" y="1663640"/>
            <a:ext cx="3816424" cy="1200329"/>
          </a:xfrm>
          <a:prstGeom prst="rect">
            <a:avLst/>
          </a:prstGeom>
          <a:noFill/>
        </p:spPr>
        <p:txBody>
          <a:bodyPr wrap="square" rtlCol="0">
            <a:spAutoFit/>
          </a:bodyPr>
          <a:lstStyle/>
          <a:p>
            <a:pPr lvl="0"/>
            <a:r>
              <a:rPr lang="en-US" b="1" dirty="0" err="1">
                <a:latin typeface="+mn-lt"/>
                <a:hlinkClick r:id="rId2"/>
              </a:rPr>
              <a:t>Circolare</a:t>
            </a:r>
            <a:r>
              <a:rPr lang="en-US" b="1" dirty="0">
                <a:latin typeface="+mn-lt"/>
                <a:hlinkClick r:id="rId2"/>
              </a:rPr>
              <a:t> </a:t>
            </a:r>
            <a:r>
              <a:rPr lang="en-US" b="1" dirty="0" err="1">
                <a:latin typeface="+mn-lt"/>
                <a:hlinkClick r:id="rId2"/>
              </a:rPr>
              <a:t>della</a:t>
            </a:r>
            <a:r>
              <a:rPr lang="en-US" b="1" dirty="0">
                <a:latin typeface="+mn-lt"/>
                <a:hlinkClick r:id="rId2"/>
              </a:rPr>
              <a:t> </a:t>
            </a:r>
            <a:r>
              <a:rPr lang="en-US" b="1" dirty="0" err="1">
                <a:latin typeface="+mn-lt"/>
                <a:hlinkClick r:id="rId2"/>
              </a:rPr>
              <a:t>Banca</a:t>
            </a:r>
            <a:r>
              <a:rPr lang="en-US" b="1" dirty="0">
                <a:latin typeface="+mn-lt"/>
                <a:hlinkClick r:id="rId2"/>
              </a:rPr>
              <a:t> </a:t>
            </a:r>
            <a:r>
              <a:rPr lang="en-US" b="1" dirty="0" err="1">
                <a:latin typeface="+mn-lt"/>
                <a:hlinkClick r:id="rId2"/>
              </a:rPr>
              <a:t>d’Italia</a:t>
            </a:r>
            <a:r>
              <a:rPr lang="en-US" b="1" dirty="0">
                <a:latin typeface="+mn-lt"/>
                <a:hlinkClick r:id="rId2"/>
              </a:rPr>
              <a:t> n. 285 – 11° aggiornamento del 21 luglio 2015</a:t>
            </a:r>
            <a:endParaRPr lang="en-US" b="1" dirty="0">
              <a:latin typeface="+mn-lt"/>
            </a:endParaRPr>
          </a:p>
          <a:p>
            <a:pPr lvl="0"/>
            <a:r>
              <a:rPr lang="en-US" b="1" dirty="0" err="1">
                <a:latin typeface="+mn-lt"/>
              </a:rPr>
              <a:t>Sezione</a:t>
            </a:r>
            <a:r>
              <a:rPr lang="en-US" b="1" dirty="0">
                <a:latin typeface="+mn-lt"/>
              </a:rPr>
              <a:t> “</a:t>
            </a:r>
            <a:r>
              <a:rPr lang="en-US" b="1" dirty="0" err="1">
                <a:latin typeface="+mn-lt"/>
              </a:rPr>
              <a:t>Sistemi</a:t>
            </a:r>
            <a:r>
              <a:rPr lang="en-US" b="1" dirty="0">
                <a:latin typeface="+mn-lt"/>
              </a:rPr>
              <a:t> </a:t>
            </a:r>
            <a:r>
              <a:rPr lang="en-US" b="1" dirty="0" err="1">
                <a:latin typeface="+mn-lt"/>
              </a:rPr>
              <a:t>interni</a:t>
            </a:r>
            <a:r>
              <a:rPr lang="en-US" b="1" dirty="0">
                <a:latin typeface="+mn-lt"/>
              </a:rPr>
              <a:t> di </a:t>
            </a:r>
            <a:r>
              <a:rPr lang="en-US" b="1" dirty="0" err="1">
                <a:latin typeface="+mn-lt"/>
              </a:rPr>
              <a:t>segnalazione</a:t>
            </a:r>
            <a:r>
              <a:rPr lang="en-US" b="1" dirty="0">
                <a:latin typeface="+mn-lt"/>
              </a:rPr>
              <a:t> </a:t>
            </a:r>
            <a:r>
              <a:rPr lang="en-US" b="1" dirty="0" err="1">
                <a:latin typeface="+mn-lt"/>
              </a:rPr>
              <a:t>delle</a:t>
            </a:r>
            <a:r>
              <a:rPr lang="en-US" b="1" dirty="0">
                <a:latin typeface="+mn-lt"/>
              </a:rPr>
              <a:t> </a:t>
            </a:r>
            <a:r>
              <a:rPr lang="en-US" b="1" dirty="0" err="1">
                <a:latin typeface="+mn-lt"/>
              </a:rPr>
              <a:t>violazioni</a:t>
            </a:r>
            <a:r>
              <a:rPr lang="en-US" b="1" dirty="0">
                <a:latin typeface="+mn-lt"/>
              </a:rPr>
              <a:t>”</a:t>
            </a:r>
            <a:endParaRPr lang="it-IT" b="1" dirty="0">
              <a:latin typeface="+mn-lt"/>
            </a:endParaRPr>
          </a:p>
        </p:txBody>
      </p:sp>
      <p:pic>
        <p:nvPicPr>
          <p:cNvPr id="7" name="Picture 6"/>
          <p:cNvPicPr>
            <a:picLocks noChangeAspect="1"/>
          </p:cNvPicPr>
          <p:nvPr/>
        </p:nvPicPr>
        <p:blipFill>
          <a:blip r:embed="rId3"/>
          <a:stretch>
            <a:fillRect/>
          </a:stretch>
        </p:blipFill>
        <p:spPr>
          <a:xfrm>
            <a:off x="251520" y="3573016"/>
            <a:ext cx="3492500" cy="2324100"/>
          </a:xfrm>
          <a:prstGeom prst="rect">
            <a:avLst/>
          </a:prstGeom>
        </p:spPr>
      </p:pic>
      <p:sp>
        <p:nvSpPr>
          <p:cNvPr id="8" name="TextBox 7"/>
          <p:cNvSpPr txBox="1"/>
          <p:nvPr/>
        </p:nvSpPr>
        <p:spPr>
          <a:xfrm>
            <a:off x="467544" y="1052736"/>
            <a:ext cx="2664296"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b="1" dirty="0">
                <a:solidFill>
                  <a:srgbClr val="800000"/>
                </a:solidFill>
                <a:latin typeface="+mn-lt"/>
              </a:rPr>
              <a:t>PROMETTENTI SVILUPPI</a:t>
            </a:r>
            <a:r>
              <a:rPr lang="is-IS" b="1" dirty="0">
                <a:solidFill>
                  <a:srgbClr val="800000"/>
                </a:solidFill>
                <a:latin typeface="+mn-lt"/>
              </a:rPr>
              <a:t>…</a:t>
            </a:r>
            <a:endParaRPr lang="it-IT" b="1" dirty="0">
              <a:solidFill>
                <a:srgbClr val="800000"/>
              </a:solidFill>
              <a:latin typeface="+mn-lt"/>
            </a:endParaRPr>
          </a:p>
        </p:txBody>
      </p:sp>
      <p:pic>
        <p:nvPicPr>
          <p:cNvPr id="9" name="Picture 8"/>
          <p:cNvPicPr>
            <a:picLocks noChangeAspect="1"/>
          </p:cNvPicPr>
          <p:nvPr/>
        </p:nvPicPr>
        <p:blipFill>
          <a:blip r:embed="rId4"/>
          <a:stretch>
            <a:fillRect/>
          </a:stretch>
        </p:blipFill>
        <p:spPr>
          <a:xfrm>
            <a:off x="4211960" y="836712"/>
            <a:ext cx="3505200" cy="2324100"/>
          </a:xfrm>
          <a:prstGeom prst="rect">
            <a:avLst/>
          </a:prstGeom>
        </p:spPr>
      </p:pic>
    </p:spTree>
    <p:extLst>
      <p:ext uri="{BB962C8B-B14F-4D97-AF65-F5344CB8AC3E}">
        <p14:creationId xmlns:p14="http://schemas.microsoft.com/office/powerpoint/2010/main" val="553466106"/>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139952" y="832057"/>
            <a:ext cx="4999748" cy="5909311"/>
          </a:xfrm>
          <a:prstGeom prst="rect">
            <a:avLst/>
          </a:prstGeom>
          <a:solidFill>
            <a:schemeClr val="bg1"/>
          </a:solidFill>
        </p:spPr>
        <p:txBody>
          <a:bodyPr wrap="square" rtlCol="0">
            <a:spAutoFit/>
          </a:bodyPr>
          <a:lstStyle/>
          <a:p>
            <a:pPr marL="285750" indent="-285750">
              <a:buFont typeface="Arial"/>
              <a:buChar char="•"/>
            </a:pPr>
            <a:r>
              <a:rPr lang="it-IT" b="1" dirty="0">
                <a:solidFill>
                  <a:srgbClr val="800000"/>
                </a:solidFill>
                <a:latin typeface="+mn-lt"/>
              </a:rPr>
              <a:t>Estensione della misura </a:t>
            </a:r>
            <a:r>
              <a:rPr lang="it-IT" b="1" dirty="0">
                <a:latin typeface="+mn-lt"/>
              </a:rPr>
              <a:t>alle società partecipate</a:t>
            </a:r>
          </a:p>
          <a:p>
            <a:pPr marL="285750" indent="-285750">
              <a:buFont typeface="Arial"/>
              <a:buChar char="•"/>
            </a:pPr>
            <a:r>
              <a:rPr lang="it-IT" b="1" dirty="0">
                <a:latin typeface="+mn-lt"/>
              </a:rPr>
              <a:t>“In </a:t>
            </a:r>
            <a:r>
              <a:rPr lang="it-IT" b="1" dirty="0">
                <a:solidFill>
                  <a:srgbClr val="800000"/>
                </a:solidFill>
                <a:latin typeface="+mn-lt"/>
              </a:rPr>
              <a:t>mancanza di una specifica previsione normativa</a:t>
            </a:r>
            <a:r>
              <a:rPr lang="it-IT" b="1" dirty="0">
                <a:latin typeface="+mn-lt"/>
              </a:rPr>
              <a:t> relativa alla tutela dei dipendenti che segnalano illeciti nelle società,</a:t>
            </a:r>
          </a:p>
          <a:p>
            <a:pPr marL="285750" indent="-285750">
              <a:buFont typeface="Arial"/>
              <a:buChar char="•"/>
            </a:pPr>
            <a:r>
              <a:rPr lang="it-IT" b="1" dirty="0">
                <a:latin typeface="+mn-lt"/>
              </a:rPr>
              <a:t>come già rappresentato nelle Linee guida in materia emanate dall’Autorità con determinazione n. 6 del 28 aprile 2015, </a:t>
            </a:r>
          </a:p>
          <a:p>
            <a:pPr marL="285750" indent="-285750">
              <a:buFont typeface="Arial"/>
              <a:buChar char="•"/>
            </a:pPr>
            <a:r>
              <a:rPr lang="it-IT" b="1" dirty="0">
                <a:latin typeface="+mn-lt"/>
              </a:rPr>
              <a:t>le </a:t>
            </a:r>
            <a:r>
              <a:rPr lang="it-IT" b="1" dirty="0">
                <a:solidFill>
                  <a:srgbClr val="800000"/>
                </a:solidFill>
                <a:latin typeface="+mn-lt"/>
              </a:rPr>
              <a:t>amministrazioni controllanti </a:t>
            </a:r>
            <a:r>
              <a:rPr lang="it-IT" b="1" dirty="0">
                <a:latin typeface="+mn-lt"/>
              </a:rPr>
              <a:t>promuovono l’adozione da parte delle società di </a:t>
            </a:r>
            <a:r>
              <a:rPr lang="it-IT" b="1" dirty="0">
                <a:solidFill>
                  <a:srgbClr val="800000"/>
                </a:solidFill>
                <a:latin typeface="+mn-lt"/>
              </a:rPr>
              <a:t>misure idonee ad incoraggiare il dipendente a denunciare gli illeciti</a:t>
            </a:r>
            <a:r>
              <a:rPr lang="it-IT" b="1" dirty="0">
                <a:latin typeface="+mn-lt"/>
              </a:rPr>
              <a:t> di cui viene a conoscenza nell’ambito del rapporto di lavoro, </a:t>
            </a:r>
          </a:p>
          <a:p>
            <a:pPr marL="285750" indent="-285750">
              <a:buFont typeface="Arial"/>
              <a:buChar char="•"/>
            </a:pPr>
            <a:r>
              <a:rPr lang="it-IT" b="1" dirty="0">
                <a:latin typeface="+mn-lt"/>
              </a:rPr>
              <a:t>avendo cura di garantire la </a:t>
            </a:r>
            <a:r>
              <a:rPr lang="it-IT" b="1" dirty="0">
                <a:solidFill>
                  <a:srgbClr val="800000"/>
                </a:solidFill>
                <a:latin typeface="+mn-lt"/>
              </a:rPr>
              <a:t>riservatezza dell’identità</a:t>
            </a:r>
            <a:r>
              <a:rPr lang="it-IT" b="1" dirty="0">
                <a:latin typeface="+mn-lt"/>
              </a:rPr>
              <a:t> del segnalante dalla ricezione e in ogni contatto successivo alla segnalazione. </a:t>
            </a:r>
          </a:p>
          <a:p>
            <a:pPr marL="285750" indent="-285750">
              <a:buFont typeface="Arial"/>
              <a:buChar char="•"/>
            </a:pPr>
            <a:r>
              <a:rPr lang="it-IT" b="1" dirty="0">
                <a:latin typeface="+mn-lt"/>
              </a:rPr>
              <a:t>A questo fine è utile assicurare la </a:t>
            </a:r>
            <a:r>
              <a:rPr lang="it-IT" b="1" dirty="0">
                <a:solidFill>
                  <a:srgbClr val="800000"/>
                </a:solidFill>
                <a:latin typeface="+mn-lt"/>
              </a:rPr>
              <a:t>trasparenza del procedimento di segnalazione</a:t>
            </a:r>
            <a:r>
              <a:rPr lang="it-IT" b="1" dirty="0">
                <a:latin typeface="+mn-lt"/>
              </a:rPr>
              <a:t>, definendo e rendendo noto l’</a:t>
            </a:r>
            <a:r>
              <a:rPr lang="it-IT" b="1" i="1" dirty="0">
                <a:latin typeface="+mn-lt"/>
              </a:rPr>
              <a:t>iter</a:t>
            </a:r>
            <a:r>
              <a:rPr lang="it-IT" b="1" dirty="0">
                <a:latin typeface="+mn-lt"/>
              </a:rPr>
              <a:t>, con l’indicazione di termini certi per l’avvio e la conclusione dell’istruttoria e con l’</a:t>
            </a:r>
            <a:r>
              <a:rPr lang="it-IT" b="1" dirty="0">
                <a:solidFill>
                  <a:srgbClr val="800000"/>
                </a:solidFill>
                <a:latin typeface="+mn-lt"/>
              </a:rPr>
              <a:t>individuazione dei soggetti che gestiscono le segnalazioni</a:t>
            </a:r>
            <a:r>
              <a:rPr lang="it-IT" b="1" dirty="0">
                <a:latin typeface="+mn-lt"/>
              </a:rPr>
              <a:t>”. </a:t>
            </a:r>
          </a:p>
        </p:txBody>
      </p:sp>
      <p:sp>
        <p:nvSpPr>
          <p:cNvPr id="6" name="TextBox 5"/>
          <p:cNvSpPr txBox="1"/>
          <p:nvPr/>
        </p:nvSpPr>
        <p:spPr>
          <a:xfrm>
            <a:off x="323528" y="1556792"/>
            <a:ext cx="3816424" cy="2308324"/>
          </a:xfrm>
          <a:prstGeom prst="rect">
            <a:avLst/>
          </a:prstGeom>
          <a:noFill/>
        </p:spPr>
        <p:txBody>
          <a:bodyPr wrap="square" rtlCol="0">
            <a:spAutoFit/>
          </a:bodyPr>
          <a:lstStyle/>
          <a:p>
            <a:r>
              <a:rPr lang="en-US" sz="1600" b="1" dirty="0" err="1">
                <a:latin typeface="+mn-lt"/>
                <a:hlinkClick r:id="rId2"/>
              </a:rPr>
              <a:t>Determinazione</a:t>
            </a:r>
            <a:r>
              <a:rPr lang="en-US" sz="1600" b="1" dirty="0">
                <a:latin typeface="+mn-lt"/>
                <a:hlinkClick r:id="rId2"/>
              </a:rPr>
              <a:t> ANAC n. 8 del 17 </a:t>
            </a:r>
            <a:r>
              <a:rPr lang="en-US" sz="1600" b="1" dirty="0" err="1">
                <a:latin typeface="+mn-lt"/>
                <a:hlinkClick r:id="rId2"/>
              </a:rPr>
              <a:t>giugno</a:t>
            </a:r>
            <a:r>
              <a:rPr lang="en-US" sz="1600" b="1" dirty="0">
                <a:latin typeface="+mn-lt"/>
                <a:hlinkClick r:id="rId2"/>
              </a:rPr>
              <a:t> 2015 </a:t>
            </a:r>
            <a:r>
              <a:rPr lang="en-US" sz="1600" b="1" dirty="0">
                <a:latin typeface="+mn-lt"/>
              </a:rPr>
              <a:t>«</a:t>
            </a:r>
            <a:r>
              <a:rPr lang="en-US" sz="1600" b="1" dirty="0" err="1">
                <a:latin typeface="+mn-lt"/>
              </a:rPr>
              <a:t>Linee</a:t>
            </a:r>
            <a:r>
              <a:rPr lang="en-US" sz="1600" b="1" dirty="0">
                <a:latin typeface="+mn-lt"/>
              </a:rPr>
              <a:t> </a:t>
            </a:r>
            <a:r>
              <a:rPr lang="en-US" sz="1600" b="1" dirty="0" err="1">
                <a:latin typeface="+mn-lt"/>
              </a:rPr>
              <a:t>guida</a:t>
            </a:r>
            <a:r>
              <a:rPr lang="en-US" sz="1600" b="1" dirty="0">
                <a:latin typeface="+mn-lt"/>
              </a:rPr>
              <a:t> per </a:t>
            </a:r>
            <a:r>
              <a:rPr lang="en-US" sz="1600" b="1" dirty="0" err="1">
                <a:latin typeface="+mn-lt"/>
              </a:rPr>
              <a:t>l’attuazione</a:t>
            </a:r>
            <a:r>
              <a:rPr lang="en-US" sz="1600" b="1" dirty="0">
                <a:latin typeface="+mn-lt"/>
              </a:rPr>
              <a:t> </a:t>
            </a:r>
            <a:r>
              <a:rPr lang="en-US" sz="1600" b="1" dirty="0" err="1">
                <a:latin typeface="+mn-lt"/>
              </a:rPr>
              <a:t>della</a:t>
            </a:r>
            <a:r>
              <a:rPr lang="en-US" sz="1600" b="1" dirty="0">
                <a:latin typeface="+mn-lt"/>
              </a:rPr>
              <a:t> </a:t>
            </a:r>
            <a:r>
              <a:rPr lang="en-US" sz="1600" b="1" dirty="0" err="1">
                <a:latin typeface="+mn-lt"/>
              </a:rPr>
              <a:t>normativa</a:t>
            </a:r>
            <a:r>
              <a:rPr lang="en-US" sz="1600" b="1" dirty="0">
                <a:latin typeface="+mn-lt"/>
              </a:rPr>
              <a:t> in </a:t>
            </a:r>
            <a:r>
              <a:rPr lang="en-US" sz="1600" b="1" dirty="0" err="1">
                <a:latin typeface="+mn-lt"/>
              </a:rPr>
              <a:t>materia</a:t>
            </a:r>
            <a:r>
              <a:rPr lang="en-US" sz="1600" b="1" dirty="0">
                <a:latin typeface="+mn-lt"/>
              </a:rPr>
              <a:t> di </a:t>
            </a:r>
            <a:r>
              <a:rPr lang="en-US" sz="1600" b="1" dirty="0" err="1">
                <a:latin typeface="+mn-lt"/>
              </a:rPr>
              <a:t>prevenzione</a:t>
            </a:r>
            <a:r>
              <a:rPr lang="en-US" sz="1600" b="1" dirty="0">
                <a:latin typeface="+mn-lt"/>
              </a:rPr>
              <a:t> </a:t>
            </a:r>
            <a:r>
              <a:rPr lang="en-US" sz="1600" b="1" dirty="0" err="1">
                <a:latin typeface="+mn-lt"/>
              </a:rPr>
              <a:t>della</a:t>
            </a:r>
            <a:r>
              <a:rPr lang="en-US" sz="1600" b="1" dirty="0">
                <a:latin typeface="+mn-lt"/>
              </a:rPr>
              <a:t> </a:t>
            </a:r>
            <a:r>
              <a:rPr lang="en-US" sz="1600" b="1" dirty="0" err="1">
                <a:latin typeface="+mn-lt"/>
              </a:rPr>
              <a:t>corruzione</a:t>
            </a:r>
            <a:r>
              <a:rPr lang="en-US" sz="1600" b="1" dirty="0">
                <a:latin typeface="+mn-lt"/>
              </a:rPr>
              <a:t> e </a:t>
            </a:r>
            <a:r>
              <a:rPr lang="en-US" sz="1600" b="1" dirty="0" err="1">
                <a:latin typeface="+mn-lt"/>
              </a:rPr>
              <a:t>trasparenza</a:t>
            </a:r>
            <a:r>
              <a:rPr lang="en-US" sz="1600" b="1" dirty="0">
                <a:latin typeface="+mn-lt"/>
              </a:rPr>
              <a:t> da parte </a:t>
            </a:r>
            <a:r>
              <a:rPr lang="en-US" sz="1600" b="1" dirty="0" err="1">
                <a:latin typeface="+mn-lt"/>
              </a:rPr>
              <a:t>delle</a:t>
            </a:r>
            <a:r>
              <a:rPr lang="en-US" sz="1600" b="1" dirty="0">
                <a:latin typeface="+mn-lt"/>
              </a:rPr>
              <a:t> </a:t>
            </a:r>
            <a:r>
              <a:rPr lang="en-US" sz="1600" b="1" dirty="0" err="1">
                <a:latin typeface="+mn-lt"/>
              </a:rPr>
              <a:t>societa</a:t>
            </a:r>
            <a:r>
              <a:rPr lang="en-US" sz="1600" b="1" dirty="0">
                <a:latin typeface="+mn-lt"/>
              </a:rPr>
              <a:t>̀ e </a:t>
            </a:r>
            <a:r>
              <a:rPr lang="en-US" sz="1600" b="1" dirty="0" err="1">
                <a:latin typeface="+mn-lt"/>
              </a:rPr>
              <a:t>degli</a:t>
            </a:r>
            <a:r>
              <a:rPr lang="en-US" sz="1600" b="1" dirty="0">
                <a:latin typeface="+mn-lt"/>
              </a:rPr>
              <a:t> </a:t>
            </a:r>
            <a:r>
              <a:rPr lang="en-US" sz="1600" b="1" dirty="0" err="1">
                <a:latin typeface="+mn-lt"/>
              </a:rPr>
              <a:t>enti</a:t>
            </a:r>
            <a:r>
              <a:rPr lang="en-US" sz="1600" b="1" dirty="0">
                <a:latin typeface="+mn-lt"/>
              </a:rPr>
              <a:t> di </a:t>
            </a:r>
            <a:r>
              <a:rPr lang="en-US" sz="1600" b="1" dirty="0" err="1">
                <a:latin typeface="+mn-lt"/>
              </a:rPr>
              <a:t>diritto</a:t>
            </a:r>
            <a:r>
              <a:rPr lang="en-US" sz="1600" b="1" dirty="0">
                <a:latin typeface="+mn-lt"/>
              </a:rPr>
              <a:t> </a:t>
            </a:r>
            <a:r>
              <a:rPr lang="en-US" sz="1600" b="1" dirty="0" err="1">
                <a:latin typeface="+mn-lt"/>
              </a:rPr>
              <a:t>privato</a:t>
            </a:r>
            <a:r>
              <a:rPr lang="en-US" sz="1600" b="1" dirty="0">
                <a:latin typeface="+mn-lt"/>
              </a:rPr>
              <a:t> </a:t>
            </a:r>
            <a:r>
              <a:rPr lang="en-US" sz="1600" b="1" dirty="0" err="1">
                <a:latin typeface="+mn-lt"/>
              </a:rPr>
              <a:t>controllati</a:t>
            </a:r>
            <a:r>
              <a:rPr lang="en-US" sz="1600" b="1" dirty="0">
                <a:latin typeface="+mn-lt"/>
              </a:rPr>
              <a:t> e </a:t>
            </a:r>
            <a:r>
              <a:rPr lang="en-US" sz="1600" b="1" dirty="0" err="1">
                <a:latin typeface="+mn-lt"/>
              </a:rPr>
              <a:t>partecipati</a:t>
            </a:r>
            <a:r>
              <a:rPr lang="en-US" sz="1600" b="1" dirty="0">
                <a:latin typeface="+mn-lt"/>
              </a:rPr>
              <a:t> </a:t>
            </a:r>
            <a:r>
              <a:rPr lang="en-US" sz="1600" b="1" dirty="0" err="1">
                <a:latin typeface="+mn-lt"/>
              </a:rPr>
              <a:t>dalle</a:t>
            </a:r>
            <a:r>
              <a:rPr lang="en-US" sz="1600" b="1" dirty="0">
                <a:latin typeface="+mn-lt"/>
              </a:rPr>
              <a:t> </a:t>
            </a:r>
            <a:r>
              <a:rPr lang="en-US" sz="1600" b="1" dirty="0" err="1">
                <a:latin typeface="+mn-lt"/>
              </a:rPr>
              <a:t>pubbliche</a:t>
            </a:r>
            <a:r>
              <a:rPr lang="en-US" sz="1600" b="1" dirty="0">
                <a:latin typeface="+mn-lt"/>
              </a:rPr>
              <a:t> </a:t>
            </a:r>
            <a:r>
              <a:rPr lang="en-US" sz="1600" b="1" dirty="0" err="1">
                <a:latin typeface="+mn-lt"/>
              </a:rPr>
              <a:t>amministrazioni</a:t>
            </a:r>
            <a:r>
              <a:rPr lang="en-US" sz="1600" b="1" dirty="0">
                <a:latin typeface="+mn-lt"/>
              </a:rPr>
              <a:t> e </a:t>
            </a:r>
            <a:r>
              <a:rPr lang="en-US" sz="1600" b="1" dirty="0" err="1">
                <a:latin typeface="+mn-lt"/>
              </a:rPr>
              <a:t>degli</a:t>
            </a:r>
            <a:r>
              <a:rPr lang="en-US" sz="1600" b="1" dirty="0">
                <a:latin typeface="+mn-lt"/>
              </a:rPr>
              <a:t> </a:t>
            </a:r>
            <a:r>
              <a:rPr lang="en-US" sz="1600" b="1" dirty="0" err="1">
                <a:latin typeface="+mn-lt"/>
              </a:rPr>
              <a:t>enti</a:t>
            </a:r>
            <a:r>
              <a:rPr lang="en-US" sz="1600" b="1" dirty="0">
                <a:latin typeface="+mn-lt"/>
              </a:rPr>
              <a:t> </a:t>
            </a:r>
            <a:r>
              <a:rPr lang="en-US" sz="1600" b="1" dirty="0" err="1">
                <a:latin typeface="+mn-lt"/>
              </a:rPr>
              <a:t>pubblici</a:t>
            </a:r>
            <a:r>
              <a:rPr lang="en-US" sz="1600" b="1" dirty="0">
                <a:latin typeface="+mn-lt"/>
              </a:rPr>
              <a:t> </a:t>
            </a:r>
            <a:r>
              <a:rPr lang="en-US" sz="1600" b="1" dirty="0" err="1">
                <a:latin typeface="+mn-lt"/>
              </a:rPr>
              <a:t>economici</a:t>
            </a:r>
            <a:r>
              <a:rPr lang="en-US" sz="1600" b="1" dirty="0">
                <a:latin typeface="+mn-lt"/>
              </a:rPr>
              <a:t>» </a:t>
            </a:r>
            <a:endParaRPr lang="en-US" sz="1600" dirty="0">
              <a:latin typeface="+mn-lt"/>
            </a:endParaRPr>
          </a:p>
          <a:p>
            <a:pPr lvl="0"/>
            <a:r>
              <a:rPr lang="en-US" sz="1600" b="1" dirty="0">
                <a:latin typeface="+mn-lt"/>
              </a:rPr>
              <a:t> </a:t>
            </a:r>
            <a:endParaRPr lang="it-IT" sz="1600" b="1" dirty="0">
              <a:latin typeface="+mn-lt"/>
            </a:endParaRPr>
          </a:p>
        </p:txBody>
      </p:sp>
      <p:sp>
        <p:nvSpPr>
          <p:cNvPr id="8" name="TextBox 7"/>
          <p:cNvSpPr txBox="1"/>
          <p:nvPr/>
        </p:nvSpPr>
        <p:spPr>
          <a:xfrm>
            <a:off x="467544" y="1052736"/>
            <a:ext cx="2664296"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b="1" dirty="0">
                <a:solidFill>
                  <a:srgbClr val="800000"/>
                </a:solidFill>
                <a:latin typeface="+mn-lt"/>
              </a:rPr>
              <a:t>QUESTIONI APERTE</a:t>
            </a:r>
            <a:r>
              <a:rPr lang="is-IS" b="1" dirty="0">
                <a:solidFill>
                  <a:srgbClr val="800000"/>
                </a:solidFill>
                <a:latin typeface="+mn-lt"/>
              </a:rPr>
              <a:t>…</a:t>
            </a:r>
            <a:endParaRPr lang="it-IT" b="1" dirty="0">
              <a:solidFill>
                <a:srgbClr val="800000"/>
              </a:solidFill>
              <a:latin typeface="+mn-lt"/>
            </a:endParaRPr>
          </a:p>
        </p:txBody>
      </p:sp>
      <p:pic>
        <p:nvPicPr>
          <p:cNvPr id="2" name="Picture 1"/>
          <p:cNvPicPr>
            <a:picLocks noChangeAspect="1"/>
          </p:cNvPicPr>
          <p:nvPr/>
        </p:nvPicPr>
        <p:blipFill>
          <a:blip r:embed="rId3"/>
          <a:stretch>
            <a:fillRect/>
          </a:stretch>
        </p:blipFill>
        <p:spPr>
          <a:xfrm>
            <a:off x="467544" y="3933056"/>
            <a:ext cx="3136900" cy="2590800"/>
          </a:xfrm>
          <a:prstGeom prst="rect">
            <a:avLst/>
          </a:prstGeom>
        </p:spPr>
      </p:pic>
    </p:spTree>
    <p:extLst>
      <p:ext uri="{BB962C8B-B14F-4D97-AF65-F5344CB8AC3E}">
        <p14:creationId xmlns:p14="http://schemas.microsoft.com/office/powerpoint/2010/main" val="8431129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23</a:t>
            </a:fld>
            <a:endParaRPr lang="it-IT"/>
          </a:p>
        </p:txBody>
      </p:sp>
      <p:sp>
        <p:nvSpPr>
          <p:cNvPr id="6" name="TextBox 5"/>
          <p:cNvSpPr txBox="1"/>
          <p:nvPr/>
        </p:nvSpPr>
        <p:spPr>
          <a:xfrm>
            <a:off x="3095328" y="2348880"/>
            <a:ext cx="6048672" cy="2585323"/>
          </a:xfrm>
          <a:prstGeom prst="rect">
            <a:avLst/>
          </a:prstGeom>
          <a:solidFill>
            <a:schemeClr val="bg1"/>
          </a:solidFill>
        </p:spPr>
        <p:txBody>
          <a:bodyPr wrap="square">
            <a:spAutoFit/>
          </a:bodyPr>
          <a:lstStyle/>
          <a:p>
            <a:r>
              <a:rPr lang="it-IT" b="1" dirty="0"/>
              <a:t>Possibili decisioni alternative</a:t>
            </a:r>
          </a:p>
          <a:p>
            <a:endParaRPr lang="it-IT" b="1" dirty="0"/>
          </a:p>
          <a:p>
            <a:pPr marL="285750" lvl="0" indent="-285750">
              <a:buFont typeface="Arial"/>
              <a:buChar char="•"/>
            </a:pPr>
            <a:r>
              <a:rPr lang="it-IT" b="1" dirty="0"/>
              <a:t>Decide di consegnare il biglietto ritenendo, il suo, un gesto di </a:t>
            </a:r>
            <a:r>
              <a:rPr lang="it-IT" b="1" dirty="0" err="1"/>
              <a:t>empatìa</a:t>
            </a:r>
            <a:r>
              <a:rPr lang="it-IT" b="1" dirty="0"/>
              <a:t> nei confronti di un’utente in difficoltà</a:t>
            </a:r>
          </a:p>
          <a:p>
            <a:pPr marL="285750" lvl="0" indent="-285750">
              <a:buFont typeface="Arial"/>
              <a:buChar char="•"/>
            </a:pPr>
            <a:endParaRPr lang="it-IT" b="1" dirty="0"/>
          </a:p>
          <a:p>
            <a:pPr marL="285750" lvl="0" indent="-285750">
              <a:buFont typeface="Arial"/>
              <a:buChar char="•"/>
            </a:pPr>
            <a:r>
              <a:rPr lang="it-IT" dirty="0"/>
              <a:t>Marta sta ingenuamente prestandosi ad un'operazione illecita, il cosiddetto </a:t>
            </a:r>
            <a:r>
              <a:rPr lang="it-IT" b="1" i="1" dirty="0" err="1"/>
              <a:t>pactum</a:t>
            </a:r>
            <a:r>
              <a:rPr lang="it-IT" b="1" i="1" dirty="0"/>
              <a:t> </a:t>
            </a:r>
            <a:r>
              <a:rPr lang="it-IT" b="1" i="1" dirty="0" err="1"/>
              <a:t>sceleris</a:t>
            </a:r>
            <a:r>
              <a:rPr lang="it-IT" b="1" i="1" dirty="0"/>
              <a:t> </a:t>
            </a:r>
            <a:r>
              <a:rPr lang="it-IT" dirty="0"/>
              <a:t>tra l'operatore economico esterno ed il funzionario. </a:t>
            </a:r>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45119"/>
            <a:ext cx="2784348" cy="6525344"/>
          </a:xfrm>
          <a:prstGeom prst="rect">
            <a:avLst/>
          </a:prstGeom>
        </p:spPr>
      </p:pic>
    </p:spTree>
    <p:extLst>
      <p:ext uri="{BB962C8B-B14F-4D97-AF65-F5344CB8AC3E}">
        <p14:creationId xmlns:p14="http://schemas.microsoft.com/office/powerpoint/2010/main" val="357117601"/>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1052736"/>
            <a:ext cx="3672408"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b="1" dirty="0">
                <a:solidFill>
                  <a:srgbClr val="800000"/>
                </a:solidFill>
              </a:rPr>
              <a:t>DISPOSITIVI PER AFFONDAMENTO</a:t>
            </a:r>
            <a:r>
              <a:rPr lang="is-IS" b="1" dirty="0">
                <a:solidFill>
                  <a:srgbClr val="800000"/>
                </a:solidFill>
                <a:latin typeface="+mn-lt"/>
              </a:rPr>
              <a:t>…</a:t>
            </a:r>
            <a:endParaRPr lang="it-IT" b="1" dirty="0">
              <a:solidFill>
                <a:srgbClr val="800000"/>
              </a:solidFill>
              <a:latin typeface="+mn-lt"/>
            </a:endParaRPr>
          </a:p>
        </p:txBody>
      </p:sp>
      <p:sp>
        <p:nvSpPr>
          <p:cNvPr id="6" name="TextBox 5"/>
          <p:cNvSpPr txBox="1"/>
          <p:nvPr/>
        </p:nvSpPr>
        <p:spPr>
          <a:xfrm>
            <a:off x="3851920" y="1412776"/>
            <a:ext cx="5112568" cy="3139321"/>
          </a:xfrm>
          <a:prstGeom prst="rect">
            <a:avLst/>
          </a:prstGeom>
          <a:noFill/>
        </p:spPr>
        <p:txBody>
          <a:bodyPr wrap="square" rtlCol="0">
            <a:spAutoFit/>
          </a:bodyPr>
          <a:lstStyle/>
          <a:p>
            <a:r>
              <a:rPr lang="it-IT" b="1" dirty="0">
                <a:solidFill>
                  <a:srgbClr val="800000"/>
                </a:solidFill>
                <a:latin typeface="+mn-lt"/>
              </a:rPr>
              <a:t>Legge 190/2012, Articolo 1 comma 51 numero 2. </a:t>
            </a:r>
          </a:p>
          <a:p>
            <a:pPr marL="285750" indent="-285750">
              <a:buFont typeface="Arial"/>
              <a:buChar char="•"/>
            </a:pPr>
            <a:r>
              <a:rPr lang="it-IT" b="1" dirty="0">
                <a:latin typeface="+mn-lt"/>
              </a:rPr>
              <a:t>Nell'ambito del procedimento disciplinare, l'</a:t>
            </a:r>
            <a:r>
              <a:rPr lang="it-IT" b="1" dirty="0">
                <a:solidFill>
                  <a:srgbClr val="800000"/>
                </a:solidFill>
                <a:latin typeface="+mn-lt"/>
              </a:rPr>
              <a:t>identità del segnalante </a:t>
            </a:r>
            <a:r>
              <a:rPr lang="it-IT" b="1" dirty="0">
                <a:latin typeface="+mn-lt"/>
              </a:rPr>
              <a:t>non può essere rivelata, senza il suo consenso, sempre che la contestazione dell'addebito </a:t>
            </a:r>
            <a:r>
              <a:rPr lang="it-IT" b="1" dirty="0">
                <a:solidFill>
                  <a:srgbClr val="800000"/>
                </a:solidFill>
                <a:latin typeface="+mn-lt"/>
              </a:rPr>
              <a:t>disciplinare sia fondata su accertamenti distinti e ulteriori </a:t>
            </a:r>
            <a:r>
              <a:rPr lang="it-IT" b="1" dirty="0">
                <a:latin typeface="+mn-lt"/>
              </a:rPr>
              <a:t>rispetto alla segnalazione. </a:t>
            </a:r>
          </a:p>
          <a:p>
            <a:pPr marL="285750" indent="-285750">
              <a:buFont typeface="Arial"/>
              <a:buChar char="•"/>
            </a:pPr>
            <a:r>
              <a:rPr lang="it-IT" b="1" dirty="0">
                <a:solidFill>
                  <a:srgbClr val="800000"/>
                </a:solidFill>
                <a:latin typeface="+mn-lt"/>
              </a:rPr>
              <a:t>Qualora la contestazione sia fondata, in tutto o in parte, sulla segnalazione</a:t>
            </a:r>
            <a:r>
              <a:rPr lang="it-IT" b="1" dirty="0">
                <a:latin typeface="+mn-lt"/>
              </a:rPr>
              <a:t>, l'identità può essere rivelata </a:t>
            </a:r>
            <a:r>
              <a:rPr lang="it-IT" b="1" dirty="0">
                <a:solidFill>
                  <a:srgbClr val="800000"/>
                </a:solidFill>
                <a:latin typeface="+mn-lt"/>
              </a:rPr>
              <a:t>ove la sua conoscenza sia assolutamente indispensabile per la difesa dell'incolpato</a:t>
            </a:r>
            <a:r>
              <a:rPr lang="it-IT" b="1" dirty="0">
                <a:latin typeface="+mn-lt"/>
              </a:rPr>
              <a:t>. </a:t>
            </a:r>
          </a:p>
        </p:txBody>
      </p:sp>
      <p:pic>
        <p:nvPicPr>
          <p:cNvPr id="7" name="Picture 6"/>
          <p:cNvPicPr>
            <a:picLocks noChangeAspect="1"/>
          </p:cNvPicPr>
          <p:nvPr/>
        </p:nvPicPr>
        <p:blipFill>
          <a:blip r:embed="rId2"/>
          <a:stretch>
            <a:fillRect/>
          </a:stretch>
        </p:blipFill>
        <p:spPr>
          <a:xfrm>
            <a:off x="467544" y="1844824"/>
            <a:ext cx="2959100" cy="2743200"/>
          </a:xfrm>
          <a:prstGeom prst="rect">
            <a:avLst/>
          </a:prstGeom>
        </p:spPr>
      </p:pic>
      <p:pic>
        <p:nvPicPr>
          <p:cNvPr id="8" name="Picture 7"/>
          <p:cNvPicPr>
            <a:picLocks noChangeAspect="1"/>
          </p:cNvPicPr>
          <p:nvPr/>
        </p:nvPicPr>
        <p:blipFill>
          <a:blip r:embed="rId3"/>
          <a:stretch>
            <a:fillRect/>
          </a:stretch>
        </p:blipFill>
        <p:spPr>
          <a:xfrm>
            <a:off x="6588224" y="5013176"/>
            <a:ext cx="2457221" cy="1644104"/>
          </a:xfrm>
          <a:prstGeom prst="rect">
            <a:avLst/>
          </a:prstGeom>
        </p:spPr>
      </p:pic>
      <p:sp>
        <p:nvSpPr>
          <p:cNvPr id="9" name="TextBox 8"/>
          <p:cNvSpPr txBox="1"/>
          <p:nvPr/>
        </p:nvSpPr>
        <p:spPr>
          <a:xfrm>
            <a:off x="0" y="4795897"/>
            <a:ext cx="6516216" cy="206210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a:buChar char="•"/>
            </a:pPr>
            <a:r>
              <a:rPr lang="it-IT" sz="1600" b="1" dirty="0"/>
              <a:t>Nel </a:t>
            </a:r>
            <a:r>
              <a:rPr lang="it-IT" sz="1600" b="1" dirty="0" err="1"/>
              <a:t>Whistleblowing</a:t>
            </a:r>
            <a:r>
              <a:rPr lang="it-IT" sz="1600" b="1" dirty="0"/>
              <a:t> la certezza della tutela della riservatezza è il </a:t>
            </a:r>
            <a:r>
              <a:rPr lang="it-IT" sz="1600" b="1" dirty="0">
                <a:solidFill>
                  <a:srgbClr val="800000"/>
                </a:solidFill>
              </a:rPr>
              <a:t>principio</a:t>
            </a:r>
            <a:r>
              <a:rPr lang="it-IT" sz="1600" b="1" dirty="0"/>
              <a:t> che ne condiziona l’applicazione</a:t>
            </a:r>
          </a:p>
          <a:p>
            <a:pPr marL="285750" indent="-285750">
              <a:buFont typeface="Arial"/>
              <a:buChar char="•"/>
            </a:pPr>
            <a:r>
              <a:rPr lang="it-IT" sz="1600" b="1" dirty="0"/>
              <a:t>La certezza della tutela della riservatezza non può essere “</a:t>
            </a:r>
            <a:r>
              <a:rPr lang="it-IT" sz="1600" b="1" dirty="0">
                <a:solidFill>
                  <a:srgbClr val="800000"/>
                </a:solidFill>
              </a:rPr>
              <a:t>posticipata</a:t>
            </a:r>
            <a:r>
              <a:rPr lang="it-IT" sz="1600" b="1" dirty="0"/>
              <a:t>” o “</a:t>
            </a:r>
            <a:r>
              <a:rPr lang="it-IT" sz="1600" b="1" dirty="0">
                <a:solidFill>
                  <a:srgbClr val="800000"/>
                </a:solidFill>
              </a:rPr>
              <a:t>condizionata</a:t>
            </a:r>
            <a:r>
              <a:rPr lang="it-IT" sz="1600" b="1" dirty="0"/>
              <a:t>” da eventi successivi, quali, ad esempio, la valutazione da parte di un terzo del fatto che la </a:t>
            </a:r>
            <a:r>
              <a:rPr lang="it-IT" sz="1600" b="1" dirty="0">
                <a:solidFill>
                  <a:srgbClr val="800000"/>
                </a:solidFill>
              </a:rPr>
              <a:t>contestazione sia fondata, in tutto o in parte, sulla segnalazione</a:t>
            </a:r>
          </a:p>
          <a:p>
            <a:pPr marL="285750" indent="-285750">
              <a:buFont typeface="Arial"/>
              <a:buChar char="•"/>
            </a:pPr>
            <a:r>
              <a:rPr lang="it-IT" sz="1600" b="1" dirty="0">
                <a:solidFill>
                  <a:schemeClr val="tx1"/>
                </a:solidFill>
              </a:rPr>
              <a:t>Il “non essere certi” se la propria identità verrà rivelata rappresenta il maggior </a:t>
            </a:r>
            <a:r>
              <a:rPr lang="it-IT" sz="1600" b="1" dirty="0">
                <a:solidFill>
                  <a:srgbClr val="800000"/>
                </a:solidFill>
              </a:rPr>
              <a:t>deterrente </a:t>
            </a:r>
            <a:r>
              <a:rPr lang="it-IT" sz="1600" b="1" dirty="0">
                <a:solidFill>
                  <a:schemeClr val="tx1"/>
                </a:solidFill>
              </a:rPr>
              <a:t>alla segnalazione</a:t>
            </a:r>
          </a:p>
        </p:txBody>
      </p:sp>
      <p:cxnSp>
        <p:nvCxnSpPr>
          <p:cNvPr id="10" name="Straight Connector 9"/>
          <p:cNvCxnSpPr/>
          <p:nvPr/>
        </p:nvCxnSpPr>
        <p:spPr>
          <a:xfrm>
            <a:off x="0" y="4653136"/>
            <a:ext cx="9144000" cy="0"/>
          </a:xfrm>
          <a:prstGeom prst="line">
            <a:avLst/>
          </a:prstGeom>
          <a:ln w="57150" cmpd="sng"/>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30163319"/>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Box 10"/>
          <p:cNvSpPr txBox="1">
            <a:spLocks noChangeArrowheads="1"/>
          </p:cNvSpPr>
          <p:nvPr/>
        </p:nvSpPr>
        <p:spPr bwMode="auto">
          <a:xfrm>
            <a:off x="179388" y="2744341"/>
            <a:ext cx="8785225" cy="12618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it-IT" sz="2800" b="1" dirty="0">
                <a:solidFill>
                  <a:srgbClr val="800000"/>
                </a:solidFill>
                <a:latin typeface="+mn-lt"/>
                <a:cs typeface="Candara" charset="0"/>
              </a:rPr>
              <a:t>WHISTLEBLOWING E GESTIONE DEL RISCHIO</a:t>
            </a:r>
          </a:p>
          <a:p>
            <a:pPr algn="ctr"/>
            <a:r>
              <a:rPr lang="it-IT" sz="2000" b="1" i="1" dirty="0">
                <a:solidFill>
                  <a:srgbClr val="000000"/>
                </a:solidFill>
                <a:latin typeface="+mn-lt"/>
                <a:cs typeface="Candara" charset="0"/>
              </a:rPr>
              <a:t>…i nemici/amici…</a:t>
            </a:r>
          </a:p>
          <a:p>
            <a:pPr algn="ctr"/>
            <a:endParaRPr lang="it-IT" sz="2800" b="1" dirty="0">
              <a:solidFill>
                <a:srgbClr val="800000"/>
              </a:solidFill>
              <a:latin typeface="+mn-lt"/>
              <a:cs typeface="Candara" charset="0"/>
            </a:endParaRPr>
          </a:p>
        </p:txBody>
      </p:sp>
    </p:spTree>
    <p:extLst>
      <p:ext uri="{BB962C8B-B14F-4D97-AF65-F5344CB8AC3E}">
        <p14:creationId xmlns:p14="http://schemas.microsoft.com/office/powerpoint/2010/main" val="2615752127"/>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63888" y="1772816"/>
            <a:ext cx="5400600" cy="4708981"/>
          </a:xfrm>
          <a:prstGeom prst="rect">
            <a:avLst/>
          </a:prstGeom>
          <a:noFill/>
        </p:spPr>
        <p:txBody>
          <a:bodyPr wrap="square" rtlCol="0">
            <a:spAutoFit/>
          </a:bodyPr>
          <a:lstStyle/>
          <a:p>
            <a:r>
              <a:rPr lang="it-IT" sz="2000" b="1" i="1" dirty="0">
                <a:solidFill>
                  <a:srgbClr val="800000"/>
                </a:solidFill>
                <a:latin typeface="+mn-lt"/>
                <a:cs typeface="Arial"/>
              </a:rPr>
              <a:t>Questione</a:t>
            </a:r>
          </a:p>
          <a:p>
            <a:endParaRPr lang="it-IT" sz="2000" b="1" i="1" dirty="0">
              <a:solidFill>
                <a:srgbClr val="800000"/>
              </a:solidFill>
              <a:latin typeface="+mn-lt"/>
              <a:cs typeface="Arial"/>
            </a:endParaRPr>
          </a:p>
          <a:p>
            <a:pPr marL="342900" indent="-342900">
              <a:buFont typeface="Arial"/>
              <a:buChar char="•"/>
            </a:pPr>
            <a:r>
              <a:rPr lang="it-IT" sz="2000" b="1" dirty="0">
                <a:latin typeface="+mn-lt"/>
              </a:rPr>
              <a:t>Nella </a:t>
            </a:r>
            <a:r>
              <a:rPr lang="it-IT" sz="2000" b="1" dirty="0">
                <a:solidFill>
                  <a:srgbClr val="800000"/>
                </a:solidFill>
                <a:latin typeface="+mn-lt"/>
              </a:rPr>
              <a:t>strategia di prevenzione della corruzione </a:t>
            </a:r>
            <a:r>
              <a:rPr lang="it-IT" sz="2000" b="1" dirty="0">
                <a:latin typeface="+mn-lt"/>
              </a:rPr>
              <a:t>un ruolo fondamentale viene affidato alla gestione del rischio. </a:t>
            </a:r>
          </a:p>
          <a:p>
            <a:pPr marL="342900" indent="-342900">
              <a:buFont typeface="Arial"/>
              <a:buChar char="•"/>
            </a:pPr>
            <a:r>
              <a:rPr lang="it-IT" sz="2000" b="1" dirty="0">
                <a:latin typeface="+mn-lt"/>
              </a:rPr>
              <a:t>La </a:t>
            </a:r>
            <a:r>
              <a:rPr lang="it-IT" sz="2000" b="1" dirty="0">
                <a:solidFill>
                  <a:srgbClr val="800000"/>
                </a:solidFill>
                <a:latin typeface="+mn-lt"/>
              </a:rPr>
              <a:t>gestione del rischio </a:t>
            </a:r>
            <a:r>
              <a:rPr lang="it-IT" sz="2000" b="1" dirty="0">
                <a:latin typeface="+mn-lt"/>
              </a:rPr>
              <a:t>viene posta in essere al fine di proteggere l'organizzazione pubblica e garantire l'identificazione e la gestione dei rischi di fallimento etico. </a:t>
            </a:r>
          </a:p>
          <a:p>
            <a:pPr marL="342900" indent="-342900">
              <a:buFont typeface="Arial"/>
              <a:buChar char="•"/>
            </a:pPr>
            <a:r>
              <a:rPr lang="it-IT" sz="2000" b="1" dirty="0">
                <a:latin typeface="+mn-lt"/>
              </a:rPr>
              <a:t>Il </a:t>
            </a:r>
            <a:r>
              <a:rPr lang="it-IT" sz="2000" b="1" dirty="0" err="1">
                <a:solidFill>
                  <a:srgbClr val="800000"/>
                </a:solidFill>
                <a:latin typeface="+mn-lt"/>
              </a:rPr>
              <a:t>Whistleblowing</a:t>
            </a:r>
            <a:r>
              <a:rPr lang="it-IT" sz="2000" b="1" dirty="0">
                <a:latin typeface="+mn-lt"/>
              </a:rPr>
              <a:t>, invece, è la misura organizzativa volta alla tutela del dipendente pubblico che segnala condotte illecite.</a:t>
            </a:r>
          </a:p>
          <a:p>
            <a:pPr marL="342900" indent="-342900">
              <a:buFont typeface="Arial"/>
              <a:buChar char="•"/>
            </a:pPr>
            <a:r>
              <a:rPr lang="it-IT" sz="2000" b="1" dirty="0">
                <a:solidFill>
                  <a:srgbClr val="800000"/>
                </a:solidFill>
                <a:latin typeface="+mn-lt"/>
              </a:rPr>
              <a:t>Raramente i due strumenti </a:t>
            </a:r>
            <a:r>
              <a:rPr lang="it-IT" sz="2000" b="1" dirty="0">
                <a:latin typeface="+mn-lt"/>
              </a:rPr>
              <a:t>(gestione del rischio e </a:t>
            </a:r>
            <a:r>
              <a:rPr lang="it-IT" sz="2000" b="1" dirty="0" err="1">
                <a:latin typeface="+mn-lt"/>
              </a:rPr>
              <a:t>Whistleblowing</a:t>
            </a:r>
            <a:r>
              <a:rPr lang="it-IT" sz="2000" b="1" dirty="0">
                <a:latin typeface="+mn-lt"/>
              </a:rPr>
              <a:t>) </a:t>
            </a:r>
            <a:r>
              <a:rPr lang="it-IT" sz="2000" b="1" dirty="0">
                <a:solidFill>
                  <a:srgbClr val="800000"/>
                </a:solidFill>
                <a:latin typeface="+mn-lt"/>
              </a:rPr>
              <a:t>vengono associati in qualche misura</a:t>
            </a:r>
            <a:r>
              <a:rPr lang="it-IT" sz="2000" b="1" dirty="0">
                <a:latin typeface="+mn-lt"/>
              </a:rPr>
              <a:t>.</a:t>
            </a:r>
            <a:endParaRPr lang="it-IT" sz="2000" b="1" i="1" dirty="0">
              <a:latin typeface="+mn-lt"/>
            </a:endParaRPr>
          </a:p>
        </p:txBody>
      </p:sp>
      <p:pic>
        <p:nvPicPr>
          <p:cNvPr id="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708275"/>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3629909"/>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63888" y="1340768"/>
            <a:ext cx="5400600" cy="4708981"/>
          </a:xfrm>
          <a:prstGeom prst="rect">
            <a:avLst/>
          </a:prstGeom>
          <a:noFill/>
        </p:spPr>
        <p:txBody>
          <a:bodyPr wrap="square" rtlCol="0">
            <a:spAutoFit/>
          </a:bodyPr>
          <a:lstStyle/>
          <a:p>
            <a:r>
              <a:rPr lang="it-IT" sz="2000" b="1" i="1" dirty="0">
                <a:solidFill>
                  <a:srgbClr val="800000"/>
                </a:solidFill>
                <a:latin typeface="+mn-lt"/>
                <a:cs typeface="Arial"/>
              </a:rPr>
              <a:t>Questione</a:t>
            </a:r>
          </a:p>
          <a:p>
            <a:endParaRPr lang="it-IT" sz="2000" b="1" i="1" dirty="0">
              <a:solidFill>
                <a:srgbClr val="800000"/>
              </a:solidFill>
              <a:latin typeface="+mn-lt"/>
              <a:cs typeface="Arial"/>
            </a:endParaRPr>
          </a:p>
          <a:p>
            <a:pPr marL="342900" indent="-342900">
              <a:buFont typeface="Arial"/>
              <a:buChar char="•"/>
            </a:pPr>
            <a:r>
              <a:rPr lang="it-IT" sz="2000" b="1" dirty="0">
                <a:latin typeface="+mn-lt"/>
              </a:rPr>
              <a:t>L'attuale </a:t>
            </a:r>
            <a:r>
              <a:rPr lang="it-IT" sz="2000" b="1" dirty="0">
                <a:solidFill>
                  <a:srgbClr val="800000"/>
                </a:solidFill>
                <a:latin typeface="+mn-lt"/>
              </a:rPr>
              <a:t>dibattito</a:t>
            </a:r>
            <a:r>
              <a:rPr lang="it-IT" sz="2000" b="1" dirty="0">
                <a:latin typeface="+mn-lt"/>
              </a:rPr>
              <a:t> sul </a:t>
            </a:r>
            <a:r>
              <a:rPr lang="it-IT" sz="2000" b="1" dirty="0" err="1">
                <a:latin typeface="+mn-lt"/>
              </a:rPr>
              <a:t>Whistleblowing</a:t>
            </a:r>
            <a:r>
              <a:rPr lang="it-IT" sz="2000" b="1" dirty="0">
                <a:latin typeface="+mn-lt"/>
              </a:rPr>
              <a:t>, concentrandosi principalmente sulla protezione del segnalante e, in particolar modo, sulla questione della </a:t>
            </a:r>
            <a:r>
              <a:rPr lang="it-IT" sz="2000" b="1" dirty="0">
                <a:solidFill>
                  <a:srgbClr val="800000"/>
                </a:solidFill>
                <a:latin typeface="+mn-lt"/>
              </a:rPr>
              <a:t>riservatezza dell'identità del segnalante</a:t>
            </a:r>
            <a:r>
              <a:rPr lang="it-IT" sz="2000" b="1" dirty="0">
                <a:latin typeface="+mn-lt"/>
              </a:rPr>
              <a:t>, </a:t>
            </a:r>
          </a:p>
          <a:p>
            <a:pPr marL="342900" indent="-342900">
              <a:buFont typeface="Arial"/>
              <a:buChar char="•"/>
            </a:pPr>
            <a:r>
              <a:rPr lang="it-IT" sz="2000" b="1" dirty="0">
                <a:latin typeface="+mn-lt"/>
              </a:rPr>
              <a:t>mostra scarsa attenzione verso i potenziali </a:t>
            </a:r>
            <a:r>
              <a:rPr lang="it-IT" sz="2000" b="1" dirty="0">
                <a:solidFill>
                  <a:srgbClr val="800000"/>
                </a:solidFill>
                <a:latin typeface="+mn-lt"/>
              </a:rPr>
              <a:t>benefici organizzativi </a:t>
            </a:r>
            <a:r>
              <a:rPr lang="it-IT" sz="2000" b="1" dirty="0">
                <a:latin typeface="+mn-lt"/>
              </a:rPr>
              <a:t>della segnalazione nell'ottica dell'identificazione e della gestione dei rischi. </a:t>
            </a:r>
          </a:p>
          <a:p>
            <a:pPr marL="342900" indent="-342900">
              <a:buFont typeface="Arial"/>
              <a:buChar char="•"/>
            </a:pPr>
            <a:r>
              <a:rPr lang="it-IT" sz="2000" b="1" dirty="0">
                <a:latin typeface="+mn-lt"/>
              </a:rPr>
              <a:t>Paradossalmente, la segnalazione, più che prevenzione del rischio, viene vissuta dalle organizzazioni pubbliche come un "</a:t>
            </a:r>
            <a:r>
              <a:rPr lang="it-IT" sz="2000" b="1" dirty="0">
                <a:solidFill>
                  <a:srgbClr val="800000"/>
                </a:solidFill>
                <a:latin typeface="+mn-lt"/>
              </a:rPr>
              <a:t>generatore di rischio</a:t>
            </a:r>
            <a:r>
              <a:rPr lang="it-IT" sz="2000" b="1" dirty="0">
                <a:latin typeface="+mn-lt"/>
              </a:rPr>
              <a:t>".</a:t>
            </a:r>
            <a:endParaRPr lang="it-IT" sz="2000" b="1" i="1" dirty="0">
              <a:latin typeface="+mn-lt"/>
            </a:endParaRPr>
          </a:p>
        </p:txBody>
      </p:sp>
      <p:pic>
        <p:nvPicPr>
          <p:cNvPr id="7" name="Picture 6"/>
          <p:cNvPicPr>
            <a:picLocks noChangeAspect="1"/>
          </p:cNvPicPr>
          <p:nvPr/>
        </p:nvPicPr>
        <p:blipFill>
          <a:blip r:embed="rId2"/>
          <a:stretch>
            <a:fillRect/>
          </a:stretch>
        </p:blipFill>
        <p:spPr>
          <a:xfrm>
            <a:off x="35496" y="2636912"/>
            <a:ext cx="3467100" cy="2349500"/>
          </a:xfrm>
          <a:prstGeom prst="rect">
            <a:avLst/>
          </a:prstGeom>
        </p:spPr>
      </p:pic>
    </p:spTree>
    <p:extLst>
      <p:ext uri="{BB962C8B-B14F-4D97-AF65-F5344CB8AC3E}">
        <p14:creationId xmlns:p14="http://schemas.microsoft.com/office/powerpoint/2010/main" val="3601401127"/>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63888" y="1340768"/>
            <a:ext cx="5400600" cy="5324535"/>
          </a:xfrm>
          <a:prstGeom prst="rect">
            <a:avLst/>
          </a:prstGeom>
          <a:solidFill>
            <a:schemeClr val="bg1"/>
          </a:solidFill>
        </p:spPr>
        <p:txBody>
          <a:bodyPr wrap="square" rtlCol="0">
            <a:spAutoFit/>
          </a:bodyPr>
          <a:lstStyle/>
          <a:p>
            <a:r>
              <a:rPr lang="it-IT" sz="2000" b="1" i="1" dirty="0">
                <a:solidFill>
                  <a:srgbClr val="800000"/>
                </a:solidFill>
                <a:latin typeface="+mn-lt"/>
                <a:cs typeface="Arial"/>
              </a:rPr>
              <a:t>Questione</a:t>
            </a:r>
          </a:p>
          <a:p>
            <a:endParaRPr lang="it-IT" sz="2000" b="1" i="1" dirty="0">
              <a:solidFill>
                <a:srgbClr val="800000"/>
              </a:solidFill>
              <a:latin typeface="+mn-lt"/>
              <a:cs typeface="Arial"/>
            </a:endParaRPr>
          </a:p>
          <a:p>
            <a:pPr marL="342900" indent="-342900">
              <a:buFont typeface="Arial"/>
              <a:buChar char="•"/>
            </a:pPr>
            <a:r>
              <a:rPr lang="it-IT" sz="2000" b="1" dirty="0">
                <a:latin typeface="+mn-lt"/>
              </a:rPr>
              <a:t>Colui che segnala, dal canto suo, piuttosto che essere percepito come </a:t>
            </a:r>
            <a:r>
              <a:rPr lang="it-IT" sz="2000" b="1" dirty="0">
                <a:solidFill>
                  <a:srgbClr val="800000"/>
                </a:solidFill>
                <a:latin typeface="+mn-lt"/>
              </a:rPr>
              <a:t>attore chiave </a:t>
            </a:r>
            <a:r>
              <a:rPr lang="it-IT" sz="2000" b="1" dirty="0">
                <a:latin typeface="+mn-lt"/>
              </a:rPr>
              <a:t>dell'architettura organizzativa volta alla gestione del rischio, viene considerato come un </a:t>
            </a:r>
            <a:r>
              <a:rPr lang="it-IT" sz="2000" b="1" dirty="0">
                <a:solidFill>
                  <a:srgbClr val="800000"/>
                </a:solidFill>
                <a:latin typeface="+mn-lt"/>
              </a:rPr>
              <a:t>soggetto che mostra slealtà e infedeltà </a:t>
            </a:r>
            <a:r>
              <a:rPr lang="it-IT" sz="2000" b="1" dirty="0">
                <a:latin typeface="+mn-lt"/>
              </a:rPr>
              <a:t>verso la propria organizzazione. </a:t>
            </a:r>
          </a:p>
          <a:p>
            <a:pPr marL="342900" indent="-342900">
              <a:buFont typeface="Arial"/>
              <a:buChar char="•"/>
            </a:pPr>
            <a:r>
              <a:rPr lang="it-IT" sz="2000" b="1" dirty="0">
                <a:latin typeface="+mn-lt"/>
              </a:rPr>
              <a:t>La segnalazione viene avvertita come </a:t>
            </a:r>
            <a:r>
              <a:rPr lang="it-IT" sz="2000" b="1" dirty="0">
                <a:solidFill>
                  <a:srgbClr val="800000"/>
                </a:solidFill>
                <a:latin typeface="+mn-lt"/>
              </a:rPr>
              <a:t>antieconomica</a:t>
            </a:r>
            <a:r>
              <a:rPr lang="it-IT" sz="2000" b="1" dirty="0">
                <a:latin typeface="+mn-lt"/>
              </a:rPr>
              <a:t>, nonostante le evidenze circa i vantaggi che le segnalazioni (e le  adeguate risposte ad esse) portano in termini di </a:t>
            </a:r>
            <a:r>
              <a:rPr lang="it-IT" sz="2000" b="1" dirty="0">
                <a:solidFill>
                  <a:srgbClr val="800000"/>
                </a:solidFill>
                <a:latin typeface="+mn-lt"/>
              </a:rPr>
              <a:t>efficienza pubblica</a:t>
            </a:r>
            <a:r>
              <a:rPr lang="it-IT" sz="2000" b="1" dirty="0">
                <a:latin typeface="+mn-lt"/>
              </a:rPr>
              <a:t>. </a:t>
            </a:r>
          </a:p>
          <a:p>
            <a:pPr marL="342900" indent="-342900">
              <a:buFont typeface="Arial"/>
              <a:buChar char="•"/>
            </a:pPr>
            <a:r>
              <a:rPr lang="it-IT" sz="2000" b="1" dirty="0">
                <a:latin typeface="+mn-lt"/>
              </a:rPr>
              <a:t>In primis, la segnalazione sembra avere nemici proprio nel </a:t>
            </a:r>
            <a:r>
              <a:rPr lang="it-IT" sz="2000" b="1" dirty="0">
                <a:solidFill>
                  <a:srgbClr val="800000"/>
                </a:solidFill>
                <a:latin typeface="+mn-lt"/>
              </a:rPr>
              <a:t>management</a:t>
            </a:r>
            <a:r>
              <a:rPr lang="it-IT" sz="2000" b="1" dirty="0">
                <a:latin typeface="+mn-lt"/>
              </a:rPr>
              <a:t> che percepisce il </a:t>
            </a:r>
            <a:r>
              <a:rPr lang="it-IT" sz="2000" b="1" dirty="0" err="1">
                <a:latin typeface="+mn-lt"/>
              </a:rPr>
              <a:t>whistleblower</a:t>
            </a:r>
            <a:r>
              <a:rPr lang="it-IT" sz="2000" b="1" dirty="0">
                <a:latin typeface="+mn-lt"/>
              </a:rPr>
              <a:t> come una </a:t>
            </a:r>
            <a:r>
              <a:rPr lang="it-IT" sz="2000" b="1" dirty="0">
                <a:solidFill>
                  <a:srgbClr val="800000"/>
                </a:solidFill>
                <a:latin typeface="+mn-lt"/>
              </a:rPr>
              <a:t>minaccia all'autorità e al ruolo dirigenziale</a:t>
            </a:r>
            <a:r>
              <a:rPr lang="it-IT" sz="2000" b="1" dirty="0">
                <a:latin typeface="+mn-lt"/>
              </a:rPr>
              <a:t>.</a:t>
            </a:r>
            <a:endParaRPr lang="it-IT" sz="2000" b="1" i="1" dirty="0">
              <a:latin typeface="+mn-lt"/>
            </a:endParaRPr>
          </a:p>
        </p:txBody>
      </p:sp>
      <p:pic>
        <p:nvPicPr>
          <p:cNvPr id="2" name="Picture 1" descr="4b.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07504" y="1844824"/>
            <a:ext cx="3240360" cy="4199390"/>
          </a:xfrm>
          <a:prstGeom prst="rect">
            <a:avLst/>
          </a:prstGeom>
        </p:spPr>
      </p:pic>
    </p:spTree>
    <p:extLst>
      <p:ext uri="{BB962C8B-B14F-4D97-AF65-F5344CB8AC3E}">
        <p14:creationId xmlns:p14="http://schemas.microsoft.com/office/powerpoint/2010/main" val="703586623"/>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79912" y="3140968"/>
            <a:ext cx="5184576" cy="1631216"/>
          </a:xfrm>
          <a:prstGeom prst="rect">
            <a:avLst/>
          </a:prstGeom>
          <a:noFill/>
        </p:spPr>
        <p:txBody>
          <a:bodyPr wrap="square" rtlCol="0">
            <a:spAutoFit/>
          </a:bodyPr>
          <a:lstStyle/>
          <a:p>
            <a:r>
              <a:rPr lang="it-IT" sz="2000" b="1" i="1" dirty="0">
                <a:solidFill>
                  <a:srgbClr val="800000"/>
                </a:solidFill>
                <a:latin typeface="+mn-lt"/>
                <a:cs typeface="Arial"/>
              </a:rPr>
              <a:t>Questione</a:t>
            </a:r>
          </a:p>
          <a:p>
            <a:endParaRPr lang="it-IT" sz="2000" b="1" i="1" dirty="0">
              <a:solidFill>
                <a:srgbClr val="800000"/>
              </a:solidFill>
              <a:latin typeface="+mn-lt"/>
              <a:cs typeface="Arial"/>
            </a:endParaRPr>
          </a:p>
          <a:p>
            <a:pPr marL="342900" indent="-342900">
              <a:buFont typeface="Arial"/>
              <a:buChar char="•"/>
            </a:pPr>
            <a:r>
              <a:rPr lang="it-IT" sz="2000" b="1" dirty="0">
                <a:solidFill>
                  <a:srgbClr val="800000"/>
                </a:solidFill>
                <a:latin typeface="+mn-lt"/>
              </a:rPr>
              <a:t>Quale è il rapporto tra </a:t>
            </a:r>
            <a:r>
              <a:rPr lang="it-IT" sz="2000" b="1" dirty="0" err="1">
                <a:solidFill>
                  <a:srgbClr val="800000"/>
                </a:solidFill>
                <a:latin typeface="+mn-lt"/>
              </a:rPr>
              <a:t>Whistleblowing</a:t>
            </a:r>
            <a:r>
              <a:rPr lang="it-IT" sz="2000" b="1" dirty="0">
                <a:solidFill>
                  <a:srgbClr val="800000"/>
                </a:solidFill>
                <a:latin typeface="+mn-lt"/>
              </a:rPr>
              <a:t> e gestione del rischio </a:t>
            </a:r>
            <a:r>
              <a:rPr lang="it-IT" sz="2000" b="1" dirty="0">
                <a:latin typeface="+mn-lt"/>
              </a:rPr>
              <a:t>in una strategia "evoluta" di prevenzione della corruzione?</a:t>
            </a:r>
            <a:endParaRPr lang="it-IT" sz="2000" b="1" i="1" dirty="0">
              <a:latin typeface="+mn-lt"/>
            </a:endParaRPr>
          </a:p>
        </p:txBody>
      </p:sp>
      <p:pic>
        <p:nvPicPr>
          <p:cNvPr id="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708275"/>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1975276"/>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23528" y="1988840"/>
          <a:ext cx="8688288" cy="46400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95536" y="1052736"/>
            <a:ext cx="3600400"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I CANALI PER LA SEGNALAZIONE</a:t>
            </a:r>
          </a:p>
        </p:txBody>
      </p:sp>
    </p:spTree>
    <p:extLst>
      <p:ext uri="{BB962C8B-B14F-4D97-AF65-F5344CB8AC3E}">
        <p14:creationId xmlns:p14="http://schemas.microsoft.com/office/powerpoint/2010/main" val="1179736583"/>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23528" y="1988840"/>
          <a:ext cx="8688288" cy="46400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95536" y="1052736"/>
            <a:ext cx="3600400"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I CANALI PER LA SEGNALAZIONE</a:t>
            </a:r>
          </a:p>
        </p:txBody>
      </p:sp>
      <p:sp>
        <p:nvSpPr>
          <p:cNvPr id="7" name="TextBox 6"/>
          <p:cNvSpPr txBox="1"/>
          <p:nvPr/>
        </p:nvSpPr>
        <p:spPr>
          <a:xfrm>
            <a:off x="323528" y="6165304"/>
            <a:ext cx="4680520"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CONCENTRIAMOCI SUI CANALI “INTERNI”</a:t>
            </a:r>
            <a:r>
              <a:rPr lang="is-IS" b="1" dirty="0">
                <a:solidFill>
                  <a:srgbClr val="800000"/>
                </a:solidFill>
                <a:latin typeface="+mn-lt"/>
              </a:rPr>
              <a:t>…</a:t>
            </a:r>
            <a:endParaRPr lang="it-IT" b="1" dirty="0">
              <a:solidFill>
                <a:srgbClr val="800000"/>
              </a:solidFill>
              <a:latin typeface="+mn-lt"/>
            </a:endParaRPr>
          </a:p>
        </p:txBody>
      </p:sp>
      <p:sp>
        <p:nvSpPr>
          <p:cNvPr id="8" name="Rectangle 7"/>
          <p:cNvSpPr/>
          <p:nvPr/>
        </p:nvSpPr>
        <p:spPr>
          <a:xfrm>
            <a:off x="4644008" y="2060848"/>
            <a:ext cx="4392488" cy="3816424"/>
          </a:xfrm>
          <a:prstGeom prst="rect">
            <a:avLst/>
          </a:prstGeom>
          <a:gradFill flip="none" rotWithShape="1">
            <a:gsLst>
              <a:gs pos="0">
                <a:schemeClr val="dk1">
                  <a:shade val="51000"/>
                  <a:satMod val="130000"/>
                  <a:alpha val="20000"/>
                </a:schemeClr>
              </a:gs>
              <a:gs pos="80000">
                <a:schemeClr val="dk1">
                  <a:shade val="93000"/>
                  <a:satMod val="130000"/>
                  <a:alpha val="20000"/>
                </a:schemeClr>
              </a:gs>
              <a:gs pos="100000">
                <a:schemeClr val="dk1">
                  <a:shade val="94000"/>
                  <a:satMod val="135000"/>
                  <a:alpha val="20000"/>
                </a:schemeClr>
              </a:gs>
            </a:gsLst>
            <a:lin ang="16200000" scaled="0"/>
            <a:tileRect/>
          </a:gradFill>
        </p:spPr>
        <p:style>
          <a:lnRef idx="1">
            <a:schemeClr val="dk1"/>
          </a:lnRef>
          <a:fillRef idx="3">
            <a:schemeClr val="dk1"/>
          </a:fillRef>
          <a:effectRef idx="2">
            <a:schemeClr val="dk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307213659"/>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07904" y="2420888"/>
            <a:ext cx="4896544" cy="3693319"/>
          </a:xfrm>
          <a:prstGeom prst="rect">
            <a:avLst/>
          </a:prstGeom>
          <a:noFill/>
        </p:spPr>
        <p:txBody>
          <a:bodyPr wrap="square" rtlCol="0">
            <a:spAutoFit/>
          </a:bodyPr>
          <a:lstStyle/>
          <a:p>
            <a:pPr marL="285750" indent="-285750">
              <a:buFont typeface="Arial"/>
              <a:buChar char="•"/>
            </a:pPr>
            <a:r>
              <a:rPr lang="it-IT" b="1" dirty="0">
                <a:latin typeface="+mn-lt"/>
              </a:rPr>
              <a:t>Come afferma </a:t>
            </a:r>
            <a:r>
              <a:rPr lang="it-IT" b="1" dirty="0">
                <a:solidFill>
                  <a:srgbClr val="800000"/>
                </a:solidFill>
                <a:latin typeface="+mn-lt"/>
              </a:rPr>
              <a:t>Hampton</a:t>
            </a:r>
            <a:r>
              <a:rPr lang="it-IT" b="1" dirty="0">
                <a:latin typeface="+mn-lt"/>
              </a:rPr>
              <a:t>, “la necessità del </a:t>
            </a:r>
            <a:r>
              <a:rPr lang="it-IT" b="1" dirty="0" err="1">
                <a:latin typeface="+mn-lt"/>
              </a:rPr>
              <a:t>Whistleblowing</a:t>
            </a:r>
            <a:r>
              <a:rPr lang="it-IT" b="1" dirty="0">
                <a:latin typeface="+mn-lt"/>
              </a:rPr>
              <a:t> è, in un certo senso, il segno del </a:t>
            </a:r>
            <a:r>
              <a:rPr lang="it-IT" b="1" dirty="0">
                <a:solidFill>
                  <a:srgbClr val="800000"/>
                </a:solidFill>
                <a:latin typeface="+mn-lt"/>
              </a:rPr>
              <a:t>fallimento della </a:t>
            </a:r>
            <a:r>
              <a:rPr lang="it-IT" b="1" dirty="0" err="1">
                <a:solidFill>
                  <a:srgbClr val="800000"/>
                </a:solidFill>
                <a:latin typeface="+mn-lt"/>
              </a:rPr>
              <a:t>governance</a:t>
            </a:r>
            <a:r>
              <a:rPr lang="it-IT" b="1" dirty="0">
                <a:solidFill>
                  <a:srgbClr val="800000"/>
                </a:solidFill>
                <a:latin typeface="+mn-lt"/>
              </a:rPr>
              <a:t> e della gestione del rischio</a:t>
            </a:r>
            <a:r>
              <a:rPr lang="it-IT" b="1" dirty="0">
                <a:latin typeface="+mn-lt"/>
              </a:rPr>
              <a:t>. </a:t>
            </a:r>
          </a:p>
          <a:p>
            <a:pPr marL="285750" indent="-285750">
              <a:buFont typeface="Arial"/>
              <a:buChar char="•"/>
            </a:pPr>
            <a:r>
              <a:rPr lang="it-IT" b="1" dirty="0">
                <a:latin typeface="+mn-lt"/>
              </a:rPr>
              <a:t>Se un'organizzazione svolge una </a:t>
            </a:r>
            <a:r>
              <a:rPr lang="it-IT" b="1" dirty="0">
                <a:solidFill>
                  <a:srgbClr val="800000"/>
                </a:solidFill>
                <a:latin typeface="+mn-lt"/>
              </a:rPr>
              <a:t>perfetta analisi e gestione del rischio</a:t>
            </a:r>
            <a:r>
              <a:rPr lang="it-IT" b="1" dirty="0">
                <a:latin typeface="+mn-lt"/>
              </a:rPr>
              <a:t>, un informatore interno potrebbe rappresentare il segno di un maggior controllo, ma non dovrebbe essere necessario. </a:t>
            </a:r>
          </a:p>
          <a:p>
            <a:pPr marL="285750" indent="-285750">
              <a:buFont typeface="Arial"/>
              <a:buChar char="•"/>
            </a:pPr>
            <a:r>
              <a:rPr lang="it-IT" b="1" dirty="0">
                <a:latin typeface="+mn-lt"/>
              </a:rPr>
              <a:t>Ognuno dovrebbe avere la facoltà di segnalare irregolarità e comportamenti non etici o illegali, </a:t>
            </a:r>
            <a:r>
              <a:rPr lang="it-IT" b="1" dirty="0">
                <a:solidFill>
                  <a:srgbClr val="800000"/>
                </a:solidFill>
                <a:latin typeface="+mn-lt"/>
              </a:rPr>
              <a:t>senza avere il timore di subire ritorsioni</a:t>
            </a:r>
            <a:r>
              <a:rPr lang="it-IT" b="1" dirty="0">
                <a:latin typeface="+mn-lt"/>
              </a:rPr>
              <a:t>”. </a:t>
            </a:r>
          </a:p>
        </p:txBody>
      </p:sp>
      <p:sp>
        <p:nvSpPr>
          <p:cNvPr id="8" name="TextBox 7"/>
          <p:cNvSpPr txBox="1"/>
          <p:nvPr/>
        </p:nvSpPr>
        <p:spPr>
          <a:xfrm>
            <a:off x="395536" y="4869160"/>
            <a:ext cx="2808312" cy="800219"/>
          </a:xfrm>
          <a:prstGeom prst="rect">
            <a:avLst/>
          </a:prstGeom>
          <a:noFill/>
        </p:spPr>
        <p:txBody>
          <a:bodyPr wrap="square" rtlCol="0">
            <a:spAutoFit/>
          </a:bodyPr>
          <a:lstStyle/>
          <a:p>
            <a:pPr algn="ctr"/>
            <a:r>
              <a:rPr lang="it-IT" b="1" dirty="0">
                <a:solidFill>
                  <a:srgbClr val="800000"/>
                </a:solidFill>
                <a:latin typeface="+mn-lt"/>
              </a:rPr>
              <a:t>John </a:t>
            </a:r>
            <a:r>
              <a:rPr lang="it-IT" b="1" dirty="0" err="1">
                <a:solidFill>
                  <a:srgbClr val="800000"/>
                </a:solidFill>
                <a:latin typeface="+mn-lt"/>
              </a:rPr>
              <a:t>J</a:t>
            </a:r>
            <a:r>
              <a:rPr lang="it-IT" b="1" dirty="0">
                <a:solidFill>
                  <a:srgbClr val="800000"/>
                </a:solidFill>
                <a:latin typeface="+mn-lt"/>
              </a:rPr>
              <a:t>. Hampton</a:t>
            </a:r>
          </a:p>
          <a:p>
            <a:r>
              <a:rPr lang="it-IT" sz="1400" b="1" dirty="0">
                <a:latin typeface="+mn-lt"/>
                <a:hlinkClick r:id="rId2"/>
              </a:rPr>
              <a:t>Fundamentals of Enterprise Risk Management </a:t>
            </a:r>
            <a:r>
              <a:rPr lang="it-IT" sz="1400" b="1" dirty="0"/>
              <a:t>(2009), </a:t>
            </a:r>
            <a:r>
              <a:rPr lang="it-IT" sz="1400" b="1" dirty="0">
                <a:latin typeface="+mn-lt"/>
              </a:rPr>
              <a:t>AMACOM. </a:t>
            </a:r>
          </a:p>
        </p:txBody>
      </p:sp>
      <p:pic>
        <p:nvPicPr>
          <p:cNvPr id="9" name="Picture 8"/>
          <p:cNvPicPr>
            <a:picLocks noChangeAspect="1"/>
          </p:cNvPicPr>
          <p:nvPr/>
        </p:nvPicPr>
        <p:blipFill>
          <a:blip r:embed="rId3"/>
          <a:stretch>
            <a:fillRect/>
          </a:stretch>
        </p:blipFill>
        <p:spPr>
          <a:xfrm>
            <a:off x="683568" y="1916832"/>
            <a:ext cx="1866900" cy="2692400"/>
          </a:xfrm>
          <a:prstGeom prst="rect">
            <a:avLst/>
          </a:prstGeom>
        </p:spPr>
      </p:pic>
      <p:sp>
        <p:nvSpPr>
          <p:cNvPr id="11" name="TextBox 10"/>
          <p:cNvSpPr txBox="1"/>
          <p:nvPr/>
        </p:nvSpPr>
        <p:spPr>
          <a:xfrm>
            <a:off x="4211960" y="1124744"/>
            <a:ext cx="3600400"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IN UN MONDO IDEALE</a:t>
            </a:r>
            <a:r>
              <a:rPr lang="is-IS" b="1" dirty="0">
                <a:solidFill>
                  <a:srgbClr val="800000"/>
                </a:solidFill>
                <a:latin typeface="+mn-lt"/>
              </a:rPr>
              <a:t>…</a:t>
            </a:r>
            <a:endParaRPr lang="it-IT" b="1" dirty="0">
              <a:solidFill>
                <a:srgbClr val="800000"/>
              </a:solidFill>
              <a:latin typeface="+mn-lt"/>
            </a:endParaRPr>
          </a:p>
        </p:txBody>
      </p:sp>
    </p:spTree>
    <p:extLst>
      <p:ext uri="{BB962C8B-B14F-4D97-AF65-F5344CB8AC3E}">
        <p14:creationId xmlns:p14="http://schemas.microsoft.com/office/powerpoint/2010/main" val="3240974025"/>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0" y="1988840"/>
          <a:ext cx="9144000" cy="3816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323528" y="980728"/>
            <a:ext cx="309634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NEL NOSTRO MONDO</a:t>
            </a:r>
            <a:r>
              <a:rPr lang="is-IS" b="1" dirty="0">
                <a:solidFill>
                  <a:srgbClr val="800000"/>
                </a:solidFill>
                <a:latin typeface="+mn-lt"/>
              </a:rPr>
              <a:t>…</a:t>
            </a:r>
            <a:endParaRPr lang="it-IT" b="1" dirty="0">
              <a:solidFill>
                <a:srgbClr val="800000"/>
              </a:solidFill>
              <a:latin typeface="+mn-lt"/>
            </a:endParaRPr>
          </a:p>
        </p:txBody>
      </p:sp>
      <p:pic>
        <p:nvPicPr>
          <p:cNvPr id="10" name="Picture 9" descr="4b.jp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827584" y="1700808"/>
            <a:ext cx="1333518" cy="1728192"/>
          </a:xfrm>
          <a:prstGeom prst="rect">
            <a:avLst/>
          </a:prstGeom>
        </p:spPr>
      </p:pic>
      <p:pic>
        <p:nvPicPr>
          <p:cNvPr id="3" name="Picture 2" descr="5b.jp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3635896" y="1182062"/>
            <a:ext cx="1795993" cy="1526858"/>
          </a:xfrm>
          <a:prstGeom prst="rect">
            <a:avLst/>
          </a:prstGeom>
        </p:spPr>
      </p:pic>
      <p:pic>
        <p:nvPicPr>
          <p:cNvPr id="4" name="Picture 3" descr="3b.jp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6476290" y="525140"/>
            <a:ext cx="2056150" cy="1463700"/>
          </a:xfrm>
          <a:prstGeom prst="rect">
            <a:avLst/>
          </a:prstGeom>
        </p:spPr>
      </p:pic>
      <p:sp>
        <p:nvSpPr>
          <p:cNvPr id="11" name="TextBox 10"/>
          <p:cNvSpPr txBox="1"/>
          <p:nvPr/>
        </p:nvSpPr>
        <p:spPr>
          <a:xfrm>
            <a:off x="6516216" y="4653136"/>
            <a:ext cx="2232248" cy="830997"/>
          </a:xfrm>
          <a:prstGeom prst="rect">
            <a:avLst/>
          </a:prstGeom>
          <a:effectLst>
            <a:glow rad="2286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wrap="square" rtlCol="0">
            <a:spAutoFit/>
          </a:bodyPr>
          <a:lstStyle/>
          <a:p>
            <a:r>
              <a:rPr lang="it-IT" sz="2400" b="1" i="1" dirty="0"/>
              <a:t>“Ne avete mai visto uno?”</a:t>
            </a:r>
          </a:p>
        </p:txBody>
      </p:sp>
      <p:sp>
        <p:nvSpPr>
          <p:cNvPr id="12" name="TextBox 11"/>
          <p:cNvSpPr txBox="1"/>
          <p:nvPr/>
        </p:nvSpPr>
        <p:spPr>
          <a:xfrm>
            <a:off x="3635896" y="5301208"/>
            <a:ext cx="2232248" cy="830997"/>
          </a:xfrm>
          <a:prstGeom prst="rect">
            <a:avLst/>
          </a:prstGeom>
          <a:effectLst>
            <a:glow rad="2286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sz="2400" b="1" i="1" dirty="0"/>
              <a:t>“Vi ricorda qualcosa?”</a:t>
            </a:r>
          </a:p>
        </p:txBody>
      </p:sp>
      <p:sp>
        <p:nvSpPr>
          <p:cNvPr id="13" name="TextBox 12"/>
          <p:cNvSpPr txBox="1"/>
          <p:nvPr/>
        </p:nvSpPr>
        <p:spPr>
          <a:xfrm>
            <a:off x="539552" y="5877272"/>
            <a:ext cx="2448272" cy="830997"/>
          </a:xfrm>
          <a:prstGeom prst="rect">
            <a:avLst/>
          </a:prstGeom>
          <a:effectLst>
            <a:glow rad="228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2400" b="1" i="1" dirty="0"/>
              <a:t>“Ce ne occupiamo noi?”</a:t>
            </a:r>
          </a:p>
        </p:txBody>
      </p:sp>
    </p:spTree>
    <p:extLst>
      <p:ext uri="{BB962C8B-B14F-4D97-AF65-F5344CB8AC3E}">
        <p14:creationId xmlns:p14="http://schemas.microsoft.com/office/powerpoint/2010/main" val="3533365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24</a:t>
            </a:fld>
            <a:endParaRPr lang="it-IT"/>
          </a:p>
        </p:txBody>
      </p:sp>
      <p:sp>
        <p:nvSpPr>
          <p:cNvPr id="6" name="TextBox 5"/>
          <p:cNvSpPr txBox="1"/>
          <p:nvPr/>
        </p:nvSpPr>
        <p:spPr>
          <a:xfrm>
            <a:off x="2790698" y="720089"/>
            <a:ext cx="6200902" cy="5632312"/>
          </a:xfrm>
          <a:prstGeom prst="rect">
            <a:avLst/>
          </a:prstGeom>
          <a:solidFill>
            <a:srgbClr val="FFFFFF"/>
          </a:solidFill>
        </p:spPr>
        <p:txBody>
          <a:bodyPr wrap="square">
            <a:spAutoFit/>
          </a:bodyPr>
          <a:lstStyle/>
          <a:p>
            <a:r>
              <a:rPr lang="it-IT" b="1" dirty="0"/>
              <a:t>Possibili decisioni alternative</a:t>
            </a:r>
          </a:p>
          <a:p>
            <a:endParaRPr lang="it-IT" b="1" dirty="0"/>
          </a:p>
          <a:p>
            <a:pPr marL="285750" lvl="0" indent="-285750">
              <a:buFont typeface="Arial"/>
              <a:buChar char="•"/>
            </a:pPr>
            <a:r>
              <a:rPr lang="it-IT" b="1" dirty="0"/>
              <a:t>Marta decide di NON consegnare il biglietto e mette a disposizione una lista di agenzie che chiede sia pubblicato anche sul sito del Comune. Segnala al Responsabile della Prevenzione della Corruzione il comportamento del funzionario.</a:t>
            </a:r>
          </a:p>
          <a:p>
            <a:pPr marL="285750" lvl="0" indent="-285750">
              <a:buFont typeface="Arial"/>
              <a:buChar char="•"/>
            </a:pPr>
            <a:endParaRPr lang="it-IT" b="1" dirty="0"/>
          </a:p>
          <a:p>
            <a:pPr marL="285750" lvl="0" indent="-285750">
              <a:buFont typeface="Arial"/>
              <a:buChar char="•"/>
            </a:pPr>
            <a:r>
              <a:rPr lang="it-IT" dirty="0"/>
              <a:t>In tal modo, preserverà la sua integrità e l'integrità e la trasparenza dell'amministrazione agli occhi dell'opinione pubblica. In aggiunta, promuoverà un servizio informativo che metterà tutti gli operatori economici sullo stesso piano, contribuendo a risolvere un problema concreto agli utenti. La segnalazione al responsabile della corruzione (non al proprio superiore gerarchico) contribuisce a sollevare il livello dei controlli all'interno del suo ufficio, avendo valutato il fatto che il suo superiore gerarchico si è dimostrato, attraverso la sua valutazione superficiale, inadeguato a comprendere la situazione reale </a:t>
            </a:r>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45119"/>
            <a:ext cx="2784348" cy="6525344"/>
          </a:xfrm>
          <a:prstGeom prst="rect">
            <a:avLst/>
          </a:prstGeom>
        </p:spPr>
      </p:pic>
    </p:spTree>
    <p:extLst>
      <p:ext uri="{BB962C8B-B14F-4D97-AF65-F5344CB8AC3E}">
        <p14:creationId xmlns:p14="http://schemas.microsoft.com/office/powerpoint/2010/main" val="766698755"/>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7596336" y="4966242"/>
            <a:ext cx="1547664" cy="1873887"/>
          </a:xfrm>
          <a:prstGeom prst="rect">
            <a:avLst/>
          </a:prstGeom>
          <a:ln>
            <a:noFill/>
          </a:ln>
          <a:effectLst>
            <a:softEdge rad="112500"/>
          </a:effectLst>
        </p:spPr>
      </p:pic>
      <p:pic>
        <p:nvPicPr>
          <p:cNvPr id="7" name="Picture 6"/>
          <p:cNvPicPr>
            <a:picLocks noChangeAspect="1"/>
          </p:cNvPicPr>
          <p:nvPr/>
        </p:nvPicPr>
        <p:blipFill>
          <a:blip r:embed="rId3"/>
          <a:stretch>
            <a:fillRect/>
          </a:stretch>
        </p:blipFill>
        <p:spPr>
          <a:xfrm>
            <a:off x="0" y="5168312"/>
            <a:ext cx="2195736" cy="1689687"/>
          </a:xfrm>
          <a:prstGeom prst="rect">
            <a:avLst/>
          </a:prstGeom>
        </p:spPr>
      </p:pic>
      <p:graphicFrame>
        <p:nvGraphicFramePr>
          <p:cNvPr id="2" name="Diagram 1"/>
          <p:cNvGraphicFramePr/>
          <p:nvPr>
            <p:extLst/>
          </p:nvPr>
        </p:nvGraphicFramePr>
        <p:xfrm>
          <a:off x="0" y="1988840"/>
          <a:ext cx="9144000" cy="38164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p:cNvSpPr txBox="1"/>
          <p:nvPr/>
        </p:nvSpPr>
        <p:spPr>
          <a:xfrm>
            <a:off x="323528" y="980728"/>
            <a:ext cx="309634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NEL NOSTRO MONDO</a:t>
            </a:r>
            <a:r>
              <a:rPr lang="is-IS" b="1" dirty="0">
                <a:solidFill>
                  <a:srgbClr val="800000"/>
                </a:solidFill>
                <a:latin typeface="+mn-lt"/>
              </a:rPr>
              <a:t>…</a:t>
            </a:r>
            <a:endParaRPr lang="it-IT" b="1" dirty="0">
              <a:solidFill>
                <a:srgbClr val="800000"/>
              </a:solidFill>
              <a:latin typeface="+mn-lt"/>
            </a:endParaRPr>
          </a:p>
        </p:txBody>
      </p:sp>
      <p:pic>
        <p:nvPicPr>
          <p:cNvPr id="10" name="Picture 9" descr="4b.jp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827584" y="1700808"/>
            <a:ext cx="1333518" cy="1728192"/>
          </a:xfrm>
          <a:prstGeom prst="rect">
            <a:avLst/>
          </a:prstGeom>
        </p:spPr>
      </p:pic>
      <p:pic>
        <p:nvPicPr>
          <p:cNvPr id="3" name="Picture 2" descr="5b.jp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3635896" y="1182062"/>
            <a:ext cx="1795993" cy="1526858"/>
          </a:xfrm>
          <a:prstGeom prst="rect">
            <a:avLst/>
          </a:prstGeom>
        </p:spPr>
      </p:pic>
      <p:pic>
        <p:nvPicPr>
          <p:cNvPr id="4" name="Picture 3" descr="3b.jpg"/>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6476290" y="525140"/>
            <a:ext cx="2056150" cy="1463700"/>
          </a:xfrm>
          <a:prstGeom prst="rect">
            <a:avLst/>
          </a:prstGeom>
        </p:spPr>
      </p:pic>
      <p:sp>
        <p:nvSpPr>
          <p:cNvPr id="5" name="Rectangle 4"/>
          <p:cNvSpPr/>
          <p:nvPr/>
        </p:nvSpPr>
        <p:spPr>
          <a:xfrm>
            <a:off x="251520" y="1556792"/>
            <a:ext cx="2880320" cy="4104456"/>
          </a:xfrm>
          <a:prstGeom prst="rect">
            <a:avLst/>
          </a:prstGeom>
          <a:gradFill flip="none" rotWithShape="1">
            <a:gsLst>
              <a:gs pos="0">
                <a:schemeClr val="dk1">
                  <a:shade val="51000"/>
                  <a:satMod val="130000"/>
                  <a:alpha val="20000"/>
                </a:schemeClr>
              </a:gs>
              <a:gs pos="80000">
                <a:schemeClr val="dk1">
                  <a:shade val="93000"/>
                  <a:satMod val="130000"/>
                  <a:alpha val="20000"/>
                </a:schemeClr>
              </a:gs>
              <a:gs pos="100000">
                <a:schemeClr val="dk1">
                  <a:shade val="94000"/>
                  <a:satMod val="135000"/>
                  <a:alpha val="20000"/>
                </a:schemeClr>
              </a:gs>
            </a:gsLst>
            <a:lin ang="16200000" scaled="0"/>
            <a:tileRect/>
          </a:gradFill>
        </p:spPr>
        <p:style>
          <a:lnRef idx="1">
            <a:schemeClr val="dk1"/>
          </a:lnRef>
          <a:fillRef idx="3">
            <a:schemeClr val="dk1"/>
          </a:fillRef>
          <a:effectRef idx="2">
            <a:schemeClr val="dk1"/>
          </a:effectRef>
          <a:fontRef idx="minor">
            <a:schemeClr val="lt1"/>
          </a:fontRef>
        </p:style>
        <p:txBody>
          <a:bodyPr rtlCol="0" anchor="ctr"/>
          <a:lstStyle/>
          <a:p>
            <a:pPr algn="ctr"/>
            <a:endParaRPr lang="it-IT"/>
          </a:p>
        </p:txBody>
      </p:sp>
      <p:sp>
        <p:nvSpPr>
          <p:cNvPr id="14" name="Rectangle 13"/>
          <p:cNvSpPr/>
          <p:nvPr/>
        </p:nvSpPr>
        <p:spPr>
          <a:xfrm>
            <a:off x="6038418" y="620688"/>
            <a:ext cx="3096344" cy="3672408"/>
          </a:xfrm>
          <a:prstGeom prst="rect">
            <a:avLst/>
          </a:prstGeom>
          <a:gradFill flip="none" rotWithShape="1">
            <a:gsLst>
              <a:gs pos="0">
                <a:schemeClr val="dk1">
                  <a:shade val="51000"/>
                  <a:satMod val="130000"/>
                  <a:alpha val="20000"/>
                </a:schemeClr>
              </a:gs>
              <a:gs pos="80000">
                <a:schemeClr val="dk1">
                  <a:shade val="93000"/>
                  <a:satMod val="130000"/>
                  <a:alpha val="20000"/>
                </a:schemeClr>
              </a:gs>
              <a:gs pos="100000">
                <a:schemeClr val="dk1">
                  <a:shade val="94000"/>
                  <a:satMod val="135000"/>
                  <a:alpha val="20000"/>
                </a:schemeClr>
              </a:gs>
            </a:gsLst>
            <a:lin ang="16200000" scaled="0"/>
            <a:tileRect/>
          </a:gradFill>
        </p:spPr>
        <p:style>
          <a:lnRef idx="1">
            <a:schemeClr val="dk1"/>
          </a:lnRef>
          <a:fillRef idx="3">
            <a:schemeClr val="dk1"/>
          </a:fillRef>
          <a:effectRef idx="2">
            <a:schemeClr val="dk1"/>
          </a:effectRef>
          <a:fontRef idx="minor">
            <a:schemeClr val="lt1"/>
          </a:fontRef>
        </p:style>
        <p:txBody>
          <a:bodyPr rtlCol="0" anchor="ctr"/>
          <a:lstStyle/>
          <a:p>
            <a:pPr algn="ctr"/>
            <a:endParaRPr lang="it-IT"/>
          </a:p>
        </p:txBody>
      </p:sp>
      <p:sp>
        <p:nvSpPr>
          <p:cNvPr id="6" name="TextBox 5"/>
          <p:cNvSpPr txBox="1"/>
          <p:nvPr/>
        </p:nvSpPr>
        <p:spPr>
          <a:xfrm>
            <a:off x="1691680" y="5736158"/>
            <a:ext cx="5976664" cy="1077218"/>
          </a:xfrm>
          <a:prstGeom prst="rect">
            <a:avLst/>
          </a:prstGeom>
          <a:solidFill>
            <a:schemeClr val="bg1"/>
          </a:solidFill>
          <a:effectLst>
            <a:glow rad="228600">
              <a:schemeClr val="accent5">
                <a:satMod val="175000"/>
                <a:alpha val="40000"/>
              </a:schemeClr>
            </a:glow>
          </a:effectLst>
        </p:spPr>
        <p:txBody>
          <a:bodyPr wrap="square" rtlCol="0">
            <a:spAutoFit/>
          </a:bodyPr>
          <a:lstStyle/>
          <a:p>
            <a:pPr algn="ctr"/>
            <a:r>
              <a:rPr lang="is-IS" sz="1600" b="1" dirty="0">
                <a:latin typeface="+mn-lt"/>
              </a:rPr>
              <a:t>…come spesso succede </a:t>
            </a:r>
            <a:r>
              <a:rPr lang="is-IS" sz="1600" b="1" dirty="0">
                <a:solidFill>
                  <a:srgbClr val="800000"/>
                </a:solidFill>
                <a:latin typeface="+mn-lt"/>
              </a:rPr>
              <a:t>la prevenzione </a:t>
            </a:r>
            <a:r>
              <a:rPr lang="is-IS" sz="1600" b="1" dirty="0">
                <a:latin typeface="+mn-lt"/>
              </a:rPr>
              <a:t>si occupa di fare in modo che le nostre organizzazioni che si trovano in una situazione di perenne controversia, nel desiderare un paradiso che non verrà mai, evitino di cadere, in men che non si dica, nelle fiamme dell’inferno</a:t>
            </a:r>
            <a:endParaRPr lang="it-IT" sz="1600" b="1" dirty="0">
              <a:latin typeface="+mn-lt"/>
            </a:endParaRPr>
          </a:p>
        </p:txBody>
      </p:sp>
    </p:spTree>
    <p:extLst>
      <p:ext uri="{BB962C8B-B14F-4D97-AF65-F5344CB8AC3E}">
        <p14:creationId xmlns:p14="http://schemas.microsoft.com/office/powerpoint/2010/main" val="1355000017"/>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5658" y="1132614"/>
          <a:ext cx="4237618" cy="5176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p:cNvGraphicFramePr/>
          <p:nvPr>
            <p:extLst/>
          </p:nvPr>
        </p:nvGraphicFramePr>
        <p:xfrm>
          <a:off x="4630974" y="116632"/>
          <a:ext cx="4513025" cy="54283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TextBox 7"/>
          <p:cNvSpPr txBox="1"/>
          <p:nvPr/>
        </p:nvSpPr>
        <p:spPr>
          <a:xfrm>
            <a:off x="5004048" y="4509120"/>
            <a:ext cx="3816424" cy="181588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a:buChar char="•"/>
            </a:pPr>
            <a:r>
              <a:rPr lang="it-IT" sz="1600" b="1" i="1" dirty="0"/>
              <a:t>Il dottor Mario Rossi R.P.C. del Comune di XY, ha deciso di farsi aiutare, nella stesura del Piano Triennale di Prevenzione della Corruzione da un gruppo di referenti</a:t>
            </a:r>
          </a:p>
          <a:p>
            <a:pPr marL="285750" indent="-285750">
              <a:buFont typeface="Arial"/>
              <a:buChar char="•"/>
            </a:pPr>
            <a:r>
              <a:rPr lang="it-IT" sz="1600" b="1" i="1" dirty="0"/>
              <a:t>Il primo contributo che chiede loro è di aiutarlo a far emergere le aree a rischio</a:t>
            </a:r>
          </a:p>
        </p:txBody>
      </p:sp>
      <p:sp>
        <p:nvSpPr>
          <p:cNvPr id="9" name="Rounded Rectangle 8"/>
          <p:cNvSpPr/>
          <p:nvPr/>
        </p:nvSpPr>
        <p:spPr>
          <a:xfrm>
            <a:off x="2339752" y="1772816"/>
            <a:ext cx="2088232" cy="1368152"/>
          </a:xfrm>
          <a:prstGeom prst="roundRect">
            <a:avLst/>
          </a:prstGeom>
          <a:solidFill>
            <a:schemeClr val="accent2">
              <a:alpha val="17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sp>
        <p:nvSpPr>
          <p:cNvPr id="10" name="Chevron 9"/>
          <p:cNvSpPr/>
          <p:nvPr/>
        </p:nvSpPr>
        <p:spPr>
          <a:xfrm>
            <a:off x="4283968" y="2132856"/>
            <a:ext cx="720080" cy="720080"/>
          </a:xfrm>
          <a:prstGeom prst="chevron">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it-IT">
              <a:solidFill>
                <a:schemeClr val="tx1"/>
              </a:solidFill>
            </a:endParaRPr>
          </a:p>
        </p:txBody>
      </p:sp>
      <p:sp>
        <p:nvSpPr>
          <p:cNvPr id="11" name="TextBox 10"/>
          <p:cNvSpPr txBox="1"/>
          <p:nvPr/>
        </p:nvSpPr>
        <p:spPr>
          <a:xfrm>
            <a:off x="323528" y="980728"/>
            <a:ext cx="309634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NEL NOSTRO MONDO</a:t>
            </a:r>
            <a:r>
              <a:rPr lang="is-IS" b="1" dirty="0">
                <a:solidFill>
                  <a:srgbClr val="800000"/>
                </a:solidFill>
                <a:latin typeface="+mn-lt"/>
              </a:rPr>
              <a:t>…</a:t>
            </a:r>
            <a:endParaRPr lang="it-IT" b="1" dirty="0">
              <a:solidFill>
                <a:srgbClr val="800000"/>
              </a:solidFill>
              <a:latin typeface="+mn-lt"/>
            </a:endParaRPr>
          </a:p>
        </p:txBody>
      </p:sp>
    </p:spTree>
    <p:extLst>
      <p:ext uri="{BB962C8B-B14F-4D97-AF65-F5344CB8AC3E}">
        <p14:creationId xmlns:p14="http://schemas.microsoft.com/office/powerpoint/2010/main" val="1375944019"/>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rot="20073113">
            <a:off x="2099343" y="5636863"/>
            <a:ext cx="1152128" cy="1152128"/>
          </a:xfrm>
          <a:prstGeom prst="rect">
            <a:avLst/>
          </a:prstGeom>
        </p:spPr>
      </p:pic>
      <p:graphicFrame>
        <p:nvGraphicFramePr>
          <p:cNvPr id="5" name="Diagram 4"/>
          <p:cNvGraphicFramePr/>
          <p:nvPr>
            <p:extLst/>
          </p:nvPr>
        </p:nvGraphicFramePr>
        <p:xfrm>
          <a:off x="-25658" y="1132614"/>
          <a:ext cx="4237618" cy="51767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extLst/>
          </p:nvPr>
        </p:nvGraphicFramePr>
        <p:xfrm>
          <a:off x="4630974" y="116632"/>
          <a:ext cx="4513025" cy="542830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5004048" y="4077072"/>
            <a:ext cx="3816424" cy="138499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a:buChar char="•"/>
            </a:pPr>
            <a:r>
              <a:rPr lang="it-IT" sz="1400" b="1" i="1" dirty="0"/>
              <a:t>Il dottor Mario Rossi R.P.C. del Comune di XY, ha deciso di farsi aiutare, nella stesura del Piano Triennale di Prevenzione della Corruzione da un gruppo di referenti</a:t>
            </a:r>
          </a:p>
          <a:p>
            <a:pPr marL="285750" indent="-285750">
              <a:buFont typeface="Arial"/>
              <a:buChar char="•"/>
            </a:pPr>
            <a:r>
              <a:rPr lang="it-IT" sz="1400" b="1" i="1" dirty="0"/>
              <a:t>Il primo contributo che chiede loro è di aiutarlo a far emergere le aree a rischio</a:t>
            </a:r>
          </a:p>
        </p:txBody>
      </p:sp>
      <p:sp>
        <p:nvSpPr>
          <p:cNvPr id="9" name="Rounded Rectangle 8"/>
          <p:cNvSpPr/>
          <p:nvPr/>
        </p:nvSpPr>
        <p:spPr>
          <a:xfrm>
            <a:off x="2339752" y="1772816"/>
            <a:ext cx="2088232" cy="1368152"/>
          </a:xfrm>
          <a:prstGeom prst="roundRect">
            <a:avLst/>
          </a:prstGeom>
          <a:solidFill>
            <a:schemeClr val="accent2">
              <a:alpha val="17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sp>
        <p:nvSpPr>
          <p:cNvPr id="10" name="Chevron 9"/>
          <p:cNvSpPr/>
          <p:nvPr/>
        </p:nvSpPr>
        <p:spPr>
          <a:xfrm>
            <a:off x="4283968" y="2348880"/>
            <a:ext cx="720080" cy="720080"/>
          </a:xfrm>
          <a:prstGeom prst="chevron">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it-IT">
              <a:solidFill>
                <a:schemeClr val="tx1"/>
              </a:solidFill>
            </a:endParaRPr>
          </a:p>
        </p:txBody>
      </p:sp>
      <p:sp>
        <p:nvSpPr>
          <p:cNvPr id="2" name="TextBox 1"/>
          <p:cNvSpPr txBox="1"/>
          <p:nvPr/>
        </p:nvSpPr>
        <p:spPr>
          <a:xfrm>
            <a:off x="3347864" y="5733256"/>
            <a:ext cx="5616624" cy="954107"/>
          </a:xfrm>
          <a:prstGeom prst="rect">
            <a:avLst/>
          </a:prstGeom>
          <a:effectLst>
            <a:glow rad="228600">
              <a:schemeClr val="accent3">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marL="342900" indent="-342900">
              <a:buFont typeface="+mj-lt"/>
              <a:buAutoNum type="arabicPeriod"/>
            </a:pPr>
            <a:r>
              <a:rPr lang="it-IT" sz="1400" b="1" dirty="0">
                <a:solidFill>
                  <a:srgbClr val="800000"/>
                </a:solidFill>
                <a:latin typeface="+mn-lt"/>
              </a:rPr>
              <a:t>I referenti potrebbero non essere “neutri” rispetto a tale analisi</a:t>
            </a:r>
          </a:p>
          <a:p>
            <a:pPr marL="342900" indent="-342900">
              <a:buFont typeface="+mj-lt"/>
              <a:buAutoNum type="arabicPeriod"/>
            </a:pPr>
            <a:r>
              <a:rPr lang="it-IT" sz="1400" b="1" dirty="0">
                <a:solidFill>
                  <a:srgbClr val="800000"/>
                </a:solidFill>
                <a:latin typeface="+mn-lt"/>
              </a:rPr>
              <a:t>Potrebbero, infatti, essere influenzati da “interessi secondari”</a:t>
            </a:r>
            <a:r>
              <a:rPr lang="is-IS" sz="1400" b="1" dirty="0">
                <a:solidFill>
                  <a:srgbClr val="800000"/>
                </a:solidFill>
                <a:latin typeface="+mn-lt"/>
              </a:rPr>
              <a:t>…</a:t>
            </a:r>
          </a:p>
          <a:p>
            <a:pPr marL="342900" indent="-342900">
              <a:buFont typeface="+mj-lt"/>
              <a:buAutoNum type="arabicPeriod"/>
            </a:pPr>
            <a:r>
              <a:rPr lang="is-IS" sz="1400" b="1" dirty="0">
                <a:solidFill>
                  <a:srgbClr val="800000"/>
                </a:solidFill>
                <a:latin typeface="+mn-lt"/>
              </a:rPr>
              <a:t>Oppure trovarsi in una situazione di “asservimento” nei confronti di un interesse illecito</a:t>
            </a:r>
            <a:endParaRPr lang="it-IT" sz="1400" b="1" dirty="0">
              <a:solidFill>
                <a:srgbClr val="800000"/>
              </a:solidFill>
              <a:latin typeface="+mn-lt"/>
            </a:endParaRPr>
          </a:p>
        </p:txBody>
      </p:sp>
      <p:sp>
        <p:nvSpPr>
          <p:cNvPr id="11" name="TextBox 10"/>
          <p:cNvSpPr txBox="1"/>
          <p:nvPr/>
        </p:nvSpPr>
        <p:spPr>
          <a:xfrm>
            <a:off x="323528" y="1043444"/>
            <a:ext cx="309634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NEL NOSTRO MONDO</a:t>
            </a:r>
            <a:r>
              <a:rPr lang="is-IS" b="1" dirty="0">
                <a:solidFill>
                  <a:srgbClr val="800000"/>
                </a:solidFill>
                <a:latin typeface="+mn-lt"/>
              </a:rPr>
              <a:t>…</a:t>
            </a:r>
            <a:endParaRPr lang="it-IT" b="1" dirty="0">
              <a:solidFill>
                <a:srgbClr val="800000"/>
              </a:solidFill>
              <a:latin typeface="+mn-lt"/>
            </a:endParaRPr>
          </a:p>
        </p:txBody>
      </p:sp>
    </p:spTree>
    <p:extLst>
      <p:ext uri="{BB962C8B-B14F-4D97-AF65-F5344CB8AC3E}">
        <p14:creationId xmlns:p14="http://schemas.microsoft.com/office/powerpoint/2010/main" val="4256553017"/>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5658" y="1132614"/>
          <a:ext cx="4237618" cy="5176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p:cNvGraphicFramePr/>
          <p:nvPr>
            <p:extLst/>
          </p:nvPr>
        </p:nvGraphicFramePr>
        <p:xfrm>
          <a:off x="4707949" y="4581128"/>
          <a:ext cx="4513025" cy="216669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TextBox 7"/>
          <p:cNvSpPr txBox="1"/>
          <p:nvPr/>
        </p:nvSpPr>
        <p:spPr>
          <a:xfrm>
            <a:off x="4716016" y="795476"/>
            <a:ext cx="4320480" cy="378565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a:buChar char="•"/>
            </a:pPr>
            <a:r>
              <a:rPr lang="it-IT" sz="1500" b="1" i="1" dirty="0"/>
              <a:t>Il dottor Roberto Bianchi lavora presso l’ufficio Tecnico del Comune di XY ed ha notato strani movimenti di alcuni funzionari, finché, un giorno, è stato testimone di una conversazione tra un suo collega ed un operatore economico.</a:t>
            </a:r>
          </a:p>
          <a:p>
            <a:pPr marL="285750" indent="-285750">
              <a:buFont typeface="Arial"/>
              <a:buChar char="•"/>
            </a:pPr>
            <a:r>
              <a:rPr lang="it-IT" sz="1500" b="1" i="1" dirty="0"/>
              <a:t>Il collega anticipava all’operatore economico (incautamente o come esito di un accordo) l’esito positivo di taluni procedimenti, attribuendosene i meriti, pur essendo soggetto a riservatezza.</a:t>
            </a:r>
          </a:p>
          <a:p>
            <a:pPr marL="285750" indent="-285750">
              <a:buFont typeface="Arial"/>
              <a:buChar char="•"/>
            </a:pPr>
            <a:r>
              <a:rPr lang="it-IT" sz="1500" b="1" i="1" dirty="0"/>
              <a:t>Il dottor Bianchi non se la sente di riferire questi comportamenti al suo dirigente, come gli imporrebbe la regola dell’art. 8 </a:t>
            </a:r>
            <a:r>
              <a:rPr lang="it-IT" sz="1500" b="1" i="1" dirty="0" err="1"/>
              <a:t>CdC</a:t>
            </a:r>
            <a:r>
              <a:rPr lang="it-IT" sz="1500" b="1" i="1" dirty="0"/>
              <a:t> PA, </a:t>
            </a:r>
          </a:p>
          <a:p>
            <a:pPr marL="285750" indent="-285750">
              <a:buFont typeface="Arial"/>
              <a:buChar char="•"/>
            </a:pPr>
            <a:r>
              <a:rPr lang="it-IT" sz="1500" b="1" i="1" dirty="0"/>
              <a:t>perché ha notato che quando altri hanno sollevato questioni comportamentali il dirigente ha avuto reazioni molto negative, accusandoli di denigrare il lavoro di quell’ufficio.</a:t>
            </a:r>
          </a:p>
        </p:txBody>
      </p:sp>
      <p:sp>
        <p:nvSpPr>
          <p:cNvPr id="9" name="Rounded Rectangle 8"/>
          <p:cNvSpPr/>
          <p:nvPr/>
        </p:nvSpPr>
        <p:spPr>
          <a:xfrm>
            <a:off x="2411760" y="4293096"/>
            <a:ext cx="2088232" cy="1368152"/>
          </a:xfrm>
          <a:prstGeom prst="roundRect">
            <a:avLst/>
          </a:prstGeom>
          <a:solidFill>
            <a:schemeClr val="accent2">
              <a:alpha val="17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sp>
        <p:nvSpPr>
          <p:cNvPr id="10" name="Chevron 9"/>
          <p:cNvSpPr/>
          <p:nvPr/>
        </p:nvSpPr>
        <p:spPr>
          <a:xfrm>
            <a:off x="4211960" y="4653136"/>
            <a:ext cx="720080" cy="720080"/>
          </a:xfrm>
          <a:prstGeom prst="chevron">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it-IT">
              <a:solidFill>
                <a:schemeClr val="tx1"/>
              </a:solidFill>
            </a:endParaRPr>
          </a:p>
        </p:txBody>
      </p:sp>
      <p:sp>
        <p:nvSpPr>
          <p:cNvPr id="2" name="TextBox 1"/>
          <p:cNvSpPr txBox="1"/>
          <p:nvPr/>
        </p:nvSpPr>
        <p:spPr>
          <a:xfrm>
            <a:off x="4860032" y="5230323"/>
            <a:ext cx="4104456" cy="1600438"/>
          </a:xfrm>
          <a:prstGeom prst="rect">
            <a:avLst/>
          </a:prstGeom>
          <a:solidFill>
            <a:schemeClr val="bg1"/>
          </a:solidFill>
        </p:spPr>
        <p:txBody>
          <a:bodyPr wrap="square" rtlCol="0">
            <a:spAutoFit/>
          </a:bodyPr>
          <a:lstStyle/>
          <a:p>
            <a:pPr marL="285750" lvl="0" indent="-285750">
              <a:buFont typeface="Arial"/>
              <a:buChar char="•"/>
            </a:pPr>
            <a:r>
              <a:rPr lang="it-IT" sz="1400" b="1" dirty="0">
                <a:latin typeface="+mn-lt"/>
              </a:rPr>
              <a:t>Il dirigente potrebbe </a:t>
            </a:r>
            <a:r>
              <a:rPr lang="it-IT" sz="1400" b="1" dirty="0">
                <a:solidFill>
                  <a:srgbClr val="800000"/>
                </a:solidFill>
                <a:latin typeface="+mn-lt"/>
              </a:rPr>
              <a:t>conoscere e avallare </a:t>
            </a:r>
            <a:r>
              <a:rPr lang="it-IT" sz="1400" b="1" dirty="0">
                <a:latin typeface="+mn-lt"/>
              </a:rPr>
              <a:t>tale condotta illecita. </a:t>
            </a:r>
          </a:p>
          <a:p>
            <a:pPr marL="285750" lvl="0" indent="-285750">
              <a:buFont typeface="Arial"/>
              <a:buChar char="•"/>
            </a:pPr>
            <a:r>
              <a:rPr lang="it-IT" sz="1400" b="1" dirty="0">
                <a:latin typeface="+mn-lt"/>
              </a:rPr>
              <a:t>Forse è una “</a:t>
            </a:r>
            <a:r>
              <a:rPr lang="it-IT" sz="1400" b="1" dirty="0">
                <a:solidFill>
                  <a:srgbClr val="800000"/>
                </a:solidFill>
                <a:latin typeface="+mn-lt"/>
              </a:rPr>
              <a:t>prassi organizzativa</a:t>
            </a:r>
            <a:r>
              <a:rPr lang="it-IT" sz="1400" b="1" dirty="0">
                <a:latin typeface="+mn-lt"/>
              </a:rPr>
              <a:t>”, la regola di un Codice sottostante. </a:t>
            </a:r>
          </a:p>
          <a:p>
            <a:pPr marL="285750" lvl="0" indent="-285750">
              <a:buFont typeface="Arial"/>
              <a:buChar char="•"/>
            </a:pPr>
            <a:r>
              <a:rPr lang="it-IT" sz="1400" b="1" dirty="0">
                <a:latin typeface="+mn-lt"/>
              </a:rPr>
              <a:t>Ai dipendenti è richiesto di “</a:t>
            </a:r>
            <a:r>
              <a:rPr lang="it-IT" sz="1400" b="1" dirty="0">
                <a:solidFill>
                  <a:srgbClr val="800000"/>
                </a:solidFill>
                <a:latin typeface="+mn-lt"/>
              </a:rPr>
              <a:t>conformarsi</a:t>
            </a:r>
            <a:r>
              <a:rPr lang="it-IT" sz="1400" b="1" dirty="0">
                <a:latin typeface="+mn-lt"/>
              </a:rPr>
              <a:t>” per la salvaguardia del “buon nome” dell’organizzazione e/o per la difesa del gruppo</a:t>
            </a:r>
          </a:p>
        </p:txBody>
      </p:sp>
      <p:sp>
        <p:nvSpPr>
          <p:cNvPr id="11" name="TextBox 10"/>
          <p:cNvSpPr txBox="1"/>
          <p:nvPr/>
        </p:nvSpPr>
        <p:spPr>
          <a:xfrm>
            <a:off x="323528" y="980728"/>
            <a:ext cx="309634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NEL NOSTRO MONDO</a:t>
            </a:r>
            <a:r>
              <a:rPr lang="is-IS" b="1" dirty="0">
                <a:solidFill>
                  <a:srgbClr val="800000"/>
                </a:solidFill>
                <a:latin typeface="+mn-lt"/>
              </a:rPr>
              <a:t>…</a:t>
            </a:r>
            <a:endParaRPr lang="it-IT" b="1" dirty="0">
              <a:solidFill>
                <a:srgbClr val="800000"/>
              </a:solidFill>
              <a:latin typeface="+mn-lt"/>
            </a:endParaRPr>
          </a:p>
        </p:txBody>
      </p:sp>
    </p:spTree>
    <p:extLst>
      <p:ext uri="{BB962C8B-B14F-4D97-AF65-F5344CB8AC3E}">
        <p14:creationId xmlns:p14="http://schemas.microsoft.com/office/powerpoint/2010/main" val="465906049"/>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5658" y="1132614"/>
          <a:ext cx="4237618" cy="5176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4716016" y="764704"/>
            <a:ext cx="4320480" cy="403187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a:buChar char="•"/>
            </a:pPr>
            <a:r>
              <a:rPr lang="it-IT" sz="1600" b="1" i="1" dirty="0"/>
              <a:t>Il dottor Roberto Bianchi lavora presso l’ufficio Tecnico del Comune di XY ed ha notato strani movimenti di alcuni funzionari, finché, un giorno, è stato testimone di una conversazione tra un suo collega ed un operatore economico.</a:t>
            </a:r>
          </a:p>
          <a:p>
            <a:pPr marL="285750" indent="-285750">
              <a:buFont typeface="Arial"/>
              <a:buChar char="•"/>
            </a:pPr>
            <a:r>
              <a:rPr lang="it-IT" sz="1600" b="1" i="1" dirty="0"/>
              <a:t>Il collega anticipava all’operatore economico (incautamente o come esito di un accordo) l’esito positivo di taluni procedimenti, attribuendosene i meriti, pur essendo soggetto a riservatezza.</a:t>
            </a:r>
          </a:p>
          <a:p>
            <a:pPr marL="285750" indent="-285750">
              <a:buFont typeface="Arial"/>
              <a:buChar char="•"/>
            </a:pPr>
            <a:r>
              <a:rPr lang="it-IT" sz="1600" b="1" i="1" strike="sngStrike" dirty="0"/>
              <a:t>Il dottor Bianchi decide di riferire questi comportamenti al suo dirigente (superiore </a:t>
            </a:r>
            <a:r>
              <a:rPr lang="it-IT" sz="1600" b="1" i="1" strike="sngStrike" dirty="0" err="1"/>
              <a:t>gerarachico</a:t>
            </a:r>
            <a:r>
              <a:rPr lang="it-IT" sz="1600" b="1" i="1" strike="sngStrike" dirty="0"/>
              <a:t>, ex art. 8 </a:t>
            </a:r>
            <a:r>
              <a:rPr lang="it-IT" sz="1600" b="1" i="1" strike="sngStrike" dirty="0" err="1"/>
              <a:t>CdC</a:t>
            </a:r>
            <a:r>
              <a:rPr lang="it-IT" sz="1600" b="1" i="1" strike="sngStrike" dirty="0"/>
              <a:t> PA)</a:t>
            </a:r>
          </a:p>
          <a:p>
            <a:pPr marL="285750" indent="-285750">
              <a:buFont typeface="Arial"/>
              <a:buChar char="•"/>
            </a:pPr>
            <a:r>
              <a:rPr lang="it-IT" sz="1600" b="1" i="1" strike="sngStrike" dirty="0"/>
              <a:t>Il dirigente minimizza e intima al dottor Bianchi di farsi gli affari suoi</a:t>
            </a:r>
            <a:r>
              <a:rPr lang="is-IS" sz="1600" b="1" i="1" strike="sngStrike" dirty="0"/>
              <a:t>…</a:t>
            </a:r>
            <a:endParaRPr lang="it-IT" sz="1600" b="1" i="1" strike="sngStrike" dirty="0"/>
          </a:p>
        </p:txBody>
      </p:sp>
      <p:sp>
        <p:nvSpPr>
          <p:cNvPr id="9" name="Rounded Rectangle 8"/>
          <p:cNvSpPr/>
          <p:nvPr/>
        </p:nvSpPr>
        <p:spPr>
          <a:xfrm>
            <a:off x="2411760" y="4293096"/>
            <a:ext cx="2088232" cy="1368152"/>
          </a:xfrm>
          <a:prstGeom prst="roundRect">
            <a:avLst/>
          </a:prstGeom>
          <a:solidFill>
            <a:schemeClr val="accent2">
              <a:alpha val="17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sp>
        <p:nvSpPr>
          <p:cNvPr id="10" name="Chevron 9"/>
          <p:cNvSpPr/>
          <p:nvPr/>
        </p:nvSpPr>
        <p:spPr>
          <a:xfrm>
            <a:off x="4211960" y="4653136"/>
            <a:ext cx="720080" cy="720080"/>
          </a:xfrm>
          <a:prstGeom prst="chevron">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it-IT">
              <a:solidFill>
                <a:schemeClr val="tx1"/>
              </a:solidFill>
            </a:endParaRPr>
          </a:p>
        </p:txBody>
      </p:sp>
      <p:sp>
        <p:nvSpPr>
          <p:cNvPr id="3" name="Multiply 2"/>
          <p:cNvSpPr/>
          <p:nvPr/>
        </p:nvSpPr>
        <p:spPr>
          <a:xfrm>
            <a:off x="2339752" y="3861048"/>
            <a:ext cx="2232248" cy="2160240"/>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1" name="Picture 10"/>
          <p:cNvPicPr>
            <a:picLocks noChangeAspect="1"/>
          </p:cNvPicPr>
          <p:nvPr/>
        </p:nvPicPr>
        <p:blipFill>
          <a:blip r:embed="rId7"/>
          <a:stretch>
            <a:fillRect/>
          </a:stretch>
        </p:blipFill>
        <p:spPr>
          <a:xfrm rot="20073113">
            <a:off x="5915767" y="5523115"/>
            <a:ext cx="1152128" cy="1152128"/>
          </a:xfrm>
          <a:prstGeom prst="rect">
            <a:avLst/>
          </a:prstGeom>
        </p:spPr>
      </p:pic>
      <p:sp>
        <p:nvSpPr>
          <p:cNvPr id="12" name="TextBox 11"/>
          <p:cNvSpPr txBox="1"/>
          <p:nvPr/>
        </p:nvSpPr>
        <p:spPr>
          <a:xfrm>
            <a:off x="4860032" y="4725144"/>
            <a:ext cx="4104456" cy="954107"/>
          </a:xfrm>
          <a:prstGeom prst="rect">
            <a:avLst/>
          </a:prstGeom>
          <a:effectLst>
            <a:glow rad="228600">
              <a:schemeClr val="accent3">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marL="342900" indent="-342900">
              <a:buFont typeface="Arial"/>
              <a:buChar char="•"/>
            </a:pPr>
            <a:r>
              <a:rPr lang="it-IT" sz="1400" b="1" dirty="0">
                <a:solidFill>
                  <a:srgbClr val="800000"/>
                </a:solidFill>
                <a:latin typeface="+mn-lt"/>
              </a:rPr>
              <a:t>N.B. 	QUESTO </a:t>
            </a:r>
            <a:r>
              <a:rPr lang="it-IT" sz="1400" b="1" dirty="0">
                <a:solidFill>
                  <a:srgbClr val="800000"/>
                </a:solidFill>
              </a:rPr>
              <a:t>STEP (IL NUMERO 2. SEGNALAZIONE AL SUPERIORE GERARCHICO E PRESENZA DI UN CLIMA DI CHIUSURA), POTREBBE NON OCCORRERE NELLA REALTA’</a:t>
            </a:r>
            <a:r>
              <a:rPr lang="is-IS" sz="1400" b="1" dirty="0">
                <a:solidFill>
                  <a:srgbClr val="800000"/>
                </a:solidFill>
              </a:rPr>
              <a:t>…</a:t>
            </a:r>
            <a:endParaRPr lang="it-IT" sz="1400" b="1" dirty="0">
              <a:solidFill>
                <a:srgbClr val="800000"/>
              </a:solidFill>
              <a:latin typeface="+mn-lt"/>
            </a:endParaRPr>
          </a:p>
        </p:txBody>
      </p:sp>
      <p:sp>
        <p:nvSpPr>
          <p:cNvPr id="13" name="TextBox 12"/>
          <p:cNvSpPr txBox="1"/>
          <p:nvPr/>
        </p:nvSpPr>
        <p:spPr>
          <a:xfrm>
            <a:off x="323528" y="980728"/>
            <a:ext cx="309634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NEL NOSTRO MONDO</a:t>
            </a:r>
            <a:r>
              <a:rPr lang="is-IS" b="1" dirty="0">
                <a:solidFill>
                  <a:srgbClr val="800000"/>
                </a:solidFill>
                <a:latin typeface="+mn-lt"/>
              </a:rPr>
              <a:t>…</a:t>
            </a:r>
            <a:endParaRPr lang="it-IT" b="1" dirty="0">
              <a:solidFill>
                <a:srgbClr val="800000"/>
              </a:solidFill>
              <a:latin typeface="+mn-lt"/>
            </a:endParaRPr>
          </a:p>
        </p:txBody>
      </p:sp>
    </p:spTree>
    <p:extLst>
      <p:ext uri="{BB962C8B-B14F-4D97-AF65-F5344CB8AC3E}">
        <p14:creationId xmlns:p14="http://schemas.microsoft.com/office/powerpoint/2010/main" val="4147463034"/>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ent-Up Arrow 1"/>
          <p:cNvSpPr/>
          <p:nvPr/>
        </p:nvSpPr>
        <p:spPr>
          <a:xfrm rot="5400000">
            <a:off x="2326060" y="3730724"/>
            <a:ext cx="1035496" cy="4608512"/>
          </a:xfrm>
          <a:prstGeom prst="bentUp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it-IT"/>
          </a:p>
        </p:txBody>
      </p:sp>
      <p:graphicFrame>
        <p:nvGraphicFramePr>
          <p:cNvPr id="5" name="Diagram 4"/>
          <p:cNvGraphicFramePr/>
          <p:nvPr>
            <p:extLst/>
          </p:nvPr>
        </p:nvGraphicFramePr>
        <p:xfrm>
          <a:off x="-25658" y="1132614"/>
          <a:ext cx="4237618" cy="5176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p:cNvGraphicFramePr/>
          <p:nvPr>
            <p:extLst/>
          </p:nvPr>
        </p:nvGraphicFramePr>
        <p:xfrm>
          <a:off x="4727755" y="2636912"/>
          <a:ext cx="4513025" cy="38228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TextBox 7"/>
          <p:cNvSpPr txBox="1"/>
          <p:nvPr/>
        </p:nvSpPr>
        <p:spPr>
          <a:xfrm>
            <a:off x="5076056" y="836712"/>
            <a:ext cx="3816424"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a:buChar char="•"/>
            </a:pPr>
            <a:r>
              <a:rPr lang="it-IT" sz="1600" b="1" i="1" dirty="0"/>
              <a:t>Il dottor Bianchi decide, allora, di segnalare il comportamento del funzionario al dottor Rossi (RPC) attraverso il modello che è stato predisposto e che si può trovare facilmente nella intranet dell’Ente</a:t>
            </a:r>
          </a:p>
        </p:txBody>
      </p:sp>
      <p:sp>
        <p:nvSpPr>
          <p:cNvPr id="9" name="Rounded Rectangle 8"/>
          <p:cNvSpPr/>
          <p:nvPr/>
        </p:nvSpPr>
        <p:spPr>
          <a:xfrm>
            <a:off x="0" y="4437112"/>
            <a:ext cx="1619672" cy="1080120"/>
          </a:xfrm>
          <a:prstGeom prst="roundRect">
            <a:avLst/>
          </a:prstGeom>
          <a:solidFill>
            <a:schemeClr val="accent2">
              <a:alpha val="17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sp>
        <p:nvSpPr>
          <p:cNvPr id="10" name="TextBox 9"/>
          <p:cNvSpPr txBox="1"/>
          <p:nvPr/>
        </p:nvSpPr>
        <p:spPr>
          <a:xfrm>
            <a:off x="323528" y="980728"/>
            <a:ext cx="309634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NEL NOSTRO MONDO</a:t>
            </a:r>
            <a:r>
              <a:rPr lang="is-IS" b="1" dirty="0">
                <a:solidFill>
                  <a:srgbClr val="800000"/>
                </a:solidFill>
                <a:latin typeface="+mn-lt"/>
              </a:rPr>
              <a:t>…</a:t>
            </a:r>
            <a:endParaRPr lang="it-IT" b="1" dirty="0">
              <a:solidFill>
                <a:srgbClr val="800000"/>
              </a:solidFill>
              <a:latin typeface="+mn-lt"/>
            </a:endParaRPr>
          </a:p>
        </p:txBody>
      </p:sp>
    </p:spTree>
    <p:extLst>
      <p:ext uri="{BB962C8B-B14F-4D97-AF65-F5344CB8AC3E}">
        <p14:creationId xmlns:p14="http://schemas.microsoft.com/office/powerpoint/2010/main" val="1139071326"/>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ent-Up Arrow 1"/>
          <p:cNvSpPr/>
          <p:nvPr/>
        </p:nvSpPr>
        <p:spPr>
          <a:xfrm rot="5400000" flipH="1">
            <a:off x="2389448" y="-869168"/>
            <a:ext cx="764704" cy="4608512"/>
          </a:xfrm>
          <a:prstGeom prst="bentUp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it-IT"/>
          </a:p>
        </p:txBody>
      </p:sp>
      <p:graphicFrame>
        <p:nvGraphicFramePr>
          <p:cNvPr id="5" name="Diagram 4"/>
          <p:cNvGraphicFramePr/>
          <p:nvPr>
            <p:extLst/>
          </p:nvPr>
        </p:nvGraphicFramePr>
        <p:xfrm>
          <a:off x="-25658" y="1132614"/>
          <a:ext cx="4237618" cy="5176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p:cNvGraphicFramePr/>
          <p:nvPr>
            <p:extLst/>
          </p:nvPr>
        </p:nvGraphicFramePr>
        <p:xfrm>
          <a:off x="4451781" y="1052736"/>
          <a:ext cx="4656837" cy="345615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TextBox 7"/>
          <p:cNvSpPr txBox="1"/>
          <p:nvPr/>
        </p:nvSpPr>
        <p:spPr>
          <a:xfrm>
            <a:off x="4932040" y="4509120"/>
            <a:ext cx="4139952"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a:buChar char="•"/>
            </a:pPr>
            <a:r>
              <a:rPr lang="it-IT" sz="1600" b="1" i="1" dirty="0"/>
              <a:t>Il dottor Rossi (RPC) avvia un’attività ispettiva rispetto all’ufficio tecnico che, a seguito dell’attività di analisi svolta dal gruppo di referenti, era risultato “non particolarmente a rischio”</a:t>
            </a:r>
          </a:p>
          <a:p>
            <a:pPr marL="285750" indent="-285750">
              <a:buFont typeface="Arial"/>
              <a:buChar char="•"/>
            </a:pPr>
            <a:r>
              <a:rPr lang="it-IT" sz="1600" b="1" i="1" dirty="0"/>
              <a:t>Scopre che tali comportamenti rappresentano la prassi per quell’ufficio e avvia una procedura di segnalazione all’Ufficio Disciplinare</a:t>
            </a:r>
          </a:p>
        </p:txBody>
      </p:sp>
      <p:sp>
        <p:nvSpPr>
          <p:cNvPr id="9" name="Rounded Rectangle 8"/>
          <p:cNvSpPr/>
          <p:nvPr/>
        </p:nvSpPr>
        <p:spPr>
          <a:xfrm>
            <a:off x="15201" y="1844824"/>
            <a:ext cx="1619672" cy="1080120"/>
          </a:xfrm>
          <a:prstGeom prst="roundRect">
            <a:avLst/>
          </a:prstGeom>
          <a:solidFill>
            <a:schemeClr val="accent2">
              <a:alpha val="17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sp>
        <p:nvSpPr>
          <p:cNvPr id="10" name="TextBox 9"/>
          <p:cNvSpPr txBox="1"/>
          <p:nvPr/>
        </p:nvSpPr>
        <p:spPr>
          <a:xfrm>
            <a:off x="323528" y="620688"/>
            <a:ext cx="309634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NEL NOSTRO MONDO</a:t>
            </a:r>
            <a:r>
              <a:rPr lang="is-IS" b="1" dirty="0">
                <a:solidFill>
                  <a:srgbClr val="800000"/>
                </a:solidFill>
                <a:latin typeface="+mn-lt"/>
              </a:rPr>
              <a:t>…</a:t>
            </a:r>
            <a:endParaRPr lang="it-IT" b="1" dirty="0">
              <a:solidFill>
                <a:srgbClr val="800000"/>
              </a:solidFill>
              <a:latin typeface="+mn-lt"/>
            </a:endParaRPr>
          </a:p>
        </p:txBody>
      </p:sp>
    </p:spTree>
    <p:extLst>
      <p:ext uri="{BB962C8B-B14F-4D97-AF65-F5344CB8AC3E}">
        <p14:creationId xmlns:p14="http://schemas.microsoft.com/office/powerpoint/2010/main" val="2430490402"/>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ent-Up Arrow 1"/>
          <p:cNvSpPr/>
          <p:nvPr/>
        </p:nvSpPr>
        <p:spPr>
          <a:xfrm rot="5400000" flipH="1">
            <a:off x="2591780" y="-999492"/>
            <a:ext cx="360040" cy="4608512"/>
          </a:xfrm>
          <a:prstGeom prst="bentUp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it-IT"/>
          </a:p>
        </p:txBody>
      </p:sp>
      <p:graphicFrame>
        <p:nvGraphicFramePr>
          <p:cNvPr id="5" name="Diagram 4"/>
          <p:cNvGraphicFramePr/>
          <p:nvPr>
            <p:extLst/>
          </p:nvPr>
        </p:nvGraphicFramePr>
        <p:xfrm>
          <a:off x="-25658" y="1132614"/>
          <a:ext cx="4237618" cy="4096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p:cNvGraphicFramePr/>
          <p:nvPr>
            <p:extLst/>
          </p:nvPr>
        </p:nvGraphicFramePr>
        <p:xfrm>
          <a:off x="4451781" y="764704"/>
          <a:ext cx="4656837" cy="345615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TextBox 7"/>
          <p:cNvSpPr txBox="1"/>
          <p:nvPr/>
        </p:nvSpPr>
        <p:spPr>
          <a:xfrm>
            <a:off x="4932040" y="4509120"/>
            <a:ext cx="4139952"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a:buChar char="•"/>
            </a:pPr>
            <a:r>
              <a:rPr lang="it-IT" sz="1600" b="1" i="1" dirty="0"/>
              <a:t>Il dottor Rossi (RPC) avvia un’attività ispettiva rispetto all’ufficio tecnico che, a seguito dell’attività di analisi svolta dal gruppo di referenti, era risultato “non particolarmente a rischio”</a:t>
            </a:r>
          </a:p>
          <a:p>
            <a:pPr marL="285750" indent="-285750">
              <a:buFont typeface="Arial"/>
              <a:buChar char="•"/>
            </a:pPr>
            <a:r>
              <a:rPr lang="it-IT" sz="1600" b="1" i="1" dirty="0"/>
              <a:t>Scopre che tali comportamenti rappresentano la prassi per quell’ufficio e avvia una procedura di segnalazione all’Ufficio Disciplinare</a:t>
            </a:r>
          </a:p>
        </p:txBody>
      </p:sp>
      <p:sp>
        <p:nvSpPr>
          <p:cNvPr id="9" name="Rounded Rectangle 8"/>
          <p:cNvSpPr/>
          <p:nvPr/>
        </p:nvSpPr>
        <p:spPr>
          <a:xfrm>
            <a:off x="72008" y="1484784"/>
            <a:ext cx="1619672" cy="1080120"/>
          </a:xfrm>
          <a:prstGeom prst="roundRect">
            <a:avLst/>
          </a:prstGeom>
          <a:solidFill>
            <a:schemeClr val="accent2">
              <a:alpha val="17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sp>
        <p:nvSpPr>
          <p:cNvPr id="10" name="TextBox 9"/>
          <p:cNvSpPr txBox="1"/>
          <p:nvPr/>
        </p:nvSpPr>
        <p:spPr>
          <a:xfrm>
            <a:off x="179512" y="5373216"/>
            <a:ext cx="4608512" cy="1384995"/>
          </a:xfrm>
          <a:prstGeom prst="rect">
            <a:avLst/>
          </a:prstGeom>
          <a:effectLst>
            <a:glow rad="228600">
              <a:schemeClr val="accent3">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marL="342900" indent="-342900">
              <a:buFont typeface="Arial"/>
              <a:buChar char="•"/>
            </a:pPr>
            <a:r>
              <a:rPr lang="it-IT" sz="1400" b="1" dirty="0">
                <a:solidFill>
                  <a:srgbClr val="800000"/>
                </a:solidFill>
                <a:latin typeface="+mn-lt"/>
              </a:rPr>
              <a:t>N. B.: Nell’indirizzare la segnalazione all’U.P.D. il RPC non utilizza la segnalazione del dottor Bianchi, ma le </a:t>
            </a:r>
            <a:r>
              <a:rPr lang="it-IT" sz="1400" b="1" dirty="0">
                <a:solidFill>
                  <a:srgbClr val="800000"/>
                </a:solidFill>
              </a:rPr>
              <a:t>evidenze che emergono da propri accertamenti, distinti e ulteriori.</a:t>
            </a:r>
          </a:p>
          <a:p>
            <a:pPr marL="342900" indent="-342900">
              <a:buFont typeface="Arial"/>
              <a:buChar char="•"/>
            </a:pPr>
            <a:r>
              <a:rPr lang="it-IT" sz="1400" b="1" dirty="0">
                <a:solidFill>
                  <a:srgbClr val="800000"/>
                </a:solidFill>
              </a:rPr>
              <a:t>In questo modo, la riservatezza del segnalante è “certamente” tutelata.</a:t>
            </a:r>
            <a:endParaRPr lang="it-IT" sz="1400" b="1" dirty="0">
              <a:solidFill>
                <a:srgbClr val="800000"/>
              </a:solidFill>
              <a:latin typeface="+mn-lt"/>
            </a:endParaRPr>
          </a:p>
        </p:txBody>
      </p:sp>
      <p:sp>
        <p:nvSpPr>
          <p:cNvPr id="11" name="TextBox 10"/>
          <p:cNvSpPr txBox="1"/>
          <p:nvPr/>
        </p:nvSpPr>
        <p:spPr>
          <a:xfrm>
            <a:off x="323528" y="539388"/>
            <a:ext cx="309634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NEL NOSTRO MONDO</a:t>
            </a:r>
            <a:r>
              <a:rPr lang="is-IS" b="1" dirty="0">
                <a:solidFill>
                  <a:srgbClr val="800000"/>
                </a:solidFill>
                <a:latin typeface="+mn-lt"/>
              </a:rPr>
              <a:t>…</a:t>
            </a:r>
            <a:endParaRPr lang="it-IT" b="1" dirty="0">
              <a:solidFill>
                <a:srgbClr val="800000"/>
              </a:solidFill>
              <a:latin typeface="+mn-lt"/>
            </a:endParaRPr>
          </a:p>
        </p:txBody>
      </p:sp>
    </p:spTree>
    <p:extLst>
      <p:ext uri="{BB962C8B-B14F-4D97-AF65-F5344CB8AC3E}">
        <p14:creationId xmlns:p14="http://schemas.microsoft.com/office/powerpoint/2010/main" val="3572890735"/>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ent-Up Arrow 1"/>
          <p:cNvSpPr/>
          <p:nvPr/>
        </p:nvSpPr>
        <p:spPr>
          <a:xfrm rot="5400000" flipH="1">
            <a:off x="2591780" y="-999492"/>
            <a:ext cx="360040" cy="4608512"/>
          </a:xfrm>
          <a:prstGeom prst="bentUp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it-IT"/>
          </a:p>
        </p:txBody>
      </p:sp>
      <p:graphicFrame>
        <p:nvGraphicFramePr>
          <p:cNvPr id="5" name="Diagram 4"/>
          <p:cNvGraphicFramePr/>
          <p:nvPr>
            <p:extLst/>
          </p:nvPr>
        </p:nvGraphicFramePr>
        <p:xfrm>
          <a:off x="-25658" y="1132614"/>
          <a:ext cx="4237618" cy="4096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p:cNvGraphicFramePr/>
          <p:nvPr>
            <p:extLst/>
          </p:nvPr>
        </p:nvGraphicFramePr>
        <p:xfrm>
          <a:off x="4451781" y="764704"/>
          <a:ext cx="4656837" cy="345615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TextBox 7"/>
          <p:cNvSpPr txBox="1"/>
          <p:nvPr/>
        </p:nvSpPr>
        <p:spPr>
          <a:xfrm>
            <a:off x="4932040" y="4509120"/>
            <a:ext cx="4139952"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a:buChar char="•"/>
            </a:pPr>
            <a:r>
              <a:rPr lang="it-IT" sz="1600" b="1" i="1" dirty="0"/>
              <a:t>Il dottor Rossi (RPC) avvia un’attività ispettiva rispetto all’ufficio tecnico che, a seguito dell’attività di analisi svolta dal gruppo di referenti, era risultato “non particolarmente a rischio”</a:t>
            </a:r>
          </a:p>
          <a:p>
            <a:pPr marL="285750" indent="-285750">
              <a:buFont typeface="Arial"/>
              <a:buChar char="•"/>
            </a:pPr>
            <a:r>
              <a:rPr lang="it-IT" sz="1600" b="1" i="1" dirty="0"/>
              <a:t>Scopre che tali comportamenti rappresentano la prassi per quell’ufficio e avvia una procedura di segnalazione all’Ufficio Disciplinare</a:t>
            </a:r>
          </a:p>
        </p:txBody>
      </p:sp>
      <p:sp>
        <p:nvSpPr>
          <p:cNvPr id="9" name="Rounded Rectangle 8"/>
          <p:cNvSpPr/>
          <p:nvPr/>
        </p:nvSpPr>
        <p:spPr>
          <a:xfrm>
            <a:off x="72008" y="1484784"/>
            <a:ext cx="1619672" cy="1080120"/>
          </a:xfrm>
          <a:prstGeom prst="roundRect">
            <a:avLst/>
          </a:prstGeom>
          <a:solidFill>
            <a:schemeClr val="accent2">
              <a:alpha val="17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it-IT"/>
          </a:p>
        </p:txBody>
      </p:sp>
      <p:sp>
        <p:nvSpPr>
          <p:cNvPr id="10" name="TextBox 9"/>
          <p:cNvSpPr txBox="1"/>
          <p:nvPr/>
        </p:nvSpPr>
        <p:spPr>
          <a:xfrm>
            <a:off x="179512" y="5373216"/>
            <a:ext cx="4608512" cy="1169551"/>
          </a:xfrm>
          <a:prstGeom prst="rect">
            <a:avLst/>
          </a:prstGeom>
          <a:effectLst>
            <a:glow rad="228600">
              <a:schemeClr val="accent3">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marL="342900" indent="-342900">
              <a:buFont typeface="Arial"/>
              <a:buChar char="•"/>
            </a:pPr>
            <a:r>
              <a:rPr lang="it-IT" sz="1400" b="1" dirty="0">
                <a:solidFill>
                  <a:srgbClr val="800000"/>
                </a:solidFill>
                <a:latin typeface="+mn-lt"/>
              </a:rPr>
              <a:t>N. B.: Nell’aggiornamento del Piano Triennale di Prevenzione della Corruzione il RPC innalza il livello di rischiosità dell’area in questione (Ufficio Acquisti)</a:t>
            </a:r>
          </a:p>
          <a:p>
            <a:pPr marL="342900" indent="-342900">
              <a:buFont typeface="Arial"/>
              <a:buChar char="•"/>
            </a:pPr>
            <a:r>
              <a:rPr lang="it-IT" sz="1400" b="1" dirty="0">
                <a:solidFill>
                  <a:srgbClr val="800000"/>
                </a:solidFill>
              </a:rPr>
              <a:t>Questo gli consentirebbe di applicare (ad esempio) la misura della rotazione degli incarichi.</a:t>
            </a:r>
            <a:endParaRPr lang="it-IT" sz="1400" b="1" dirty="0">
              <a:solidFill>
                <a:srgbClr val="800000"/>
              </a:solidFill>
              <a:latin typeface="+mn-lt"/>
            </a:endParaRPr>
          </a:p>
        </p:txBody>
      </p:sp>
      <p:sp>
        <p:nvSpPr>
          <p:cNvPr id="11" name="TextBox 10"/>
          <p:cNvSpPr txBox="1"/>
          <p:nvPr/>
        </p:nvSpPr>
        <p:spPr>
          <a:xfrm>
            <a:off x="323528" y="548680"/>
            <a:ext cx="309634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NEL NOSTRO MONDO</a:t>
            </a:r>
            <a:r>
              <a:rPr lang="is-IS" b="1" dirty="0">
                <a:solidFill>
                  <a:srgbClr val="800000"/>
                </a:solidFill>
                <a:latin typeface="+mn-lt"/>
              </a:rPr>
              <a:t>…</a:t>
            </a:r>
            <a:endParaRPr lang="it-IT" b="1" dirty="0">
              <a:solidFill>
                <a:srgbClr val="800000"/>
              </a:solidFill>
              <a:latin typeface="+mn-lt"/>
            </a:endParaRPr>
          </a:p>
        </p:txBody>
      </p:sp>
    </p:spTree>
    <p:extLst>
      <p:ext uri="{BB962C8B-B14F-4D97-AF65-F5344CB8AC3E}">
        <p14:creationId xmlns:p14="http://schemas.microsoft.com/office/powerpoint/2010/main" val="816397948"/>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Box 10"/>
          <p:cNvSpPr txBox="1">
            <a:spLocks noChangeArrowheads="1"/>
          </p:cNvSpPr>
          <p:nvPr/>
        </p:nvSpPr>
        <p:spPr bwMode="auto">
          <a:xfrm>
            <a:off x="179388" y="2744341"/>
            <a:ext cx="8785225" cy="12618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it-IT" sz="2800" b="1" dirty="0">
                <a:solidFill>
                  <a:srgbClr val="800000"/>
                </a:solidFill>
                <a:latin typeface="+mn-lt"/>
                <a:cs typeface="Candara" charset="0"/>
              </a:rPr>
              <a:t>ESPANDERE IL WHISTLEBLOWING</a:t>
            </a:r>
          </a:p>
          <a:p>
            <a:pPr algn="ctr"/>
            <a:r>
              <a:rPr lang="it-IT" sz="2000" b="1" i="1" dirty="0">
                <a:solidFill>
                  <a:srgbClr val="000000"/>
                </a:solidFill>
                <a:latin typeface="+mn-lt"/>
                <a:cs typeface="Candara" charset="0"/>
              </a:rPr>
              <a:t>…forse sarebbe il caso di…</a:t>
            </a:r>
          </a:p>
          <a:p>
            <a:pPr algn="ctr"/>
            <a:endParaRPr lang="it-IT" sz="2800" b="1" dirty="0">
              <a:solidFill>
                <a:srgbClr val="800000"/>
              </a:solidFill>
              <a:latin typeface="+mn-lt"/>
              <a:cs typeface="Candara" charset="0"/>
            </a:endParaRPr>
          </a:p>
        </p:txBody>
      </p:sp>
    </p:spTree>
    <p:extLst>
      <p:ext uri="{BB962C8B-B14F-4D97-AF65-F5344CB8AC3E}">
        <p14:creationId xmlns:p14="http://schemas.microsoft.com/office/powerpoint/2010/main" val="8721257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25</a:t>
            </a:fld>
            <a:endParaRPr lang="it-IT"/>
          </a:p>
        </p:txBody>
      </p:sp>
      <p:sp>
        <p:nvSpPr>
          <p:cNvPr id="6" name="TextBox 5"/>
          <p:cNvSpPr txBox="1"/>
          <p:nvPr/>
        </p:nvSpPr>
        <p:spPr>
          <a:xfrm>
            <a:off x="2784348" y="1241574"/>
            <a:ext cx="5902452" cy="5170645"/>
          </a:xfrm>
          <a:prstGeom prst="rect">
            <a:avLst/>
          </a:prstGeom>
          <a:solidFill>
            <a:schemeClr val="bg1"/>
          </a:solidFill>
        </p:spPr>
        <p:txBody>
          <a:bodyPr wrap="square">
            <a:spAutoFit/>
          </a:bodyPr>
          <a:lstStyle/>
          <a:p>
            <a:r>
              <a:rPr lang="it-IT" sz="2200" b="1" dirty="0"/>
              <a:t>L'analisi congiunta delle implicazioni delle scelte porta al riconoscimento della scelta "più eticamente orientata” e più compatibile con le aspettative comportamentali che l’Ente ripone nei suoi dipendenti. </a:t>
            </a:r>
          </a:p>
          <a:p>
            <a:r>
              <a:rPr lang="it-IT" sz="2200" b="1" dirty="0">
                <a:solidFill>
                  <a:srgbClr val="800000"/>
                </a:solidFill>
              </a:rPr>
              <a:t>In questo caso l'opzione n. 3.</a:t>
            </a:r>
            <a:endParaRPr lang="it-IT" sz="2200" dirty="0">
              <a:solidFill>
                <a:srgbClr val="800000"/>
              </a:solidFill>
            </a:endParaRPr>
          </a:p>
          <a:p>
            <a:pPr marL="285750" lvl="0" indent="-285750">
              <a:buFont typeface="Arial"/>
              <a:buChar char="•"/>
            </a:pPr>
            <a:endParaRPr lang="it-IT" sz="2200" b="1" dirty="0"/>
          </a:p>
          <a:p>
            <a:pPr marL="285750" lvl="0" indent="-285750">
              <a:buFont typeface="Arial"/>
              <a:buChar char="•"/>
            </a:pPr>
            <a:r>
              <a:rPr lang="it-IT" sz="2200" b="1" dirty="0"/>
              <a:t>Marta decide di NON consegnare il biglietto e mette a disposizione una lista di agenzie che chiede sia pubblicata anche sul sito del Comune. Segnala al Responsabile della Prevenzione della Corruzione il comportamento del funzionario.</a:t>
            </a:r>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45119"/>
            <a:ext cx="2784348" cy="6525344"/>
          </a:xfrm>
          <a:prstGeom prst="rect">
            <a:avLst/>
          </a:prstGeom>
        </p:spPr>
      </p:pic>
    </p:spTree>
    <p:extLst>
      <p:ext uri="{BB962C8B-B14F-4D97-AF65-F5344CB8AC3E}">
        <p14:creationId xmlns:p14="http://schemas.microsoft.com/office/powerpoint/2010/main" val="2622871104"/>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63888" y="2564904"/>
            <a:ext cx="5400600" cy="3170099"/>
          </a:xfrm>
          <a:prstGeom prst="rect">
            <a:avLst/>
          </a:prstGeom>
          <a:noFill/>
        </p:spPr>
        <p:txBody>
          <a:bodyPr wrap="square" rtlCol="0">
            <a:spAutoFit/>
          </a:bodyPr>
          <a:lstStyle/>
          <a:p>
            <a:r>
              <a:rPr lang="it-IT" sz="2000" b="1" i="1" dirty="0">
                <a:solidFill>
                  <a:srgbClr val="800000"/>
                </a:solidFill>
                <a:latin typeface="+mn-lt"/>
                <a:cs typeface="Arial"/>
              </a:rPr>
              <a:t>Questione</a:t>
            </a:r>
          </a:p>
          <a:p>
            <a:endParaRPr lang="it-IT" sz="2000" b="1" i="1" dirty="0">
              <a:solidFill>
                <a:srgbClr val="800000"/>
              </a:solidFill>
              <a:latin typeface="+mn-lt"/>
              <a:cs typeface="Arial"/>
            </a:endParaRPr>
          </a:p>
          <a:p>
            <a:pPr marL="342900" indent="-342900">
              <a:buFont typeface="Arial"/>
              <a:buChar char="•"/>
            </a:pPr>
            <a:r>
              <a:rPr lang="it-IT" sz="2000" b="1" i="1" dirty="0">
                <a:latin typeface="+mn-lt"/>
              </a:rPr>
              <a:t>La strategia di prevenzione della corruzione, dunque, ha nel </a:t>
            </a:r>
            <a:r>
              <a:rPr lang="it-IT" sz="2000" b="1" i="1" dirty="0" err="1">
                <a:latin typeface="+mn-lt"/>
              </a:rPr>
              <a:t>Whistleblowing</a:t>
            </a:r>
            <a:r>
              <a:rPr lang="it-IT" sz="2000" b="1" i="1" dirty="0">
                <a:latin typeface="+mn-lt"/>
              </a:rPr>
              <a:t> un </a:t>
            </a:r>
            <a:r>
              <a:rPr lang="it-IT" sz="2000" b="1" i="1" dirty="0">
                <a:solidFill>
                  <a:srgbClr val="800000"/>
                </a:solidFill>
                <a:latin typeface="+mn-lt"/>
              </a:rPr>
              <a:t>alleato di ferro</a:t>
            </a:r>
          </a:p>
          <a:p>
            <a:pPr marL="342900" indent="-342900">
              <a:buFont typeface="Arial"/>
              <a:buChar char="•"/>
            </a:pPr>
            <a:r>
              <a:rPr lang="it-IT" sz="2000" b="1" i="1" dirty="0">
                <a:latin typeface="+mn-lt"/>
              </a:rPr>
              <a:t>Ma perché </a:t>
            </a:r>
            <a:r>
              <a:rPr lang="it-IT" sz="2000" b="1" i="1" dirty="0">
                <a:solidFill>
                  <a:srgbClr val="800000"/>
                </a:solidFill>
                <a:latin typeface="+mn-lt"/>
              </a:rPr>
              <a:t>limitare</a:t>
            </a:r>
            <a:r>
              <a:rPr lang="it-IT" sz="2000" b="1" i="1" dirty="0">
                <a:latin typeface="+mn-lt"/>
              </a:rPr>
              <a:t> il </a:t>
            </a:r>
            <a:r>
              <a:rPr lang="it-IT" sz="2000" b="1" i="1" dirty="0" err="1">
                <a:latin typeface="+mn-lt"/>
              </a:rPr>
              <a:t>Whistleblowing</a:t>
            </a:r>
            <a:r>
              <a:rPr lang="it-IT" sz="2000" b="1" i="1" dirty="0">
                <a:latin typeface="+mn-lt"/>
              </a:rPr>
              <a:t> ai soli casi di </a:t>
            </a:r>
            <a:r>
              <a:rPr lang="it-IT" sz="2000" b="1" i="1" dirty="0">
                <a:solidFill>
                  <a:srgbClr val="800000"/>
                </a:solidFill>
                <a:latin typeface="+mn-lt"/>
              </a:rPr>
              <a:t>corruzione</a:t>
            </a:r>
            <a:r>
              <a:rPr lang="it-IT" sz="2000" b="1" i="1" dirty="0">
                <a:latin typeface="+mn-lt"/>
              </a:rPr>
              <a:t> nel settore pubblico?</a:t>
            </a:r>
          </a:p>
          <a:p>
            <a:pPr marL="342900" indent="-342900">
              <a:buFont typeface="Arial"/>
              <a:buChar char="•"/>
            </a:pPr>
            <a:r>
              <a:rPr lang="it-IT" sz="2000" b="1" i="1" dirty="0">
                <a:latin typeface="+mn-lt"/>
              </a:rPr>
              <a:t>Esiste un reale bisogno di estendere questo istituto anche al </a:t>
            </a:r>
            <a:r>
              <a:rPr lang="it-IT" sz="2000" b="1" i="1" dirty="0">
                <a:solidFill>
                  <a:srgbClr val="800000"/>
                </a:solidFill>
                <a:latin typeface="+mn-lt"/>
              </a:rPr>
              <a:t>settore privato</a:t>
            </a:r>
            <a:r>
              <a:rPr lang="it-IT" sz="2000" b="1" i="1" dirty="0">
                <a:latin typeface="+mn-lt"/>
              </a:rPr>
              <a:t>?</a:t>
            </a:r>
          </a:p>
          <a:p>
            <a:pPr marL="342900" indent="-342900">
              <a:buFont typeface="Arial"/>
              <a:buChar char="•"/>
            </a:pPr>
            <a:r>
              <a:rPr lang="it-IT" sz="2000" b="1" i="1" dirty="0">
                <a:solidFill>
                  <a:srgbClr val="800000"/>
                </a:solidFill>
                <a:latin typeface="+mn-lt"/>
              </a:rPr>
              <a:t>A cosa serve, in realtà, il </a:t>
            </a:r>
            <a:r>
              <a:rPr lang="it-IT" sz="2000" b="1" i="1" dirty="0" err="1">
                <a:solidFill>
                  <a:srgbClr val="800000"/>
                </a:solidFill>
                <a:latin typeface="+mn-lt"/>
              </a:rPr>
              <a:t>Whistleblowing</a:t>
            </a:r>
            <a:r>
              <a:rPr lang="it-IT" sz="2000" b="1" i="1" dirty="0">
                <a:latin typeface="+mn-lt"/>
              </a:rPr>
              <a:t>?</a:t>
            </a:r>
          </a:p>
        </p:txBody>
      </p:sp>
      <p:pic>
        <p:nvPicPr>
          <p:cNvPr id="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708275"/>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0382709"/>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0" y="1412776"/>
          <a:ext cx="914400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3203848" y="1412776"/>
            <a:ext cx="1584176"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UN CASO</a:t>
            </a:r>
            <a:r>
              <a:rPr lang="is-IS" b="1" dirty="0">
                <a:solidFill>
                  <a:srgbClr val="800000"/>
                </a:solidFill>
                <a:latin typeface="+mn-lt"/>
              </a:rPr>
              <a:t>…</a:t>
            </a:r>
            <a:endParaRPr lang="it-IT" b="1" dirty="0">
              <a:solidFill>
                <a:srgbClr val="800000"/>
              </a:solidFill>
              <a:latin typeface="+mn-lt"/>
            </a:endParaRPr>
          </a:p>
        </p:txBody>
      </p:sp>
    </p:spTree>
    <p:extLst>
      <p:ext uri="{BB962C8B-B14F-4D97-AF65-F5344CB8AC3E}">
        <p14:creationId xmlns:p14="http://schemas.microsoft.com/office/powerpoint/2010/main" val="1127143642"/>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0" y="908720"/>
          <a:ext cx="9144000" cy="5949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rot="5400000">
            <a:off x="3004374" y="-2204172"/>
            <a:ext cx="830997" cy="6048672"/>
          </a:xfrm>
          <a:prstGeom prst="rect">
            <a:avLst/>
          </a:prstGeom>
          <a:effectLst>
            <a:glow rad="228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vert="vert270" wrap="square" rtlCol="0">
            <a:spAutoFit/>
          </a:bodyPr>
          <a:lstStyle/>
          <a:p>
            <a:pPr algn="ctr"/>
            <a:r>
              <a:rPr lang="is-IS" sz="1400" b="1" dirty="0">
                <a:solidFill>
                  <a:srgbClr val="800000"/>
                </a:solidFill>
                <a:latin typeface="+mn-lt"/>
              </a:rPr>
              <a:t>…questa vicenda viene citata dagli stessi legislatori come uno dei tre eventi che hanno portato il Regno Unito a dotarsi di una normativa omnicomprensiva sul Whistleblowing (il “Public Interest Disclosure Act” – PIDA)</a:t>
            </a:r>
            <a:endParaRPr lang="it-IT" sz="1400" b="1" dirty="0">
              <a:solidFill>
                <a:srgbClr val="800000"/>
              </a:solidFill>
              <a:latin typeface="+mn-lt"/>
            </a:endParaRPr>
          </a:p>
        </p:txBody>
      </p:sp>
    </p:spTree>
    <p:extLst>
      <p:ext uri="{BB962C8B-B14F-4D97-AF65-F5344CB8AC3E}">
        <p14:creationId xmlns:p14="http://schemas.microsoft.com/office/powerpoint/2010/main" val="3463050264"/>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23528" y="836712"/>
          <a:ext cx="8496944" cy="5832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23528" y="683404"/>
            <a:ext cx="561662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I CANALI PER LA SEGNALAZIONE NEL SETTORE PRIVATO</a:t>
            </a:r>
          </a:p>
        </p:txBody>
      </p:sp>
      <p:sp>
        <p:nvSpPr>
          <p:cNvPr id="2" name="TextBox 1"/>
          <p:cNvSpPr txBox="1"/>
          <p:nvPr/>
        </p:nvSpPr>
        <p:spPr>
          <a:xfrm>
            <a:off x="1691680" y="2060848"/>
            <a:ext cx="6192688" cy="784830"/>
          </a:xfrm>
          <a:prstGeom prst="rect">
            <a:avLst/>
          </a:prstGeom>
          <a:noFill/>
        </p:spPr>
        <p:txBody>
          <a:bodyPr wrap="square" rtlCol="0">
            <a:spAutoFit/>
          </a:bodyPr>
          <a:lstStyle/>
          <a:p>
            <a:r>
              <a:rPr lang="is-IS" sz="1500" b="1" i="1" dirty="0">
                <a:solidFill>
                  <a:srgbClr val="FFFF00"/>
                </a:solidFill>
                <a:latin typeface="+mn-lt"/>
              </a:rPr>
              <a:t>…Un dipendente di una società farmaceutica viene a conoscenza che i risultati di un test su un nuovo farmaco sono stati manipolati da ricercatori “non indipendenti”. Il farmaco sembra essere piuttosto pericoloso...</a:t>
            </a:r>
            <a:endParaRPr lang="it-IT" sz="1500" b="1" i="1" dirty="0">
              <a:solidFill>
                <a:srgbClr val="FFFF00"/>
              </a:solidFill>
              <a:latin typeface="+mn-lt"/>
            </a:endParaRPr>
          </a:p>
        </p:txBody>
      </p:sp>
      <p:pic>
        <p:nvPicPr>
          <p:cNvPr id="4" name="Picture 3"/>
          <p:cNvPicPr>
            <a:picLocks noChangeAspect="1"/>
          </p:cNvPicPr>
          <p:nvPr/>
        </p:nvPicPr>
        <p:blipFill>
          <a:blip r:embed="rId7"/>
          <a:stretch>
            <a:fillRect/>
          </a:stretch>
        </p:blipFill>
        <p:spPr>
          <a:xfrm>
            <a:off x="5580112" y="3068960"/>
            <a:ext cx="2463800" cy="3289300"/>
          </a:xfrm>
          <a:prstGeom prst="rect">
            <a:avLst/>
          </a:prstGeom>
        </p:spPr>
      </p:pic>
    </p:spTree>
    <p:extLst>
      <p:ext uri="{BB962C8B-B14F-4D97-AF65-F5344CB8AC3E}">
        <p14:creationId xmlns:p14="http://schemas.microsoft.com/office/powerpoint/2010/main" val="2913421720"/>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23528" y="836712"/>
          <a:ext cx="8496944" cy="5832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23528" y="683404"/>
            <a:ext cx="561662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I CANALI PER LA SEGNALAZIONE NEL SETTORE PRIVATO</a:t>
            </a:r>
          </a:p>
        </p:txBody>
      </p:sp>
      <p:sp>
        <p:nvSpPr>
          <p:cNvPr id="2" name="TextBox 1"/>
          <p:cNvSpPr txBox="1"/>
          <p:nvPr/>
        </p:nvSpPr>
        <p:spPr>
          <a:xfrm>
            <a:off x="1691680" y="2060848"/>
            <a:ext cx="6192688" cy="784830"/>
          </a:xfrm>
          <a:prstGeom prst="rect">
            <a:avLst/>
          </a:prstGeom>
          <a:noFill/>
        </p:spPr>
        <p:txBody>
          <a:bodyPr wrap="square" rtlCol="0">
            <a:spAutoFit/>
          </a:bodyPr>
          <a:lstStyle/>
          <a:p>
            <a:r>
              <a:rPr lang="is-IS" sz="1500" b="1" i="1" dirty="0">
                <a:solidFill>
                  <a:srgbClr val="FFFF00"/>
                </a:solidFill>
                <a:latin typeface="+mn-lt"/>
              </a:rPr>
              <a:t>…Un dipendente di una società farmaceutica viene a conoscenza che i risultati di un test su un nuovo farmaco sono stati manipolati da ricercatori “non indipendenti”. Il farmaco sembra essere piuttosto pericoloso...</a:t>
            </a:r>
            <a:endParaRPr lang="it-IT" sz="1500" b="1" i="1" dirty="0">
              <a:solidFill>
                <a:srgbClr val="FFFF00"/>
              </a:solidFill>
              <a:latin typeface="+mn-lt"/>
            </a:endParaRPr>
          </a:p>
        </p:txBody>
      </p:sp>
      <p:sp>
        <p:nvSpPr>
          <p:cNvPr id="9" name="TextBox 8"/>
          <p:cNvSpPr txBox="1"/>
          <p:nvPr/>
        </p:nvSpPr>
        <p:spPr>
          <a:xfrm>
            <a:off x="3419872" y="3212976"/>
            <a:ext cx="5256584" cy="116955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is-IS" sz="1400" b="1" i="1" dirty="0">
                <a:solidFill>
                  <a:srgbClr val="FFFF00"/>
                </a:solidFill>
              </a:rPr>
              <a:t>…Il dipendente segnala più di una volta al proprio responsabile di area. Il responsabile sembra non prendere in seria considerazione le segnalazioni.</a:t>
            </a:r>
          </a:p>
          <a:p>
            <a:r>
              <a:rPr lang="is-IS" sz="1400" b="1" i="1" dirty="0">
                <a:solidFill>
                  <a:srgbClr val="FFFF00"/>
                </a:solidFill>
              </a:rPr>
              <a:t>Dopo qualche tempo il dipendente viene rimosso dal suo incarico e spostato in un’area non operativa..</a:t>
            </a:r>
            <a:endParaRPr lang="it-IT" sz="1400" b="1" i="1" dirty="0">
              <a:solidFill>
                <a:srgbClr val="FFFF00"/>
              </a:solidFill>
            </a:endParaRPr>
          </a:p>
        </p:txBody>
      </p:sp>
      <p:sp>
        <p:nvSpPr>
          <p:cNvPr id="7" name="Chevron 6"/>
          <p:cNvSpPr/>
          <p:nvPr/>
        </p:nvSpPr>
        <p:spPr>
          <a:xfrm rot="5400000">
            <a:off x="1871700" y="3032956"/>
            <a:ext cx="432048" cy="504056"/>
          </a:xfrm>
          <a:prstGeom prst="chevron">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it-IT">
              <a:solidFill>
                <a:schemeClr val="tx1"/>
              </a:solidFill>
            </a:endParaRPr>
          </a:p>
        </p:txBody>
      </p:sp>
      <p:sp>
        <p:nvSpPr>
          <p:cNvPr id="8" name="Chevron 7"/>
          <p:cNvSpPr/>
          <p:nvPr/>
        </p:nvSpPr>
        <p:spPr>
          <a:xfrm rot="5400000">
            <a:off x="2519772" y="3032956"/>
            <a:ext cx="432048" cy="504056"/>
          </a:xfrm>
          <a:prstGeom prst="chevron">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it-IT">
              <a:solidFill>
                <a:schemeClr val="tx1"/>
              </a:solidFill>
            </a:endParaRPr>
          </a:p>
        </p:txBody>
      </p:sp>
    </p:spTree>
    <p:extLst>
      <p:ext uri="{BB962C8B-B14F-4D97-AF65-F5344CB8AC3E}">
        <p14:creationId xmlns:p14="http://schemas.microsoft.com/office/powerpoint/2010/main" val="1953830027"/>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23528" y="836712"/>
          <a:ext cx="8496944" cy="5832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23528" y="683404"/>
            <a:ext cx="561662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I CANALI PER LA SEGNALAZIONE NEL SETTORE PRIVATO</a:t>
            </a:r>
          </a:p>
        </p:txBody>
      </p:sp>
      <p:sp>
        <p:nvSpPr>
          <p:cNvPr id="2" name="TextBox 1"/>
          <p:cNvSpPr txBox="1"/>
          <p:nvPr/>
        </p:nvSpPr>
        <p:spPr>
          <a:xfrm>
            <a:off x="1691680" y="2060848"/>
            <a:ext cx="6192688" cy="784830"/>
          </a:xfrm>
          <a:prstGeom prst="rect">
            <a:avLst/>
          </a:prstGeom>
          <a:noFill/>
        </p:spPr>
        <p:txBody>
          <a:bodyPr wrap="square" rtlCol="0">
            <a:spAutoFit/>
          </a:bodyPr>
          <a:lstStyle/>
          <a:p>
            <a:r>
              <a:rPr lang="is-IS" sz="1500" b="1" i="1" dirty="0">
                <a:solidFill>
                  <a:srgbClr val="FFFF00"/>
                </a:solidFill>
                <a:latin typeface="+mn-lt"/>
              </a:rPr>
              <a:t>…Un dipendente di una società farmaceutica viene a conoscenza che i risultati di un test su un nuovo farmaco sono stati manipolati da ricercatori “non indipendenti”. Il farmaco sembra essere piuttosto pericoloso...</a:t>
            </a:r>
            <a:endParaRPr lang="it-IT" sz="1500" b="1" i="1" dirty="0">
              <a:solidFill>
                <a:srgbClr val="FFFF00"/>
              </a:solidFill>
              <a:latin typeface="+mn-lt"/>
            </a:endParaRPr>
          </a:p>
        </p:txBody>
      </p:sp>
      <p:sp>
        <p:nvSpPr>
          <p:cNvPr id="3" name="Chevron 2"/>
          <p:cNvSpPr/>
          <p:nvPr/>
        </p:nvSpPr>
        <p:spPr>
          <a:xfrm rot="5400000">
            <a:off x="1871700" y="3032956"/>
            <a:ext cx="432048" cy="504056"/>
          </a:xfrm>
          <a:prstGeom prst="chevron">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it-IT">
              <a:solidFill>
                <a:schemeClr val="tx1"/>
              </a:solidFill>
            </a:endParaRPr>
          </a:p>
        </p:txBody>
      </p:sp>
      <p:sp>
        <p:nvSpPr>
          <p:cNvPr id="7" name="Chevron 6"/>
          <p:cNvSpPr/>
          <p:nvPr/>
        </p:nvSpPr>
        <p:spPr>
          <a:xfrm rot="5400000">
            <a:off x="2519772" y="3032956"/>
            <a:ext cx="432048" cy="504056"/>
          </a:xfrm>
          <a:prstGeom prst="chevron">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it-IT">
              <a:solidFill>
                <a:schemeClr val="tx1"/>
              </a:solidFill>
            </a:endParaRPr>
          </a:p>
        </p:txBody>
      </p:sp>
      <p:sp>
        <p:nvSpPr>
          <p:cNvPr id="8" name="Multiply 7"/>
          <p:cNvSpPr/>
          <p:nvPr/>
        </p:nvSpPr>
        <p:spPr>
          <a:xfrm>
            <a:off x="2339752" y="4437112"/>
            <a:ext cx="1368152" cy="1296144"/>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TextBox 9"/>
          <p:cNvSpPr txBox="1"/>
          <p:nvPr/>
        </p:nvSpPr>
        <p:spPr>
          <a:xfrm>
            <a:off x="4499992" y="4653136"/>
            <a:ext cx="4392488" cy="73866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is-IS" sz="1400" b="1" i="1" dirty="0">
                <a:solidFill>
                  <a:srgbClr val="FFFF00"/>
                </a:solidFill>
                <a:latin typeface="+mn-lt"/>
              </a:rPr>
              <a:t>…Il dipendente non può segnalare a questo livello perchè la società farmaceutica non si è dotata di un responsabile dei sistemi interni</a:t>
            </a:r>
            <a:endParaRPr lang="it-IT" sz="1400" b="1" i="1" dirty="0">
              <a:solidFill>
                <a:srgbClr val="FFFF00"/>
              </a:solidFill>
              <a:latin typeface="+mn-lt"/>
            </a:endParaRPr>
          </a:p>
        </p:txBody>
      </p:sp>
      <p:sp>
        <p:nvSpPr>
          <p:cNvPr id="11" name="TextBox 10"/>
          <p:cNvSpPr txBox="1"/>
          <p:nvPr/>
        </p:nvSpPr>
        <p:spPr>
          <a:xfrm>
            <a:off x="3419872" y="3212976"/>
            <a:ext cx="5256584" cy="116955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is-IS" sz="1400" b="1" i="1" dirty="0">
                <a:solidFill>
                  <a:srgbClr val="FFFF00"/>
                </a:solidFill>
              </a:rPr>
              <a:t>…Il dipendente segnala più di una volta al proprio responsabile di area. Il responsabile sembra non prendere in seria considerazione le segnalazioni.</a:t>
            </a:r>
          </a:p>
          <a:p>
            <a:r>
              <a:rPr lang="is-IS" sz="1400" b="1" i="1" dirty="0">
                <a:solidFill>
                  <a:srgbClr val="FFFF00"/>
                </a:solidFill>
              </a:rPr>
              <a:t>Dopo qualche tempo il dipendente viene rimosso dal suo incarico e spostato in un’area non operativa..</a:t>
            </a:r>
            <a:endParaRPr lang="it-IT" sz="1400" b="1" i="1" dirty="0">
              <a:solidFill>
                <a:srgbClr val="FFFF00"/>
              </a:solidFill>
            </a:endParaRPr>
          </a:p>
        </p:txBody>
      </p:sp>
    </p:spTree>
    <p:extLst>
      <p:ext uri="{BB962C8B-B14F-4D97-AF65-F5344CB8AC3E}">
        <p14:creationId xmlns:p14="http://schemas.microsoft.com/office/powerpoint/2010/main" val="17893748"/>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23528" y="836712"/>
          <a:ext cx="8496944" cy="5832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23528" y="683404"/>
            <a:ext cx="561662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latin typeface="+mn-lt"/>
              </a:rPr>
              <a:t>I CANALI PER LA SEGNALAZIONE NEL SETTORE PRIVATO</a:t>
            </a:r>
          </a:p>
        </p:txBody>
      </p:sp>
      <p:sp>
        <p:nvSpPr>
          <p:cNvPr id="2" name="TextBox 1"/>
          <p:cNvSpPr txBox="1"/>
          <p:nvPr/>
        </p:nvSpPr>
        <p:spPr>
          <a:xfrm>
            <a:off x="1691680" y="2060848"/>
            <a:ext cx="6192688" cy="784830"/>
          </a:xfrm>
          <a:prstGeom prst="rect">
            <a:avLst/>
          </a:prstGeom>
          <a:noFill/>
        </p:spPr>
        <p:txBody>
          <a:bodyPr wrap="square" rtlCol="0">
            <a:spAutoFit/>
          </a:bodyPr>
          <a:lstStyle/>
          <a:p>
            <a:r>
              <a:rPr lang="is-IS" sz="1500" b="1" i="1" dirty="0">
                <a:solidFill>
                  <a:srgbClr val="FFFF00"/>
                </a:solidFill>
                <a:latin typeface="+mn-lt"/>
              </a:rPr>
              <a:t>…Un dipendente di una società farmaceutica viene a conoscenza che i risultati di un test su un nuovo farmaco sono stati manipolati da ricercatori “non indipendenti”. Il farmaco sembra essere piuttosto pericoloso...</a:t>
            </a:r>
            <a:endParaRPr lang="it-IT" sz="1500" b="1" i="1" dirty="0">
              <a:solidFill>
                <a:srgbClr val="FFFF00"/>
              </a:solidFill>
              <a:latin typeface="+mn-lt"/>
            </a:endParaRPr>
          </a:p>
        </p:txBody>
      </p:sp>
      <p:sp>
        <p:nvSpPr>
          <p:cNvPr id="3" name="Chevron 2"/>
          <p:cNvSpPr/>
          <p:nvPr/>
        </p:nvSpPr>
        <p:spPr>
          <a:xfrm rot="5400000">
            <a:off x="1871700" y="3032956"/>
            <a:ext cx="432048" cy="504056"/>
          </a:xfrm>
          <a:prstGeom prst="chevron">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it-IT">
              <a:solidFill>
                <a:schemeClr val="tx1"/>
              </a:solidFill>
            </a:endParaRPr>
          </a:p>
        </p:txBody>
      </p:sp>
      <p:sp>
        <p:nvSpPr>
          <p:cNvPr id="7" name="Chevron 6"/>
          <p:cNvSpPr/>
          <p:nvPr/>
        </p:nvSpPr>
        <p:spPr>
          <a:xfrm rot="5400000">
            <a:off x="2519772" y="3032956"/>
            <a:ext cx="432048" cy="504056"/>
          </a:xfrm>
          <a:prstGeom prst="chevron">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it-IT">
              <a:solidFill>
                <a:schemeClr val="tx1"/>
              </a:solidFill>
            </a:endParaRPr>
          </a:p>
        </p:txBody>
      </p:sp>
      <p:sp>
        <p:nvSpPr>
          <p:cNvPr id="8" name="Multiply 7"/>
          <p:cNvSpPr/>
          <p:nvPr/>
        </p:nvSpPr>
        <p:spPr>
          <a:xfrm>
            <a:off x="2339752" y="4437112"/>
            <a:ext cx="1368152" cy="1296144"/>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TextBox 9"/>
          <p:cNvSpPr txBox="1"/>
          <p:nvPr/>
        </p:nvSpPr>
        <p:spPr>
          <a:xfrm>
            <a:off x="4499992" y="4653136"/>
            <a:ext cx="4392488" cy="73866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is-IS" sz="1400" b="1" i="1" dirty="0">
                <a:solidFill>
                  <a:srgbClr val="FFFF00"/>
                </a:solidFill>
                <a:latin typeface="+mn-lt"/>
              </a:rPr>
              <a:t>…Il dipendente non può segnalare a questo livello perchè la società farmaceutica non si è dotata di un responsabile dei sistemi interni</a:t>
            </a:r>
            <a:endParaRPr lang="it-IT" sz="1400" b="1" i="1" dirty="0">
              <a:solidFill>
                <a:srgbClr val="FFFF00"/>
              </a:solidFill>
              <a:latin typeface="+mn-lt"/>
            </a:endParaRPr>
          </a:p>
        </p:txBody>
      </p:sp>
      <p:sp>
        <p:nvSpPr>
          <p:cNvPr id="11" name="TextBox 10"/>
          <p:cNvSpPr txBox="1"/>
          <p:nvPr/>
        </p:nvSpPr>
        <p:spPr>
          <a:xfrm>
            <a:off x="3419872" y="3212976"/>
            <a:ext cx="5256584" cy="116955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is-IS" sz="1400" b="1" i="1" dirty="0">
                <a:solidFill>
                  <a:srgbClr val="FFFF00"/>
                </a:solidFill>
              </a:rPr>
              <a:t>…Il dipendente segnala più di una volta al proprio responsabile di area. Il responsabile sembra non prendere in seria considerazione le segnalazioni.</a:t>
            </a:r>
          </a:p>
          <a:p>
            <a:r>
              <a:rPr lang="is-IS" sz="1400" b="1" i="1" dirty="0">
                <a:solidFill>
                  <a:srgbClr val="FFFF00"/>
                </a:solidFill>
              </a:rPr>
              <a:t>Dopo qualche tempo il dipendente viene rimosso dal suo incarico e spostato in un’area non operativa... </a:t>
            </a:r>
            <a:endParaRPr lang="it-IT" sz="1400" b="1" i="1" dirty="0">
              <a:solidFill>
                <a:srgbClr val="FFFF00"/>
              </a:solidFill>
            </a:endParaRPr>
          </a:p>
        </p:txBody>
      </p:sp>
      <p:sp>
        <p:nvSpPr>
          <p:cNvPr id="12" name="TextBox 11"/>
          <p:cNvSpPr txBox="1"/>
          <p:nvPr/>
        </p:nvSpPr>
        <p:spPr>
          <a:xfrm>
            <a:off x="3635896" y="5733256"/>
            <a:ext cx="4392488" cy="73866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is-IS" sz="1400" b="1" i="1" dirty="0">
                <a:solidFill>
                  <a:srgbClr val="FFFF00"/>
                </a:solidFill>
                <a:latin typeface="+mn-lt"/>
              </a:rPr>
              <a:t>…Il dipendente non può segnalare a questo livello perchè l’Ente regolatore non si è dotato di una procedura di segnalazione...</a:t>
            </a:r>
            <a:endParaRPr lang="it-IT" sz="1400" b="1" i="1" dirty="0">
              <a:solidFill>
                <a:srgbClr val="FFFF00"/>
              </a:solidFill>
              <a:latin typeface="+mn-lt"/>
            </a:endParaRPr>
          </a:p>
        </p:txBody>
      </p:sp>
      <p:sp>
        <p:nvSpPr>
          <p:cNvPr id="13" name="Multiply 12"/>
          <p:cNvSpPr/>
          <p:nvPr/>
        </p:nvSpPr>
        <p:spPr>
          <a:xfrm>
            <a:off x="2339752" y="5517232"/>
            <a:ext cx="1368152" cy="1296144"/>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44049702"/>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12770" y="1916832"/>
          <a:ext cx="8507701" cy="47102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23528" y="1124744"/>
            <a:ext cx="5616624"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s-IS" b="1" dirty="0">
                <a:solidFill>
                  <a:srgbClr val="800000"/>
                </a:solidFill>
                <a:latin typeface="+mn-lt"/>
              </a:rPr>
              <a:t>...IL FARMACO VA IN COMMERCIO...</a:t>
            </a:r>
            <a:endParaRPr lang="it-IT" b="1" dirty="0">
              <a:solidFill>
                <a:srgbClr val="800000"/>
              </a:solidFill>
              <a:latin typeface="+mn-lt"/>
            </a:endParaRPr>
          </a:p>
        </p:txBody>
      </p:sp>
    </p:spTree>
    <p:extLst>
      <p:ext uri="{BB962C8B-B14F-4D97-AF65-F5344CB8AC3E}">
        <p14:creationId xmlns:p14="http://schemas.microsoft.com/office/powerpoint/2010/main" val="3896744377"/>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Box 10"/>
          <p:cNvSpPr txBox="1">
            <a:spLocks noChangeArrowheads="1"/>
          </p:cNvSpPr>
          <p:nvPr/>
        </p:nvSpPr>
        <p:spPr bwMode="auto">
          <a:xfrm>
            <a:off x="179388" y="2744341"/>
            <a:ext cx="8785225"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it-IT" sz="2800" b="1" dirty="0">
                <a:solidFill>
                  <a:srgbClr val="800000"/>
                </a:solidFill>
                <a:latin typeface="+mn-lt"/>
                <a:cs typeface="Candara" charset="0"/>
              </a:rPr>
              <a:t>IL WHISTLEBLOWING COME RELAZIONE</a:t>
            </a:r>
          </a:p>
          <a:p>
            <a:pPr algn="ctr"/>
            <a:r>
              <a:rPr lang="is-IS" sz="2000" b="1" i="1" dirty="0">
                <a:solidFill>
                  <a:srgbClr val="000000"/>
                </a:solidFill>
                <a:latin typeface="+mn-lt"/>
                <a:cs typeface="Candara" charset="0"/>
              </a:rPr>
              <a:t>…un modo nuovo di osservare il fenomeno...</a:t>
            </a:r>
            <a:endParaRPr lang="it-IT" sz="2000" b="1" i="1" dirty="0">
              <a:solidFill>
                <a:srgbClr val="000000"/>
              </a:solidFill>
              <a:latin typeface="+mn-lt"/>
              <a:cs typeface="Candara" charset="0"/>
            </a:endParaRPr>
          </a:p>
        </p:txBody>
      </p:sp>
    </p:spTree>
    <p:extLst>
      <p:ext uri="{BB962C8B-B14F-4D97-AF65-F5344CB8AC3E}">
        <p14:creationId xmlns:p14="http://schemas.microsoft.com/office/powerpoint/2010/main" val="1494968303"/>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79912" y="1484784"/>
            <a:ext cx="5184576" cy="4708981"/>
          </a:xfrm>
          <a:prstGeom prst="rect">
            <a:avLst/>
          </a:prstGeom>
          <a:noFill/>
        </p:spPr>
        <p:txBody>
          <a:bodyPr wrap="square" rtlCol="0">
            <a:spAutoFit/>
          </a:bodyPr>
          <a:lstStyle/>
          <a:p>
            <a:pPr marL="342900" indent="-342900">
              <a:buFont typeface="Arial"/>
              <a:buChar char="•"/>
            </a:pPr>
            <a:r>
              <a:rPr lang="it-IT" sz="2000" b="1" dirty="0">
                <a:latin typeface="+mn-lt"/>
                <a:cs typeface="Arial"/>
              </a:rPr>
              <a:t>il governo inglese ha recentemente pubblicato delle </a:t>
            </a:r>
            <a:r>
              <a:rPr lang="it-IT" sz="2000" b="1" dirty="0">
                <a:latin typeface="+mn-lt"/>
                <a:cs typeface="Arial"/>
                <a:hlinkClick r:id="rId2"/>
              </a:rPr>
              <a:t>Linee Guida </a:t>
            </a:r>
            <a:r>
              <a:rPr lang="it-IT" sz="2000" b="1" dirty="0">
                <a:latin typeface="+mn-lt"/>
                <a:cs typeface="Arial"/>
              </a:rPr>
              <a:t>sul </a:t>
            </a:r>
            <a:r>
              <a:rPr lang="it-IT" sz="2000" b="1" dirty="0" err="1">
                <a:latin typeface="+mn-lt"/>
                <a:cs typeface="Arial"/>
              </a:rPr>
              <a:t>Whistleblowing</a:t>
            </a:r>
            <a:r>
              <a:rPr lang="it-IT" sz="2000" b="1" dirty="0">
                <a:latin typeface="+mn-lt"/>
                <a:cs typeface="Arial"/>
              </a:rPr>
              <a:t>. Molto diverse da quelle italiane, questa volta a esclusivo beneficio dei “</a:t>
            </a:r>
            <a:r>
              <a:rPr lang="it-IT" sz="2000" b="1" dirty="0">
                <a:solidFill>
                  <a:srgbClr val="800000"/>
                </a:solidFill>
                <a:latin typeface="+mn-lt"/>
                <a:cs typeface="Arial"/>
              </a:rPr>
              <a:t>datori di lavoro</a:t>
            </a:r>
            <a:r>
              <a:rPr lang="it-IT" sz="2000" b="1" dirty="0">
                <a:latin typeface="+mn-lt"/>
                <a:cs typeface="Arial"/>
              </a:rPr>
              <a:t>“. </a:t>
            </a:r>
          </a:p>
          <a:p>
            <a:pPr marL="342900" indent="-342900">
              <a:buFont typeface="Arial"/>
              <a:buChar char="•"/>
            </a:pPr>
            <a:r>
              <a:rPr lang="it-IT" sz="2000" b="1" dirty="0">
                <a:latin typeface="+mn-lt"/>
                <a:cs typeface="Arial"/>
              </a:rPr>
              <a:t>In recenti studi, infatti, è stato dimostrato come l’</a:t>
            </a:r>
            <a:r>
              <a:rPr lang="it-IT" sz="2000" b="1" dirty="0">
                <a:solidFill>
                  <a:srgbClr val="800000"/>
                </a:solidFill>
                <a:latin typeface="+mn-lt"/>
                <a:cs typeface="Arial"/>
              </a:rPr>
              <a:t>anello debole </a:t>
            </a:r>
            <a:r>
              <a:rPr lang="it-IT" sz="2000" b="1" dirty="0">
                <a:latin typeface="+mn-lt"/>
                <a:cs typeface="Arial"/>
              </a:rPr>
              <a:t>del sistema sia proprio il soggetto nei confronti del quale le segnalazioni vengono rivolte, che spesso risulta </a:t>
            </a:r>
            <a:r>
              <a:rPr lang="it-IT" sz="2000" b="1" dirty="0">
                <a:solidFill>
                  <a:srgbClr val="800000"/>
                </a:solidFill>
                <a:latin typeface="+mn-lt"/>
                <a:cs typeface="Arial"/>
              </a:rPr>
              <a:t>incapace di prendere in seria considerazione ciò che gli viene rivelato</a:t>
            </a:r>
            <a:r>
              <a:rPr lang="it-IT" sz="2000" b="1" dirty="0">
                <a:latin typeface="+mn-lt"/>
                <a:cs typeface="Arial"/>
              </a:rPr>
              <a:t>, </a:t>
            </a:r>
          </a:p>
          <a:p>
            <a:pPr marL="342900" indent="-342900">
              <a:buFont typeface="Arial"/>
              <a:buChar char="•"/>
            </a:pPr>
            <a:r>
              <a:rPr lang="it-IT" sz="2000" b="1" dirty="0">
                <a:latin typeface="+mn-lt"/>
                <a:cs typeface="Arial"/>
              </a:rPr>
              <a:t>oppure </a:t>
            </a:r>
            <a:r>
              <a:rPr lang="it-IT" sz="2000" b="1" dirty="0">
                <a:solidFill>
                  <a:srgbClr val="800000"/>
                </a:solidFill>
                <a:latin typeface="+mn-lt"/>
                <a:cs typeface="Arial"/>
              </a:rPr>
              <a:t>reagisce in maniera difensiva interpretando la segnalazione come una critica</a:t>
            </a:r>
            <a:r>
              <a:rPr lang="it-IT" sz="2000" b="1" dirty="0">
                <a:latin typeface="+mn-lt"/>
                <a:cs typeface="Arial"/>
              </a:rPr>
              <a:t> al proprio modo di gestire un ambiente di lavoro</a:t>
            </a:r>
          </a:p>
        </p:txBody>
      </p:sp>
      <p:pic>
        <p:nvPicPr>
          <p:cNvPr id="7" name="Picture 6"/>
          <p:cNvPicPr>
            <a:picLocks noChangeAspect="1"/>
          </p:cNvPicPr>
          <p:nvPr/>
        </p:nvPicPr>
        <p:blipFill>
          <a:blip r:embed="rId3"/>
          <a:stretch>
            <a:fillRect/>
          </a:stretch>
        </p:blipFill>
        <p:spPr>
          <a:xfrm>
            <a:off x="467544" y="1772816"/>
            <a:ext cx="3024336" cy="42934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323528" y="980728"/>
            <a:ext cx="5904656"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s-IS" b="1" dirty="0">
                <a:solidFill>
                  <a:srgbClr val="800000"/>
                </a:solidFill>
                <a:latin typeface="+mn-lt"/>
              </a:rPr>
              <a:t>AL CENTRO DELLA SCENA NON SOLO IL WHISTELBLOWER...</a:t>
            </a:r>
            <a:endParaRPr lang="it-IT" b="1" dirty="0">
              <a:solidFill>
                <a:srgbClr val="800000"/>
              </a:solidFill>
              <a:latin typeface="+mn-lt"/>
            </a:endParaRPr>
          </a:p>
        </p:txBody>
      </p:sp>
    </p:spTree>
    <p:extLst>
      <p:ext uri="{BB962C8B-B14F-4D97-AF65-F5344CB8AC3E}">
        <p14:creationId xmlns:p14="http://schemas.microsoft.com/office/powerpoint/2010/main" val="36156529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1957366" y="3075364"/>
            <a:ext cx="7186634" cy="1362075"/>
          </a:xfrm>
        </p:spPr>
        <p:txBody>
          <a:bodyPr/>
          <a:lstStyle/>
          <a:p>
            <a:r>
              <a:rPr lang="it-IT" sz="2400" dirty="0"/>
              <a:t>seconda PARTE – </a:t>
            </a:r>
            <a:r>
              <a:rPr lang="it-IT" sz="2400" dirty="0">
                <a:solidFill>
                  <a:srgbClr val="C00000"/>
                </a:solidFill>
              </a:rPr>
              <a:t>etica delle scelte pubbliche</a:t>
            </a:r>
            <a:endParaRPr lang="it-IT" sz="2400" dirty="0"/>
          </a:p>
        </p:txBody>
      </p:sp>
      <p:sp>
        <p:nvSpPr>
          <p:cNvPr id="5" name="Segnaposto testo 4"/>
          <p:cNvSpPr>
            <a:spLocks noGrp="1"/>
          </p:cNvSpPr>
          <p:nvPr>
            <p:ph type="body" idx="1"/>
          </p:nvPr>
        </p:nvSpPr>
        <p:spPr>
          <a:xfrm>
            <a:off x="1947534" y="3809602"/>
            <a:ext cx="6777061" cy="1295004"/>
          </a:xfrm>
        </p:spPr>
        <p:txBody>
          <a:bodyPr/>
          <a:lstStyle/>
          <a:p>
            <a:r>
              <a:rPr lang="it-IT" sz="1800" b="1" dirty="0">
                <a:solidFill>
                  <a:srgbClr val="800000"/>
                </a:solidFill>
                <a:cs typeface="Arial Rounded MT Bold" charset="0"/>
              </a:rPr>
              <a:t>PECULIARITA’ DEI COMPORTAMENTI DEL DIPENDENTE PUBBLICO</a:t>
            </a:r>
          </a:p>
          <a:p>
            <a:r>
              <a:rPr lang="it-IT" sz="1800" b="1" dirty="0">
                <a:solidFill>
                  <a:schemeClr val="tx1"/>
                </a:solidFill>
              </a:rPr>
              <a:t>E COMPATIBILITA’ TRA ETICA INDIVIDUALE ED ETICA PUBBLICA</a:t>
            </a:r>
          </a:p>
          <a:p>
            <a:endParaRPr lang="it-IT" sz="1800" b="1" dirty="0">
              <a:solidFill>
                <a:srgbClr val="800000"/>
              </a:solidFill>
              <a:cs typeface="Arial Rounded MT Bold" charset="0"/>
            </a:endParaRPr>
          </a:p>
        </p:txBody>
      </p:sp>
      <p:pic>
        <p:nvPicPr>
          <p:cNvPr id="6" name="Picture 7"/>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4800" y="2743200"/>
            <a:ext cx="1872115" cy="2209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2083896"/>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79912" y="1484784"/>
            <a:ext cx="5184576" cy="4708981"/>
          </a:xfrm>
          <a:prstGeom prst="rect">
            <a:avLst/>
          </a:prstGeom>
          <a:noFill/>
        </p:spPr>
        <p:txBody>
          <a:bodyPr wrap="square" rtlCol="0">
            <a:spAutoFit/>
          </a:bodyPr>
          <a:lstStyle/>
          <a:p>
            <a:pPr marL="342900" indent="-342900">
              <a:buFont typeface="Arial"/>
              <a:buChar char="•"/>
            </a:pPr>
            <a:r>
              <a:rPr lang="it-IT" sz="2000" b="1" dirty="0">
                <a:latin typeface="+mn-lt"/>
              </a:rPr>
              <a:t>Ebbene le Linee Guida si soffermano molto sul </a:t>
            </a:r>
            <a:r>
              <a:rPr lang="it-IT" sz="2000" b="1" dirty="0">
                <a:solidFill>
                  <a:srgbClr val="800000"/>
                </a:solidFill>
                <a:latin typeface="+mn-lt"/>
              </a:rPr>
              <a:t>clima</a:t>
            </a:r>
            <a:r>
              <a:rPr lang="it-IT" sz="2000" b="1" dirty="0">
                <a:latin typeface="+mn-lt"/>
              </a:rPr>
              <a:t> che un datore di lavoro dovrebbe instaurare per facilitare l’emersione di comportamenti illeciti (in inglese si usa il termine “</a:t>
            </a:r>
            <a:r>
              <a:rPr lang="it-IT" sz="2000" b="1" i="1" dirty="0" err="1">
                <a:latin typeface="+mn-lt"/>
              </a:rPr>
              <a:t>disclosure</a:t>
            </a:r>
            <a:r>
              <a:rPr lang="it-IT" sz="2000" b="1" dirty="0">
                <a:latin typeface="+mn-lt"/>
              </a:rPr>
              <a:t>“): </a:t>
            </a:r>
            <a:r>
              <a:rPr lang="it-IT" sz="2000" b="1" i="1" dirty="0">
                <a:latin typeface="+mn-lt"/>
              </a:rPr>
              <a:t>“…come datore di lavoro è buona norma creare un ambiente di lavoro aperto, trasparente e sicuro in cui i dipendenti si sentono in grado di parlare e di far emergere comportamenti eticamente questionabili</a:t>
            </a:r>
            <a:r>
              <a:rPr lang="it-IT" sz="2000" b="1" dirty="0">
                <a:latin typeface="+mn-lt"/>
              </a:rPr>
              <a:t>“.</a:t>
            </a:r>
          </a:p>
          <a:p>
            <a:pPr marL="342900" indent="-342900">
              <a:buFont typeface="Arial"/>
              <a:buChar char="•"/>
            </a:pPr>
            <a:r>
              <a:rPr lang="it-IT" sz="2000" b="1" dirty="0">
                <a:latin typeface="+mn-lt"/>
              </a:rPr>
              <a:t>E la “</a:t>
            </a:r>
            <a:r>
              <a:rPr lang="it-IT" sz="2000" b="1" i="1" dirty="0" err="1">
                <a:solidFill>
                  <a:srgbClr val="800000"/>
                </a:solidFill>
                <a:latin typeface="+mn-lt"/>
              </a:rPr>
              <a:t>discuss-ability</a:t>
            </a:r>
            <a:r>
              <a:rPr lang="it-IT" sz="2000" b="1" i="1" dirty="0">
                <a:latin typeface="+mn-lt"/>
              </a:rPr>
              <a:t>“</a:t>
            </a:r>
            <a:r>
              <a:rPr lang="it-IT" sz="2000" b="1" dirty="0">
                <a:latin typeface="+mn-lt"/>
              </a:rPr>
              <a:t>, cioè, la capacità di mettere in discussione e di mettersi in discussione è anche una delle sette </a:t>
            </a:r>
            <a:r>
              <a:rPr lang="it-IT" sz="2000" b="1" dirty="0">
                <a:solidFill>
                  <a:srgbClr val="800000"/>
                </a:solidFill>
                <a:latin typeface="+mn-lt"/>
              </a:rPr>
              <a:t>qualità etiche</a:t>
            </a:r>
            <a:r>
              <a:rPr lang="it-IT" sz="2000" b="1" dirty="0">
                <a:latin typeface="+mn-lt"/>
              </a:rPr>
              <a:t> di un’organizzazione, secondo </a:t>
            </a:r>
            <a:r>
              <a:rPr lang="it-IT" sz="2000" b="1" dirty="0" err="1">
                <a:latin typeface="+mn-lt"/>
              </a:rPr>
              <a:t>Muel</a:t>
            </a:r>
            <a:r>
              <a:rPr lang="it-IT" sz="2000" b="1" dirty="0">
                <a:latin typeface="+mn-lt"/>
              </a:rPr>
              <a:t> </a:t>
            </a:r>
            <a:r>
              <a:rPr lang="it-IT" sz="2000" b="1" dirty="0" err="1">
                <a:latin typeface="+mn-lt"/>
              </a:rPr>
              <a:t>Kaptein</a:t>
            </a:r>
            <a:r>
              <a:rPr lang="it-IT" sz="2000" b="1" dirty="0">
                <a:latin typeface="+mn-lt"/>
              </a:rPr>
              <a:t>, autorevole autore olandese.</a:t>
            </a:r>
            <a:endParaRPr lang="it-IT" sz="2000" b="1" dirty="0">
              <a:latin typeface="+mn-lt"/>
              <a:cs typeface="Arial"/>
            </a:endParaRPr>
          </a:p>
        </p:txBody>
      </p:sp>
      <p:pic>
        <p:nvPicPr>
          <p:cNvPr id="2" name="Picture 1"/>
          <p:cNvPicPr>
            <a:picLocks noChangeAspect="1"/>
          </p:cNvPicPr>
          <p:nvPr/>
        </p:nvPicPr>
        <p:blipFill>
          <a:blip r:embed="rId2"/>
          <a:stretch>
            <a:fillRect/>
          </a:stretch>
        </p:blipFill>
        <p:spPr>
          <a:xfrm>
            <a:off x="755576" y="1772816"/>
            <a:ext cx="2324100" cy="3492500"/>
          </a:xfrm>
          <a:prstGeom prst="rect">
            <a:avLst/>
          </a:prstGeom>
        </p:spPr>
      </p:pic>
      <p:sp>
        <p:nvSpPr>
          <p:cNvPr id="3" name="TextBox 2"/>
          <p:cNvSpPr txBox="1"/>
          <p:nvPr/>
        </p:nvSpPr>
        <p:spPr>
          <a:xfrm>
            <a:off x="683568" y="5301208"/>
            <a:ext cx="3096344" cy="1384995"/>
          </a:xfrm>
          <a:prstGeom prst="rect">
            <a:avLst/>
          </a:prstGeom>
          <a:solidFill>
            <a:schemeClr val="bg1"/>
          </a:solidFill>
        </p:spPr>
        <p:txBody>
          <a:bodyPr wrap="square" rtlCol="0">
            <a:spAutoFit/>
          </a:bodyPr>
          <a:lstStyle/>
          <a:p>
            <a:r>
              <a:rPr lang="it-IT" sz="1400" b="1" dirty="0" err="1">
                <a:solidFill>
                  <a:srgbClr val="800000"/>
                </a:solidFill>
                <a:latin typeface="+mn-lt"/>
              </a:rPr>
              <a:t>Muel</a:t>
            </a:r>
            <a:r>
              <a:rPr lang="it-IT" sz="1400" b="1" dirty="0">
                <a:solidFill>
                  <a:srgbClr val="800000"/>
                </a:solidFill>
                <a:latin typeface="+mn-lt"/>
              </a:rPr>
              <a:t> </a:t>
            </a:r>
            <a:r>
              <a:rPr lang="it-IT" sz="1400" b="1" dirty="0" err="1">
                <a:solidFill>
                  <a:srgbClr val="800000"/>
                </a:solidFill>
                <a:latin typeface="+mn-lt"/>
              </a:rPr>
              <a:t>Kaptein</a:t>
            </a:r>
            <a:r>
              <a:rPr lang="it-IT" sz="1400" b="1" dirty="0">
                <a:latin typeface="+mn-lt"/>
              </a:rPr>
              <a:t>,</a:t>
            </a:r>
          </a:p>
          <a:p>
            <a:r>
              <a:rPr lang="it-IT" sz="1400" b="1" dirty="0">
                <a:latin typeface="+mn-lt"/>
              </a:rPr>
              <a:t>Professore di etica e </a:t>
            </a:r>
            <a:r>
              <a:rPr lang="it-IT" sz="1400" b="1" dirty="0" err="1">
                <a:latin typeface="+mn-lt"/>
              </a:rPr>
              <a:t>integrity</a:t>
            </a:r>
            <a:r>
              <a:rPr lang="it-IT" sz="1400" b="1" dirty="0">
                <a:latin typeface="+mn-lt"/>
              </a:rPr>
              <a:t> management presso il Dipartimento di Economia Aziendale della Rotterdam School of Management (RSM)</a:t>
            </a:r>
          </a:p>
          <a:p>
            <a:r>
              <a:rPr lang="it-IT" sz="1400" b="1" dirty="0">
                <a:latin typeface="+mn-lt"/>
              </a:rPr>
              <a:t>Università Erasmus di Rotterdam</a:t>
            </a:r>
          </a:p>
        </p:txBody>
      </p:sp>
      <p:sp>
        <p:nvSpPr>
          <p:cNvPr id="6" name="TextBox 5"/>
          <p:cNvSpPr txBox="1"/>
          <p:nvPr/>
        </p:nvSpPr>
        <p:spPr>
          <a:xfrm>
            <a:off x="323528" y="980728"/>
            <a:ext cx="5904656"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s-IS" b="1" dirty="0">
                <a:solidFill>
                  <a:srgbClr val="800000"/>
                </a:solidFill>
                <a:latin typeface="+mn-lt"/>
              </a:rPr>
              <a:t>AL CENTRO DELLA SCENA NON SOLO IL WHISTELBLOWER...</a:t>
            </a:r>
            <a:endParaRPr lang="it-IT" b="1" dirty="0">
              <a:solidFill>
                <a:srgbClr val="800000"/>
              </a:solidFill>
              <a:latin typeface="+mn-lt"/>
            </a:endParaRPr>
          </a:p>
        </p:txBody>
      </p:sp>
    </p:spTree>
    <p:extLst>
      <p:ext uri="{BB962C8B-B14F-4D97-AF65-F5344CB8AC3E}">
        <p14:creationId xmlns:p14="http://schemas.microsoft.com/office/powerpoint/2010/main" val="1603754985"/>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611560" y="1700808"/>
          <a:ext cx="8064896"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971600" y="1124744"/>
            <a:ext cx="3384376"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s-IS" b="1" dirty="0">
                <a:solidFill>
                  <a:srgbClr val="800000"/>
                </a:solidFill>
                <a:latin typeface="+mn-lt"/>
              </a:rPr>
              <a:t>LA RELAZIONE E’ IL SEGRETO...</a:t>
            </a:r>
            <a:endParaRPr lang="it-IT" b="1" dirty="0">
              <a:solidFill>
                <a:srgbClr val="800000"/>
              </a:solidFill>
              <a:latin typeface="+mn-lt"/>
            </a:endParaRPr>
          </a:p>
        </p:txBody>
      </p:sp>
    </p:spTree>
    <p:extLst>
      <p:ext uri="{BB962C8B-B14F-4D97-AF65-F5344CB8AC3E}">
        <p14:creationId xmlns:p14="http://schemas.microsoft.com/office/powerpoint/2010/main" val="2613024272"/>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611560" y="1700808"/>
          <a:ext cx="8064896"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971600" y="1124744"/>
            <a:ext cx="3384376" cy="369332"/>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s-IS" b="1" dirty="0">
                <a:solidFill>
                  <a:srgbClr val="800000"/>
                </a:solidFill>
                <a:latin typeface="+mn-lt"/>
              </a:rPr>
              <a:t>LA RELAZIONE E’ IL SEGRETO...</a:t>
            </a:r>
            <a:endParaRPr lang="it-IT" b="1" dirty="0">
              <a:solidFill>
                <a:srgbClr val="800000"/>
              </a:solidFill>
              <a:latin typeface="+mn-lt"/>
            </a:endParaRPr>
          </a:p>
        </p:txBody>
      </p:sp>
    </p:spTree>
    <p:extLst>
      <p:ext uri="{BB962C8B-B14F-4D97-AF65-F5344CB8AC3E}">
        <p14:creationId xmlns:p14="http://schemas.microsoft.com/office/powerpoint/2010/main" val="3836060319"/>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1628800"/>
          <a:ext cx="8856984" cy="52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899592" y="980728"/>
            <a:ext cx="6336704" cy="646331"/>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s-IS" b="1" dirty="0">
                <a:solidFill>
                  <a:srgbClr val="800000"/>
                </a:solidFill>
                <a:latin typeface="+mn-lt"/>
              </a:rPr>
              <a:t>COSA DOVREBBE FARE UN DATORE DI LAVORO...</a:t>
            </a:r>
          </a:p>
          <a:p>
            <a:r>
              <a:rPr lang="en-US" b="1" dirty="0">
                <a:solidFill>
                  <a:schemeClr val="tx1"/>
                </a:solidFill>
              </a:rPr>
              <a:t>S</a:t>
            </a:r>
            <a:r>
              <a:rPr lang="is-IS" b="1" dirty="0">
                <a:solidFill>
                  <a:schemeClr val="tx1"/>
                </a:solidFill>
              </a:rPr>
              <a:t>econdo le Linee Guida inglesi...</a:t>
            </a:r>
            <a:endParaRPr lang="it-IT" b="1" dirty="0">
              <a:solidFill>
                <a:schemeClr val="tx1"/>
              </a:solidFill>
            </a:endParaRPr>
          </a:p>
        </p:txBody>
      </p:sp>
      <p:sp>
        <p:nvSpPr>
          <p:cNvPr id="7" name="Dodecagon 6"/>
          <p:cNvSpPr/>
          <p:nvPr/>
        </p:nvSpPr>
        <p:spPr>
          <a:xfrm>
            <a:off x="7596336" y="908720"/>
            <a:ext cx="1080120" cy="1008112"/>
          </a:xfrm>
          <a:prstGeom prst="dodecagon">
            <a:avLst/>
          </a:prstGeom>
        </p:spPr>
        <p:style>
          <a:lnRef idx="1">
            <a:schemeClr val="dk1"/>
          </a:lnRef>
          <a:fillRef idx="3">
            <a:schemeClr val="dk1"/>
          </a:fillRef>
          <a:effectRef idx="2">
            <a:schemeClr val="dk1"/>
          </a:effectRef>
          <a:fontRef idx="minor">
            <a:schemeClr val="lt1"/>
          </a:fontRef>
        </p:style>
        <p:txBody>
          <a:bodyPr rtlCol="0" anchor="ctr"/>
          <a:lstStyle/>
          <a:p>
            <a:pPr algn="ctr"/>
            <a:r>
              <a:rPr lang="it-IT" sz="3600" dirty="0"/>
              <a:t>1</a:t>
            </a:r>
          </a:p>
        </p:txBody>
      </p:sp>
    </p:spTree>
    <p:extLst>
      <p:ext uri="{BB962C8B-B14F-4D97-AF65-F5344CB8AC3E}">
        <p14:creationId xmlns:p14="http://schemas.microsoft.com/office/powerpoint/2010/main" val="2078001310"/>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1628800"/>
          <a:ext cx="8856984" cy="52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Dodecagon 2"/>
          <p:cNvSpPr/>
          <p:nvPr/>
        </p:nvSpPr>
        <p:spPr>
          <a:xfrm>
            <a:off x="7596336" y="908720"/>
            <a:ext cx="1080120" cy="1008112"/>
          </a:xfrm>
          <a:prstGeom prst="dodecagon">
            <a:avLst/>
          </a:prstGeom>
        </p:spPr>
        <p:style>
          <a:lnRef idx="1">
            <a:schemeClr val="dk1"/>
          </a:lnRef>
          <a:fillRef idx="3">
            <a:schemeClr val="dk1"/>
          </a:fillRef>
          <a:effectRef idx="2">
            <a:schemeClr val="dk1"/>
          </a:effectRef>
          <a:fontRef idx="minor">
            <a:schemeClr val="lt1"/>
          </a:fontRef>
        </p:style>
        <p:txBody>
          <a:bodyPr rtlCol="0" anchor="ctr"/>
          <a:lstStyle/>
          <a:p>
            <a:pPr algn="ctr"/>
            <a:r>
              <a:rPr lang="it-IT" sz="3600" dirty="0"/>
              <a:t>2</a:t>
            </a:r>
          </a:p>
        </p:txBody>
      </p:sp>
      <p:sp>
        <p:nvSpPr>
          <p:cNvPr id="4" name="TextBox 3"/>
          <p:cNvSpPr txBox="1"/>
          <p:nvPr/>
        </p:nvSpPr>
        <p:spPr>
          <a:xfrm>
            <a:off x="899592" y="980728"/>
            <a:ext cx="6336704" cy="646331"/>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s-IS" b="1" dirty="0">
                <a:solidFill>
                  <a:srgbClr val="800000"/>
                </a:solidFill>
                <a:latin typeface="+mn-lt"/>
              </a:rPr>
              <a:t>COSA DOVREBBE FARE UN DATORE DI LAVORO...</a:t>
            </a:r>
          </a:p>
          <a:p>
            <a:r>
              <a:rPr lang="en-US" b="1" dirty="0">
                <a:solidFill>
                  <a:schemeClr val="tx1"/>
                </a:solidFill>
              </a:rPr>
              <a:t>S</a:t>
            </a:r>
            <a:r>
              <a:rPr lang="is-IS" b="1" dirty="0">
                <a:solidFill>
                  <a:schemeClr val="tx1"/>
                </a:solidFill>
              </a:rPr>
              <a:t>econdo le Linee Guida inglesi...</a:t>
            </a:r>
            <a:endParaRPr lang="it-IT" b="1" dirty="0">
              <a:solidFill>
                <a:schemeClr val="tx1"/>
              </a:solidFill>
            </a:endParaRPr>
          </a:p>
        </p:txBody>
      </p:sp>
    </p:spTree>
    <p:extLst>
      <p:ext uri="{BB962C8B-B14F-4D97-AF65-F5344CB8AC3E}">
        <p14:creationId xmlns:p14="http://schemas.microsoft.com/office/powerpoint/2010/main" val="1950309175"/>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924944"/>
            <a:ext cx="8479505" cy="1033462"/>
          </a:xfrm>
        </p:spPr>
        <p:txBody>
          <a:bodyPr>
            <a:noAutofit/>
          </a:bodyPr>
          <a:lstStyle/>
          <a:p>
            <a:r>
              <a:rPr lang="it-IT" sz="3200" b="1" dirty="0">
                <a:solidFill>
                  <a:srgbClr val="C00000"/>
                </a:solidFill>
              </a:rPr>
              <a:t>Le novità del nuovo testo approvato alla Camera</a:t>
            </a:r>
          </a:p>
        </p:txBody>
      </p:sp>
      <p:sp>
        <p:nvSpPr>
          <p:cNvPr id="4" name="Slide Number Placeholder 3"/>
          <p:cNvSpPr>
            <a:spLocks noGrp="1"/>
          </p:cNvSpPr>
          <p:nvPr>
            <p:ph type="sldNum" sz="quarter" idx="12"/>
          </p:nvPr>
        </p:nvSpPr>
        <p:spPr/>
        <p:txBody>
          <a:bodyPr/>
          <a:lstStyle/>
          <a:p>
            <a:fld id="{F62CA821-6F58-1A4A-AC7F-78AB31C8ED67}" type="slidenum">
              <a:rPr lang="it-IT" smtClean="0"/>
              <a:t>265</a:t>
            </a:fld>
            <a:endParaRPr lang="it-IT"/>
          </a:p>
        </p:txBody>
      </p:sp>
    </p:spTree>
    <p:extLst>
      <p:ext uri="{BB962C8B-B14F-4D97-AF65-F5344CB8AC3E}">
        <p14:creationId xmlns:p14="http://schemas.microsoft.com/office/powerpoint/2010/main" val="175203539"/>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114328"/>
            <a:ext cx="8208912" cy="1033462"/>
          </a:xfrm>
        </p:spPr>
        <p:txBody>
          <a:bodyPr>
            <a:normAutofit/>
          </a:bodyPr>
          <a:lstStyle/>
          <a:p>
            <a:r>
              <a:rPr lang="it-IT" sz="2800" b="1" dirty="0"/>
              <a:t>Prove di “normativa organica” sul </a:t>
            </a:r>
            <a:r>
              <a:rPr lang="it-IT" sz="2800" b="1" dirty="0" err="1"/>
              <a:t>Whistleblowing</a:t>
            </a:r>
            <a:r>
              <a:rPr lang="it-IT" sz="2800" b="1" dirty="0"/>
              <a:t>.</a:t>
            </a:r>
            <a:br>
              <a:rPr lang="it-IT" sz="2800" b="1" dirty="0"/>
            </a:br>
            <a:r>
              <a:rPr lang="it-IT" sz="2800" b="1" dirty="0"/>
              <a:t>A che punto siamo?</a:t>
            </a:r>
          </a:p>
        </p:txBody>
      </p:sp>
      <p:sp>
        <p:nvSpPr>
          <p:cNvPr id="3" name="Content Placeholder 2"/>
          <p:cNvSpPr>
            <a:spLocks noGrp="1"/>
          </p:cNvSpPr>
          <p:nvPr>
            <p:ph idx="1"/>
          </p:nvPr>
        </p:nvSpPr>
        <p:spPr>
          <a:xfrm>
            <a:off x="1265796" y="2404433"/>
            <a:ext cx="6962149" cy="3178543"/>
          </a:xfrm>
        </p:spPr>
        <p:txBody>
          <a:bodyPr>
            <a:normAutofit fontScale="92500" lnSpcReduction="10000"/>
          </a:bodyPr>
          <a:lstStyle/>
          <a:p>
            <a:pPr marL="285750" indent="-285750">
              <a:buFont typeface="Arial"/>
              <a:buChar char="•"/>
            </a:pPr>
            <a:r>
              <a:rPr lang="it-IT" sz="1600" dirty="0"/>
              <a:t>Lo scorso gennaio è stato approvato dalla Camera il </a:t>
            </a:r>
            <a:r>
              <a:rPr lang="it-IT" sz="1600" b="1" dirty="0"/>
              <a:t>disegno di legge </a:t>
            </a:r>
            <a:r>
              <a:rPr lang="it-IT" sz="1600" dirty="0"/>
              <a:t>sulla tutela di chi segnala condotte illecite sul luogo di lavoro (</a:t>
            </a:r>
            <a:r>
              <a:rPr lang="it-IT" sz="1600" dirty="0" err="1"/>
              <a:t>whistleblowing</a:t>
            </a:r>
            <a:r>
              <a:rPr lang="it-IT" sz="1600" dirty="0"/>
              <a:t>). Il titolo della legge è: “</a:t>
            </a:r>
            <a:r>
              <a:rPr lang="it-IT" sz="1600" i="1" dirty="0"/>
              <a:t>Disposizioni per la tutela degli autori di segnalazioni di reati o irregolarità di cui siano venuti a conoscenza nell’ambito di un rapporto di lavoro pubblico o privato</a:t>
            </a:r>
            <a:r>
              <a:rPr lang="it-IT" sz="1600" dirty="0"/>
              <a:t>“.</a:t>
            </a:r>
          </a:p>
          <a:p>
            <a:pPr marL="285750" indent="-285750">
              <a:buFont typeface="Arial"/>
              <a:buChar char="•"/>
            </a:pPr>
            <a:r>
              <a:rPr lang="it-IT" sz="1600" dirty="0"/>
              <a:t>Rispetto al precedente testo, licenziato dalla Commissione della Camera notiamo </a:t>
            </a:r>
            <a:r>
              <a:rPr lang="it-IT" sz="1600" b="1" dirty="0"/>
              <a:t>passi in avanti</a:t>
            </a:r>
            <a:r>
              <a:rPr lang="it-IT" sz="1600" dirty="0"/>
              <a:t>, anche se restano delle perplessità su alcuni passaggi e alcune scelte assai poco condivisibili.</a:t>
            </a:r>
          </a:p>
          <a:p>
            <a:pPr marL="285750" indent="-285750">
              <a:buFont typeface="Arial"/>
              <a:buChar char="•"/>
            </a:pPr>
            <a:r>
              <a:rPr lang="it-IT" sz="1600" dirty="0"/>
              <a:t>Ecco una </a:t>
            </a:r>
            <a:r>
              <a:rPr lang="it-IT" sz="1600" b="1" dirty="0"/>
              <a:t>lettura</a:t>
            </a:r>
            <a:r>
              <a:rPr lang="it-IT" sz="1600" dirty="0"/>
              <a:t> del testo approvato dalla Camera, con le nostre valutazioni sulla qualità dell’articolato e gli avanzamenti rispetto al testo precedentemente licenziato dalla Commissione Parlamentare.</a:t>
            </a:r>
          </a:p>
          <a:p>
            <a:pPr marL="285750" indent="-285750">
              <a:buFont typeface="Arial"/>
              <a:buChar char="•"/>
            </a:pPr>
            <a:endParaRPr lang="it-IT" sz="1600" dirty="0"/>
          </a:p>
          <a:p>
            <a:r>
              <a:rPr lang="it-IT" sz="1600" dirty="0"/>
              <a:t>Per una più approfondita trattazione degli argomenti vai su @</a:t>
            </a:r>
            <a:r>
              <a:rPr lang="it-IT" sz="1600" dirty="0" err="1"/>
              <a:t>spazioetico</a:t>
            </a:r>
            <a:endParaRPr lang="it-IT" sz="1600" dirty="0"/>
          </a:p>
          <a:p>
            <a:r>
              <a:rPr lang="it-IT" sz="1600" dirty="0">
                <a:hlinkClick r:id="rId2"/>
              </a:rPr>
              <a:t>https://spazioetico.com/2016/01/25/note-meno-critiche-sul-ddl-whistleblowing/</a:t>
            </a:r>
            <a:r>
              <a:rPr lang="it-IT" sz="1600" dirty="0"/>
              <a:t> </a:t>
            </a:r>
          </a:p>
        </p:txBody>
      </p:sp>
      <p:sp>
        <p:nvSpPr>
          <p:cNvPr id="4" name="Slide Number Placeholder 3"/>
          <p:cNvSpPr>
            <a:spLocks noGrp="1"/>
          </p:cNvSpPr>
          <p:nvPr>
            <p:ph type="sldNum" sz="quarter" idx="12"/>
          </p:nvPr>
        </p:nvSpPr>
        <p:spPr/>
        <p:txBody>
          <a:bodyPr/>
          <a:lstStyle/>
          <a:p>
            <a:fld id="{F62CA821-6F58-1A4A-AC7F-78AB31C8ED67}" type="slidenum">
              <a:rPr lang="it-IT" smtClean="0"/>
              <a:t>266</a:t>
            </a:fld>
            <a:endParaRPr lang="it-IT"/>
          </a:p>
        </p:txBody>
      </p:sp>
    </p:spTree>
    <p:extLst>
      <p:ext uri="{BB962C8B-B14F-4D97-AF65-F5344CB8AC3E}">
        <p14:creationId xmlns:p14="http://schemas.microsoft.com/office/powerpoint/2010/main" val="1493811925"/>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267</a:t>
            </a:fld>
            <a:endParaRPr lang="it-IT"/>
          </a:p>
        </p:txBody>
      </p:sp>
      <p:graphicFrame>
        <p:nvGraphicFramePr>
          <p:cNvPr id="5" name="Table 4"/>
          <p:cNvGraphicFramePr>
            <a:graphicFrameLocks noGrp="1"/>
          </p:cNvGraphicFramePr>
          <p:nvPr>
            <p:extLst/>
          </p:nvPr>
        </p:nvGraphicFramePr>
        <p:xfrm>
          <a:off x="423299" y="126939"/>
          <a:ext cx="8254404" cy="4328160"/>
        </p:xfrm>
        <a:graphic>
          <a:graphicData uri="http://schemas.openxmlformats.org/drawingml/2006/table">
            <a:tbl>
              <a:tblPr bandRow="1">
                <a:tableStyleId>{5C22544A-7EE6-4342-B048-85BDC9FD1C3A}</a:tableStyleId>
              </a:tblPr>
              <a:tblGrid>
                <a:gridCol w="4127202">
                  <a:extLst>
                    <a:ext uri="{9D8B030D-6E8A-4147-A177-3AD203B41FA5}">
                      <a16:colId xmlns:a16="http://schemas.microsoft.com/office/drawing/2014/main" val="20000"/>
                    </a:ext>
                  </a:extLst>
                </a:gridCol>
                <a:gridCol w="4127202">
                  <a:extLst>
                    <a:ext uri="{9D8B030D-6E8A-4147-A177-3AD203B41FA5}">
                      <a16:colId xmlns:a16="http://schemas.microsoft.com/office/drawing/2014/main" val="20001"/>
                    </a:ext>
                  </a:extLst>
                </a:gridCol>
              </a:tblGrid>
              <a:tr h="579120">
                <a:tc>
                  <a:txBody>
                    <a:bodyPr/>
                    <a:lstStyle/>
                    <a:p>
                      <a:pPr algn="ctr"/>
                      <a:r>
                        <a:rPr lang="it-IT" sz="1600" b="1" kern="1200" dirty="0">
                          <a:solidFill>
                            <a:srgbClr val="008000"/>
                          </a:solidFill>
                          <a:effectLst/>
                          <a:latin typeface="+mn-lt"/>
                          <a:ea typeface="+mn-ea"/>
                          <a:cs typeface="+mn-cs"/>
                        </a:rPr>
                        <a:t>TESTO APPROVATO DALLA CAMERA</a:t>
                      </a:r>
                      <a:r>
                        <a:rPr lang="it-IT" sz="1600" dirty="0">
                          <a:solidFill>
                            <a:srgbClr val="008000"/>
                          </a:solidFill>
                          <a:effectLst/>
                        </a:rPr>
                        <a:t> </a:t>
                      </a:r>
                    </a:p>
                    <a:p>
                      <a:pPr algn="ctr"/>
                      <a:r>
                        <a:rPr lang="it-IT" sz="1600" b="1" dirty="0">
                          <a:solidFill>
                            <a:srgbClr val="008000"/>
                          </a:solidFill>
                          <a:effectLst/>
                        </a:rPr>
                        <a:t>27 GENNAIO 2016</a:t>
                      </a:r>
                      <a:endParaRPr lang="it-IT" sz="1600" b="1" dirty="0">
                        <a:solidFill>
                          <a:srgbClr val="008000"/>
                        </a:solidFill>
                      </a:endParaRPr>
                    </a:p>
                  </a:txBody>
                  <a:tcPr/>
                </a:tc>
                <a:tc>
                  <a:txBody>
                    <a:bodyPr/>
                    <a:lstStyle/>
                    <a:p>
                      <a:pPr algn="ctr"/>
                      <a:r>
                        <a:rPr lang="it-IT" sz="1600" b="1" kern="1200" dirty="0">
                          <a:solidFill>
                            <a:srgbClr val="FF0000"/>
                          </a:solidFill>
                          <a:effectLst/>
                          <a:latin typeface="+mn-lt"/>
                          <a:ea typeface="+mn-ea"/>
                          <a:cs typeface="+mn-cs"/>
                        </a:rPr>
                        <a:t>TESTO APPROVATO IN COMMISSIONE A NOVEMBRE 2015</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0"/>
                  </a:ext>
                </a:extLst>
              </a:tr>
              <a:tr h="37490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600" kern="1200" dirty="0">
                          <a:solidFill>
                            <a:srgbClr val="008000"/>
                          </a:solidFill>
                          <a:effectLst/>
                          <a:latin typeface="+mn-lt"/>
                          <a:ea typeface="+mn-ea"/>
                          <a:cs typeface="+mn-cs"/>
                        </a:rPr>
                        <a:t>1. Il pubblico dipendente che, </a:t>
                      </a:r>
                      <a:r>
                        <a:rPr lang="it-IT" sz="1600" b="1" kern="1200" dirty="0">
                          <a:solidFill>
                            <a:srgbClr val="008000"/>
                          </a:solidFill>
                          <a:effectLst/>
                          <a:latin typeface="+mn-lt"/>
                          <a:ea typeface="+mn-ea"/>
                          <a:cs typeface="+mn-cs"/>
                        </a:rPr>
                        <a:t>nell’interesse dell’integrità della pubblica amministrazione</a:t>
                      </a:r>
                      <a:r>
                        <a:rPr lang="it-IT" sz="1600" kern="1200" dirty="0">
                          <a:solidFill>
                            <a:srgbClr val="008000"/>
                          </a:solidFill>
                          <a:effectLst/>
                          <a:latin typeface="+mn-lt"/>
                          <a:ea typeface="+mn-ea"/>
                          <a:cs typeface="+mn-cs"/>
                        </a:rPr>
                        <a:t>, in buona fede </a:t>
                      </a:r>
                      <a:r>
                        <a:rPr lang="it-IT" sz="1600" b="1" u="sng" kern="1200" dirty="0">
                          <a:solidFill>
                            <a:srgbClr val="008000"/>
                          </a:solidFill>
                          <a:effectLst/>
                          <a:latin typeface="+mn-lt"/>
                          <a:ea typeface="+mn-ea"/>
                          <a:cs typeface="+mn-cs"/>
                        </a:rPr>
                        <a:t>segnala</a:t>
                      </a:r>
                      <a:r>
                        <a:rPr lang="it-IT" sz="1600" kern="1200" dirty="0">
                          <a:solidFill>
                            <a:srgbClr val="008000"/>
                          </a:solidFill>
                          <a:effectLst/>
                          <a:latin typeface="+mn-lt"/>
                          <a:ea typeface="+mn-ea"/>
                          <a:cs typeface="+mn-cs"/>
                        </a:rPr>
                        <a:t> al responsabile della prevenzione della corruzione di cui all’articolo 1, comma 7, della legge 6 novembre 2012, n. 190, ovvero all’Autorità nazionale anticorruzione (ANAC), o </a:t>
                      </a:r>
                      <a:r>
                        <a:rPr lang="it-IT" sz="1600" b="1" u="sng" kern="1200" dirty="0">
                          <a:solidFill>
                            <a:srgbClr val="008000"/>
                          </a:solidFill>
                          <a:effectLst/>
                          <a:latin typeface="+mn-lt"/>
                          <a:ea typeface="+mn-ea"/>
                          <a:cs typeface="+mn-cs"/>
                        </a:rPr>
                        <a:t>denuncia</a:t>
                      </a:r>
                      <a:r>
                        <a:rPr lang="it-IT" sz="1600" kern="1200" dirty="0">
                          <a:solidFill>
                            <a:srgbClr val="008000"/>
                          </a:solidFill>
                          <a:effectLst/>
                          <a:latin typeface="+mn-lt"/>
                          <a:ea typeface="+mn-ea"/>
                          <a:cs typeface="+mn-cs"/>
                        </a:rPr>
                        <a:t> all’autorità giudiziaria ordinaria o a quella contabile, condotte illecite di cui è venuto a conoscenza in ragione del proprio rapporto di lavoro non può essere sanzionato, </a:t>
                      </a:r>
                      <a:r>
                        <a:rPr lang="it-IT" sz="1600" b="1" kern="1200" dirty="0" err="1">
                          <a:solidFill>
                            <a:srgbClr val="008000"/>
                          </a:solidFill>
                          <a:effectLst/>
                          <a:latin typeface="+mn-lt"/>
                          <a:ea typeface="+mn-ea"/>
                          <a:cs typeface="+mn-cs"/>
                        </a:rPr>
                        <a:t>demansionato</a:t>
                      </a:r>
                      <a:r>
                        <a:rPr lang="it-IT" sz="1600" kern="1200" dirty="0">
                          <a:solidFill>
                            <a:srgbClr val="008000"/>
                          </a:solidFill>
                          <a:effectLst/>
                          <a:latin typeface="+mn-lt"/>
                          <a:ea typeface="+mn-ea"/>
                          <a:cs typeface="+mn-cs"/>
                        </a:rPr>
                        <a:t>, licenziato, </a:t>
                      </a:r>
                      <a:r>
                        <a:rPr lang="it-IT" sz="1600" b="1" kern="1200" dirty="0">
                          <a:solidFill>
                            <a:srgbClr val="008000"/>
                          </a:solidFill>
                          <a:effectLst/>
                          <a:latin typeface="+mn-lt"/>
                          <a:ea typeface="+mn-ea"/>
                          <a:cs typeface="+mn-cs"/>
                        </a:rPr>
                        <a:t>trasferito</a:t>
                      </a:r>
                      <a:r>
                        <a:rPr lang="it-IT" sz="1600" kern="1200" dirty="0">
                          <a:solidFill>
                            <a:srgbClr val="008000"/>
                          </a:solidFill>
                          <a:effectLst/>
                          <a:latin typeface="+mn-lt"/>
                          <a:ea typeface="+mn-ea"/>
                          <a:cs typeface="+mn-cs"/>
                        </a:rPr>
                        <a:t>, o sottoposto ad altra misura </a:t>
                      </a:r>
                      <a:r>
                        <a:rPr lang="it-IT" sz="1600" b="1" kern="1200" dirty="0">
                          <a:solidFill>
                            <a:srgbClr val="008000"/>
                          </a:solidFill>
                          <a:effectLst/>
                          <a:latin typeface="+mn-lt"/>
                          <a:ea typeface="+mn-ea"/>
                          <a:cs typeface="+mn-cs"/>
                        </a:rPr>
                        <a:t>organizzativa</a:t>
                      </a:r>
                      <a:r>
                        <a:rPr lang="it-IT" sz="1600" kern="1200" dirty="0">
                          <a:solidFill>
                            <a:srgbClr val="008000"/>
                          </a:solidFill>
                          <a:effectLst/>
                          <a:latin typeface="+mn-lt"/>
                          <a:ea typeface="+mn-ea"/>
                          <a:cs typeface="+mn-cs"/>
                        </a:rPr>
                        <a:t> </a:t>
                      </a:r>
                      <a:r>
                        <a:rPr lang="it-IT" sz="1600" b="1" kern="1200" dirty="0">
                          <a:solidFill>
                            <a:srgbClr val="008000"/>
                          </a:solidFill>
                          <a:effectLst/>
                          <a:latin typeface="+mn-lt"/>
                          <a:ea typeface="+mn-ea"/>
                          <a:cs typeface="+mn-cs"/>
                        </a:rPr>
                        <a:t>avente effetti negativ</a:t>
                      </a:r>
                      <a:r>
                        <a:rPr lang="it-IT" sz="1600" kern="1200" dirty="0">
                          <a:solidFill>
                            <a:srgbClr val="008000"/>
                          </a:solidFill>
                          <a:effectLst/>
                          <a:latin typeface="+mn-lt"/>
                          <a:ea typeface="+mn-ea"/>
                          <a:cs typeface="+mn-cs"/>
                        </a:rPr>
                        <a:t>i, diretti o indiretti, sulle condizioni di lavoro determinata dalla segnalazione. </a:t>
                      </a:r>
                      <a:endParaRPr lang="it-IT" sz="1600" dirty="0">
                        <a:solidFill>
                          <a:srgbClr val="008000"/>
                        </a:solidFill>
                      </a:endParaRPr>
                    </a:p>
                  </a:txBody>
                  <a:tcPr/>
                </a:tc>
                <a:tc>
                  <a:txBody>
                    <a:bodyPr/>
                    <a:lstStyle/>
                    <a:p>
                      <a:r>
                        <a:rPr lang="it-IT" sz="1600" kern="1200" dirty="0">
                          <a:solidFill>
                            <a:srgbClr val="FF0000"/>
                          </a:solidFill>
                          <a:effectLst/>
                          <a:latin typeface="+mn-lt"/>
                          <a:ea typeface="+mn-ea"/>
                          <a:cs typeface="+mn-cs"/>
                        </a:rPr>
                        <a:t>1. Il pubblico dipendente che in buona fede denuncia al responsabile della prevenzione della corruzione di cui all’articolo 1, comma 7, della legge 6 novembre 2012, n. 190, ovvero all’Autorità nazionale anticorruzione (ANAC), all’autorità giudiziaria ordinaria o a quella contabile, condotte illecite o </a:t>
                      </a:r>
                      <a:r>
                        <a:rPr lang="it-IT" sz="1600" strike="sngStrike" kern="1200" dirty="0">
                          <a:solidFill>
                            <a:srgbClr val="FF0000"/>
                          </a:solidFill>
                          <a:effectLst/>
                          <a:latin typeface="+mn-lt"/>
                          <a:ea typeface="+mn-ea"/>
                          <a:cs typeface="+mn-cs"/>
                        </a:rPr>
                        <a:t>di abuso</a:t>
                      </a:r>
                      <a:r>
                        <a:rPr lang="it-IT" sz="1600" kern="1200" dirty="0">
                          <a:solidFill>
                            <a:srgbClr val="FF0000"/>
                          </a:solidFill>
                          <a:effectLst/>
                          <a:latin typeface="+mn-lt"/>
                          <a:ea typeface="+mn-ea"/>
                          <a:cs typeface="+mn-cs"/>
                        </a:rPr>
                        <a:t> di cui è venuto a conoscenza in ragione del proprio rapporto di lavoro non può essere </a:t>
                      </a:r>
                      <a:r>
                        <a:rPr lang="it-IT" sz="1600" strike="sngStrike" kern="1200" dirty="0">
                          <a:solidFill>
                            <a:srgbClr val="FF0000"/>
                          </a:solidFill>
                          <a:effectLst/>
                          <a:latin typeface="+mn-lt"/>
                          <a:ea typeface="+mn-ea"/>
                          <a:cs typeface="+mn-cs"/>
                        </a:rPr>
                        <a:t>sanzionato</a:t>
                      </a:r>
                      <a:r>
                        <a:rPr lang="it-IT" sz="1600" kern="1200" dirty="0">
                          <a:solidFill>
                            <a:srgbClr val="FF0000"/>
                          </a:solidFill>
                          <a:effectLst/>
                          <a:latin typeface="+mn-lt"/>
                          <a:ea typeface="+mn-ea"/>
                          <a:cs typeface="+mn-cs"/>
                        </a:rPr>
                        <a:t>, licenziato o sottoposto a una misura </a:t>
                      </a:r>
                      <a:r>
                        <a:rPr lang="it-IT" sz="1600" strike="sngStrike" kern="1200" dirty="0">
                          <a:solidFill>
                            <a:srgbClr val="FF0000"/>
                          </a:solidFill>
                          <a:effectLst/>
                          <a:latin typeface="+mn-lt"/>
                          <a:ea typeface="+mn-ea"/>
                          <a:cs typeface="+mn-cs"/>
                        </a:rPr>
                        <a:t>discriminatoria</a:t>
                      </a:r>
                      <a:r>
                        <a:rPr lang="it-IT" sz="1600" kern="1200" dirty="0">
                          <a:solidFill>
                            <a:srgbClr val="FF0000"/>
                          </a:solidFill>
                          <a:effectLst/>
                          <a:latin typeface="+mn-lt"/>
                          <a:ea typeface="+mn-ea"/>
                          <a:cs typeface="+mn-cs"/>
                        </a:rPr>
                        <a:t>, diretta o indiretta, avente effetti sulle condizioni di lavoro </a:t>
                      </a:r>
                      <a:r>
                        <a:rPr lang="it-IT" sz="1600" strike="sngStrike" kern="1200" dirty="0">
                          <a:solidFill>
                            <a:srgbClr val="FF0000"/>
                          </a:solidFill>
                          <a:effectLst/>
                          <a:latin typeface="+mn-lt"/>
                          <a:ea typeface="+mn-ea"/>
                          <a:cs typeface="+mn-cs"/>
                        </a:rPr>
                        <a:t>per motivi collegati, direttamente o indirettamente, alla segnalazione</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542355" y="4599250"/>
            <a:ext cx="8254403" cy="2062103"/>
          </a:xfrm>
          <a:prstGeom prst="rect">
            <a:avLst/>
          </a:prstGeom>
          <a:solidFill>
            <a:schemeClr val="bg1"/>
          </a:solidFill>
        </p:spPr>
        <p:txBody>
          <a:bodyPr wrap="square" rtlCol="0">
            <a:spAutoFit/>
          </a:bodyPr>
          <a:lstStyle/>
          <a:p>
            <a:pPr marL="285750" lvl="0" indent="-285750">
              <a:buFont typeface="Arial"/>
              <a:buChar char="•"/>
            </a:pPr>
            <a:r>
              <a:rPr lang="it-IT" sz="1600" b="1" dirty="0"/>
              <a:t>Finalmente... nel nuovo testo si distingue tra "SEGNALAZIONE" e "DENUNCIA”</a:t>
            </a:r>
            <a:endParaRPr lang="it-IT" sz="1600" dirty="0"/>
          </a:p>
          <a:p>
            <a:pPr marL="285750" lvl="0" indent="-285750">
              <a:buFont typeface="Arial"/>
              <a:buChar char="•"/>
            </a:pPr>
            <a:r>
              <a:rPr lang="it-IT" sz="1600" dirty="0"/>
              <a:t>…LA SEGNALAZIONE, NELL’OTTICA DELLA PREVENZIONE DELLA CORRUZIONE, NON E’ UNA DENUNCIA…</a:t>
            </a:r>
          </a:p>
          <a:p>
            <a:pPr marL="285750" lvl="0" indent="-285750">
              <a:buFont typeface="Arial"/>
              <a:buChar char="•"/>
            </a:pPr>
            <a:r>
              <a:rPr lang="it-IT" sz="1600" dirty="0"/>
              <a:t>La segnalazione ha, eminentemente, una valenza preventiva, cioè, attraverso la segnalazione si “solleva una questione”. Gli inglesi usano il termine “</a:t>
            </a:r>
            <a:r>
              <a:rPr lang="it-IT" sz="1600" i="1" dirty="0" err="1"/>
              <a:t>raising</a:t>
            </a:r>
            <a:r>
              <a:rPr lang="it-IT" sz="1600" i="1" dirty="0"/>
              <a:t> a </a:t>
            </a:r>
            <a:r>
              <a:rPr lang="it-IT" sz="1600" i="1" dirty="0" err="1"/>
              <a:t>concern</a:t>
            </a:r>
            <a:r>
              <a:rPr lang="it-IT" sz="1600" dirty="0"/>
              <a:t>” che significa proprio questo.</a:t>
            </a:r>
          </a:p>
          <a:p>
            <a:pPr marL="285750" lvl="0" indent="-285750">
              <a:buFont typeface="Arial"/>
              <a:buChar char="•"/>
            </a:pPr>
            <a:r>
              <a:rPr lang="it-IT" sz="1600" dirty="0"/>
              <a:t>Si denuncia un atto, mentre si segnala un pericolo. Si segnala in un’ottica di prevenzione, mentre si denuncia in un’ottica di repressione.</a:t>
            </a:r>
          </a:p>
        </p:txBody>
      </p:sp>
      <p:sp>
        <p:nvSpPr>
          <p:cNvPr id="2" name="TextBox 1"/>
          <p:cNvSpPr txBox="1"/>
          <p:nvPr/>
        </p:nvSpPr>
        <p:spPr>
          <a:xfrm>
            <a:off x="8488981" y="714409"/>
            <a:ext cx="615553" cy="4511364"/>
          </a:xfrm>
          <a:prstGeom prst="rect">
            <a:avLst/>
          </a:prstGeom>
        </p:spPr>
        <p:style>
          <a:lnRef idx="2">
            <a:schemeClr val="dk1"/>
          </a:lnRef>
          <a:fillRef idx="1">
            <a:schemeClr val="lt1"/>
          </a:fillRef>
          <a:effectRef idx="0">
            <a:schemeClr val="dk1"/>
          </a:effectRef>
          <a:fontRef idx="minor">
            <a:schemeClr val="dk1"/>
          </a:fontRef>
        </p:style>
        <p:txBody>
          <a:bodyPr vert="vert270" wrap="square" rtlCol="0">
            <a:spAutoFit/>
          </a:bodyPr>
          <a:lstStyle/>
          <a:p>
            <a:pPr algn="ctr"/>
            <a:r>
              <a:rPr lang="it-IT" sz="2800" b="1" dirty="0"/>
              <a:t>ARTICOLO 1 COMMA 1</a:t>
            </a:r>
          </a:p>
        </p:txBody>
      </p:sp>
    </p:spTree>
    <p:extLst>
      <p:ext uri="{BB962C8B-B14F-4D97-AF65-F5344CB8AC3E}">
        <p14:creationId xmlns:p14="http://schemas.microsoft.com/office/powerpoint/2010/main" val="2593193007"/>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268</a:t>
            </a:fld>
            <a:endParaRPr lang="it-IT"/>
          </a:p>
        </p:txBody>
      </p:sp>
      <p:graphicFrame>
        <p:nvGraphicFramePr>
          <p:cNvPr id="5" name="Table 4"/>
          <p:cNvGraphicFramePr>
            <a:graphicFrameLocks noGrp="1"/>
          </p:cNvGraphicFramePr>
          <p:nvPr>
            <p:extLst/>
          </p:nvPr>
        </p:nvGraphicFramePr>
        <p:xfrm>
          <a:off x="542354" y="484144"/>
          <a:ext cx="8254404" cy="2865120"/>
        </p:xfrm>
        <a:graphic>
          <a:graphicData uri="http://schemas.openxmlformats.org/drawingml/2006/table">
            <a:tbl>
              <a:tblPr bandRow="1">
                <a:tableStyleId>{5C22544A-7EE6-4342-B048-85BDC9FD1C3A}</a:tableStyleId>
              </a:tblPr>
              <a:tblGrid>
                <a:gridCol w="4127202">
                  <a:extLst>
                    <a:ext uri="{9D8B030D-6E8A-4147-A177-3AD203B41FA5}">
                      <a16:colId xmlns:a16="http://schemas.microsoft.com/office/drawing/2014/main" val="20000"/>
                    </a:ext>
                  </a:extLst>
                </a:gridCol>
                <a:gridCol w="4127202">
                  <a:extLst>
                    <a:ext uri="{9D8B030D-6E8A-4147-A177-3AD203B41FA5}">
                      <a16:colId xmlns:a16="http://schemas.microsoft.com/office/drawing/2014/main" val="20001"/>
                    </a:ext>
                  </a:extLst>
                </a:gridCol>
              </a:tblGrid>
              <a:tr h="579120">
                <a:tc>
                  <a:txBody>
                    <a:bodyPr/>
                    <a:lstStyle/>
                    <a:p>
                      <a:pPr algn="ctr"/>
                      <a:r>
                        <a:rPr lang="it-IT" sz="1600" b="1" kern="1200" dirty="0">
                          <a:solidFill>
                            <a:srgbClr val="008000"/>
                          </a:solidFill>
                          <a:effectLst/>
                          <a:latin typeface="+mn-lt"/>
                          <a:ea typeface="+mn-ea"/>
                          <a:cs typeface="+mn-cs"/>
                        </a:rPr>
                        <a:t>TESTO APPROVATO DALLA CAMERA</a:t>
                      </a:r>
                      <a:r>
                        <a:rPr lang="it-IT" sz="1600" dirty="0">
                          <a:solidFill>
                            <a:srgbClr val="008000"/>
                          </a:solidFill>
                          <a:effectLst/>
                        </a:rPr>
                        <a:t> </a:t>
                      </a:r>
                    </a:p>
                    <a:p>
                      <a:pPr algn="ctr"/>
                      <a:r>
                        <a:rPr lang="it-IT" sz="1600" b="1" dirty="0">
                          <a:solidFill>
                            <a:srgbClr val="008000"/>
                          </a:solidFill>
                          <a:effectLst/>
                        </a:rPr>
                        <a:t>27 GENNAIO 2016</a:t>
                      </a:r>
                      <a:endParaRPr lang="it-IT" sz="1600" b="1" dirty="0">
                        <a:solidFill>
                          <a:srgbClr val="008000"/>
                        </a:solidFill>
                      </a:endParaRPr>
                    </a:p>
                  </a:txBody>
                  <a:tcPr/>
                </a:tc>
                <a:tc>
                  <a:txBody>
                    <a:bodyPr/>
                    <a:lstStyle/>
                    <a:p>
                      <a:pPr algn="ctr"/>
                      <a:r>
                        <a:rPr lang="it-IT" sz="1600" b="1" kern="1200" dirty="0">
                          <a:solidFill>
                            <a:srgbClr val="FF0000"/>
                          </a:solidFill>
                          <a:effectLst/>
                          <a:latin typeface="+mn-lt"/>
                          <a:ea typeface="+mn-ea"/>
                          <a:cs typeface="+mn-cs"/>
                        </a:rPr>
                        <a:t>TESTO APPROVATO IN COMMISSIONE A NOVEMBRE 2015</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0"/>
                  </a:ext>
                </a:extLst>
              </a:tr>
              <a:tr h="2286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800" kern="1200" dirty="0">
                          <a:solidFill>
                            <a:schemeClr val="dk1"/>
                          </a:solidFill>
                          <a:effectLst/>
                          <a:latin typeface="+mn-lt"/>
                          <a:ea typeface="+mn-ea"/>
                          <a:cs typeface="+mn-cs"/>
                        </a:rPr>
                        <a:t>2. È in buona fede il dipendente pubblico che effettua una segnalazione circostanziata nella </a:t>
                      </a:r>
                      <a:r>
                        <a:rPr lang="it-IT" sz="1800" b="1" kern="1200" dirty="0">
                          <a:solidFill>
                            <a:schemeClr val="dk1"/>
                          </a:solidFill>
                          <a:effectLst/>
                          <a:latin typeface="+mn-lt"/>
                          <a:ea typeface="+mn-ea"/>
                          <a:cs typeface="+mn-cs"/>
                        </a:rPr>
                        <a:t>ragionevole convinzione, fondata su elementi di fatto</a:t>
                      </a:r>
                      <a:r>
                        <a:rPr lang="it-IT" sz="1800" kern="1200" dirty="0">
                          <a:solidFill>
                            <a:schemeClr val="dk1"/>
                          </a:solidFill>
                          <a:effectLst/>
                          <a:latin typeface="+mn-lt"/>
                          <a:ea typeface="+mn-ea"/>
                          <a:cs typeface="+mn-cs"/>
                        </a:rPr>
                        <a:t>, che la condotta illecita segnalata si sia verificata. La buona fede è comunque esclusa qualora il segnalante abbia agito con colpa grave. </a:t>
                      </a:r>
                      <a:endParaRPr lang="it-IT" sz="1600" dirty="0">
                        <a:solidFill>
                          <a:srgbClr val="008000"/>
                        </a:solidFill>
                      </a:endParaRPr>
                    </a:p>
                  </a:txBody>
                  <a:tcPr/>
                </a:tc>
                <a:tc>
                  <a:txBody>
                    <a:bodyPr/>
                    <a:lstStyle/>
                    <a:p>
                      <a:r>
                        <a:rPr lang="it-IT" sz="1800" kern="1200" dirty="0">
                          <a:solidFill>
                            <a:schemeClr val="dk1"/>
                          </a:solidFill>
                          <a:effectLst/>
                          <a:latin typeface="+mn-lt"/>
                          <a:ea typeface="+mn-ea"/>
                          <a:cs typeface="+mn-cs"/>
                        </a:rPr>
                        <a:t>2. È in buona fede il dipendente pubblico che effettua una segnalazione circostanziata ritenendo </a:t>
                      </a:r>
                      <a:r>
                        <a:rPr lang="it-IT" sz="1800" strike="sngStrike" kern="1200" dirty="0">
                          <a:solidFill>
                            <a:schemeClr val="dk1"/>
                          </a:solidFill>
                          <a:effectLst/>
                          <a:latin typeface="+mn-lt"/>
                          <a:ea typeface="+mn-ea"/>
                          <a:cs typeface="+mn-cs"/>
                        </a:rPr>
                        <a:t>altamente probabile</a:t>
                      </a:r>
                      <a:r>
                        <a:rPr lang="it-IT" sz="1800" kern="1200" dirty="0">
                          <a:solidFill>
                            <a:schemeClr val="dk1"/>
                          </a:solidFill>
                          <a:effectLst/>
                          <a:latin typeface="+mn-lt"/>
                          <a:ea typeface="+mn-ea"/>
                          <a:cs typeface="+mn-cs"/>
                        </a:rPr>
                        <a:t> che la condotta illecita o di abuso si sia verificata. La buona fede è comunque esclusa qualora il segnalante abbia agito con colpa grave. </a:t>
                      </a:r>
                      <a:endParaRPr lang="it-IT" sz="1600" dirty="0">
                        <a:solidFill>
                          <a:srgbClr val="FF0000"/>
                        </a:solidFill>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542356" y="3502048"/>
            <a:ext cx="7946626" cy="3293209"/>
          </a:xfrm>
          <a:prstGeom prst="rect">
            <a:avLst/>
          </a:prstGeom>
          <a:solidFill>
            <a:schemeClr val="bg1"/>
          </a:solidFill>
        </p:spPr>
        <p:txBody>
          <a:bodyPr wrap="square" rtlCol="0">
            <a:spAutoFit/>
          </a:bodyPr>
          <a:lstStyle/>
          <a:p>
            <a:pPr marL="285750" lvl="0" indent="-285750">
              <a:buFont typeface="Arial"/>
              <a:buChar char="•"/>
            </a:pPr>
            <a:r>
              <a:rPr lang="it-IT" sz="1600" b="1" dirty="0"/>
              <a:t>BENISSIMO! Hanno inserito l'elemento "oggettivo" o "ragionevoli motivi”.</a:t>
            </a:r>
          </a:p>
          <a:p>
            <a:pPr marL="285750" lvl="0" indent="-285750">
              <a:buFont typeface="Arial"/>
              <a:buChar char="•"/>
            </a:pPr>
            <a:r>
              <a:rPr lang="it-IT" sz="1600" dirty="0"/>
              <a:t>Nella letteratura internazionale esiste anche un altro concetto, oltre la buona fede.</a:t>
            </a:r>
          </a:p>
          <a:p>
            <a:pPr marL="285750" lvl="0" indent="-285750">
              <a:buFont typeface="Arial"/>
              <a:buChar char="•"/>
            </a:pPr>
            <a:r>
              <a:rPr lang="it-IT" sz="1600" dirty="0"/>
              <a:t>Si tratta dei cosiddetti “ragionevoli motivi” (“</a:t>
            </a:r>
            <a:r>
              <a:rPr lang="it-IT" sz="1600" i="1" dirty="0" err="1"/>
              <a:t>reasonable</a:t>
            </a:r>
            <a:r>
              <a:rPr lang="it-IT" sz="1600" i="1" dirty="0"/>
              <a:t> </a:t>
            </a:r>
            <a:r>
              <a:rPr lang="it-IT" sz="1600" i="1" dirty="0" err="1"/>
              <a:t>grounds</a:t>
            </a:r>
            <a:r>
              <a:rPr lang="it-IT" sz="1600" dirty="0"/>
              <a:t>“).</a:t>
            </a:r>
          </a:p>
          <a:p>
            <a:pPr marL="285750" lvl="0" indent="-285750">
              <a:buFont typeface="Arial"/>
              <a:buChar char="•"/>
            </a:pPr>
            <a:r>
              <a:rPr lang="it-IT" sz="1600" dirty="0"/>
              <a:t>Una segnalazione deve essere fatta in buona fede e per ragionevoli motivi. Questo significa che, oltre l’elemento soggettivo (bona fede), cioè la predisposizione d’animo con cui si segnala che non deve essere fatta per motivi di diffamazione, calunnia o interessi concomitanti e confliggenti, rileva anche l’elemento oggettivo, cioè le ragioni che inducono il WB a segnalare (i motivi). </a:t>
            </a:r>
          </a:p>
          <a:p>
            <a:pPr marL="285750" lvl="0" indent="-285750">
              <a:buFont typeface="Arial"/>
              <a:buChar char="•"/>
            </a:pPr>
            <a:r>
              <a:rPr lang="it-IT" sz="1600" dirty="0"/>
              <a:t>Il segnalante deve poter essere garantito, cioè, anche quando la sua segnalazione, se pur infondata, si basi su elementi di ragionevolezza. Se ci fosse stata un’altra persona al suo posto, si presume che avrebbe rilevato, a seguito dell’acquisizione delle informazioni, la stessa sensazione di “pericolo” o di “illiceità” del comportamento. Sta in questo l’elemento oggettivo. </a:t>
            </a:r>
          </a:p>
        </p:txBody>
      </p:sp>
      <p:sp>
        <p:nvSpPr>
          <p:cNvPr id="7" name="TextBox 6"/>
          <p:cNvSpPr txBox="1"/>
          <p:nvPr/>
        </p:nvSpPr>
        <p:spPr>
          <a:xfrm>
            <a:off x="8488981" y="1442048"/>
            <a:ext cx="615553" cy="4643662"/>
          </a:xfrm>
          <a:prstGeom prst="rect">
            <a:avLst/>
          </a:prstGeom>
        </p:spPr>
        <p:style>
          <a:lnRef idx="2">
            <a:schemeClr val="dk1"/>
          </a:lnRef>
          <a:fillRef idx="1">
            <a:schemeClr val="lt1"/>
          </a:fillRef>
          <a:effectRef idx="0">
            <a:schemeClr val="dk1"/>
          </a:effectRef>
          <a:fontRef idx="minor">
            <a:schemeClr val="dk1"/>
          </a:fontRef>
        </p:style>
        <p:txBody>
          <a:bodyPr vert="vert270" wrap="square" rtlCol="0">
            <a:spAutoFit/>
          </a:bodyPr>
          <a:lstStyle/>
          <a:p>
            <a:pPr algn="ctr"/>
            <a:r>
              <a:rPr lang="it-IT" sz="2800" b="1" dirty="0"/>
              <a:t>ARTICOLO 1 COMMA 2</a:t>
            </a:r>
          </a:p>
        </p:txBody>
      </p:sp>
    </p:spTree>
    <p:extLst>
      <p:ext uri="{BB962C8B-B14F-4D97-AF65-F5344CB8AC3E}">
        <p14:creationId xmlns:p14="http://schemas.microsoft.com/office/powerpoint/2010/main" val="227147563"/>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269</a:t>
            </a:fld>
            <a:endParaRPr lang="it-IT"/>
          </a:p>
        </p:txBody>
      </p:sp>
      <p:graphicFrame>
        <p:nvGraphicFramePr>
          <p:cNvPr id="5" name="Table 4"/>
          <p:cNvGraphicFramePr>
            <a:graphicFrameLocks noGrp="1"/>
          </p:cNvGraphicFramePr>
          <p:nvPr>
            <p:extLst/>
          </p:nvPr>
        </p:nvGraphicFramePr>
        <p:xfrm>
          <a:off x="423299" y="126939"/>
          <a:ext cx="8254404" cy="4724400"/>
        </p:xfrm>
        <a:graphic>
          <a:graphicData uri="http://schemas.openxmlformats.org/drawingml/2006/table">
            <a:tbl>
              <a:tblPr bandRow="1">
                <a:tableStyleId>{5C22544A-7EE6-4342-B048-85BDC9FD1C3A}</a:tableStyleId>
              </a:tblPr>
              <a:tblGrid>
                <a:gridCol w="4127202">
                  <a:extLst>
                    <a:ext uri="{9D8B030D-6E8A-4147-A177-3AD203B41FA5}">
                      <a16:colId xmlns:a16="http://schemas.microsoft.com/office/drawing/2014/main" val="20000"/>
                    </a:ext>
                  </a:extLst>
                </a:gridCol>
                <a:gridCol w="4127202">
                  <a:extLst>
                    <a:ext uri="{9D8B030D-6E8A-4147-A177-3AD203B41FA5}">
                      <a16:colId xmlns:a16="http://schemas.microsoft.com/office/drawing/2014/main" val="20001"/>
                    </a:ext>
                  </a:extLst>
                </a:gridCol>
              </a:tblGrid>
              <a:tr h="579120">
                <a:tc>
                  <a:txBody>
                    <a:bodyPr/>
                    <a:lstStyle/>
                    <a:p>
                      <a:pPr algn="ctr"/>
                      <a:r>
                        <a:rPr lang="it-IT" sz="1600" b="1" kern="1200" dirty="0">
                          <a:solidFill>
                            <a:srgbClr val="008000"/>
                          </a:solidFill>
                          <a:effectLst/>
                          <a:latin typeface="+mn-lt"/>
                          <a:ea typeface="+mn-ea"/>
                          <a:cs typeface="+mn-cs"/>
                        </a:rPr>
                        <a:t>TESTO APPROVATO DALLA CAMERA</a:t>
                      </a:r>
                      <a:r>
                        <a:rPr lang="it-IT" sz="1600" dirty="0">
                          <a:solidFill>
                            <a:srgbClr val="008000"/>
                          </a:solidFill>
                          <a:effectLst/>
                        </a:rPr>
                        <a:t> </a:t>
                      </a:r>
                    </a:p>
                    <a:p>
                      <a:pPr algn="ctr"/>
                      <a:r>
                        <a:rPr lang="it-IT" sz="1600" b="1" dirty="0">
                          <a:solidFill>
                            <a:srgbClr val="008000"/>
                          </a:solidFill>
                          <a:effectLst/>
                        </a:rPr>
                        <a:t>27 GENNAIO 2016</a:t>
                      </a:r>
                      <a:endParaRPr lang="it-IT" sz="1600" b="1" dirty="0">
                        <a:solidFill>
                          <a:srgbClr val="008000"/>
                        </a:solidFill>
                      </a:endParaRPr>
                    </a:p>
                  </a:txBody>
                  <a:tcPr/>
                </a:tc>
                <a:tc>
                  <a:txBody>
                    <a:bodyPr/>
                    <a:lstStyle/>
                    <a:p>
                      <a:pPr algn="ctr"/>
                      <a:r>
                        <a:rPr lang="it-IT" sz="1600" b="1" kern="1200" dirty="0">
                          <a:solidFill>
                            <a:srgbClr val="FF0000"/>
                          </a:solidFill>
                          <a:effectLst/>
                          <a:latin typeface="+mn-lt"/>
                          <a:ea typeface="+mn-ea"/>
                          <a:cs typeface="+mn-cs"/>
                        </a:rPr>
                        <a:t>TESTO APPROVATO IN COMMISSIONE A NOVEMBRE 2015</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0"/>
                  </a:ext>
                </a:extLst>
              </a:tr>
              <a:tr h="41452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400" kern="1200" dirty="0">
                          <a:solidFill>
                            <a:schemeClr val="dk1"/>
                          </a:solidFill>
                          <a:effectLst/>
                          <a:latin typeface="+mn-lt"/>
                          <a:ea typeface="+mn-ea"/>
                          <a:cs typeface="+mn-cs"/>
                        </a:rPr>
                        <a:t>3. L’identità del segnalante non può essere rivelata. Nell’ambito del procedimento penale, l’identità del segnalante è coperta dal segreto nei modi e nei limiti previsti dall’articolo 329 del codice di procedura penale. Nell’ambito del procedimento dinanzi alla Corte dei conti, l’identità del segnalante non può essere rivelata fino alla chiusura della fase istruttoria. Nell’ambito del procedimento disciplinare l’identità del segnalante non può essere rivelata, ove la contestazione dell’addebito disciplinare sia fondata su accertamenti distinti e ulteriori rispetto alla segnalazione, anche se conseguenti alla stessa. Qualora la contestazione sia fondata, in tutto o in parte, sulla segnalazione e la conoscenza dell’identità del segnalante sia indispensabile per la difesa dell’incolpato, </a:t>
                      </a:r>
                      <a:r>
                        <a:rPr lang="it-IT" sz="1400" b="1" kern="1200" dirty="0">
                          <a:solidFill>
                            <a:schemeClr val="dk1"/>
                          </a:solidFill>
                          <a:effectLst/>
                          <a:latin typeface="+mn-lt"/>
                          <a:ea typeface="+mn-ea"/>
                          <a:cs typeface="+mn-cs"/>
                        </a:rPr>
                        <a:t>la segnalazione sarà utilizzabile ai fini del procedimento disciplinare solo in presenza di consenso del segnalante alla rivelazione della sua identità.</a:t>
                      </a:r>
                      <a:r>
                        <a:rPr lang="it-IT" sz="1400" dirty="0">
                          <a:effectLst/>
                        </a:rPr>
                        <a:t> </a:t>
                      </a:r>
                      <a:endParaRPr lang="it-IT" sz="1400" dirty="0">
                        <a:solidFill>
                          <a:srgbClr val="008000"/>
                        </a:solidFill>
                      </a:endParaRPr>
                    </a:p>
                  </a:txBody>
                  <a:tcPr/>
                </a:tc>
                <a:tc>
                  <a:txBody>
                    <a:bodyPr/>
                    <a:lstStyle/>
                    <a:p>
                      <a:r>
                        <a:rPr lang="it-IT" sz="1400" kern="1200" dirty="0">
                          <a:solidFill>
                            <a:schemeClr val="dk1"/>
                          </a:solidFill>
                          <a:effectLst/>
                          <a:latin typeface="+mn-lt"/>
                          <a:ea typeface="+mn-ea"/>
                          <a:cs typeface="+mn-cs"/>
                        </a:rPr>
                        <a:t>3. L’identità del segnalante non può essere rivelata. Nell’ambito del procedimento penale, l’identità del segnalante è coperta dal segreto nei modi e nei limiti previsti dall’articolo 329 del codice di procedura penale. Nell’ambito del procedimento dinanzi alla Corte dei conti, l’identità del segnalante non può essere rivelata fino alla chiusura della fase istruttoria. Nell’ambito del procedimento disciplinare l’identità del segnalante non può essere rivelata, </a:t>
                      </a:r>
                      <a:r>
                        <a:rPr lang="it-IT" sz="1400" strike="sngStrike" kern="1200" dirty="0">
                          <a:solidFill>
                            <a:schemeClr val="dk1"/>
                          </a:solidFill>
                          <a:effectLst/>
                          <a:latin typeface="+mn-lt"/>
                          <a:ea typeface="+mn-ea"/>
                          <a:cs typeface="+mn-cs"/>
                        </a:rPr>
                        <a:t>senza il suo consenso</a:t>
                      </a:r>
                      <a:r>
                        <a:rPr lang="it-IT" sz="1400" kern="1200" dirty="0">
                          <a:solidFill>
                            <a:schemeClr val="dk1"/>
                          </a:solidFill>
                          <a:effectLst/>
                          <a:latin typeface="+mn-lt"/>
                          <a:ea typeface="+mn-ea"/>
                          <a:cs typeface="+mn-cs"/>
                        </a:rPr>
                        <a:t>, sempre che la contestazione dell’addebito disciplinare sia fondata su accertamenti distinti e ulteriori rispetto alla segnalazione. Qualora la contestazione sia fondata, in tutto o in parte, sulla segnalazione, l’identità può essere rivelata ove la sua conoscenza sia assolutamente indispensabile per la difesa dell’incolpato.</a:t>
                      </a:r>
                      <a:r>
                        <a:rPr lang="it-IT" sz="1400" dirty="0">
                          <a:effectLst/>
                        </a:rPr>
                        <a:t> </a:t>
                      </a:r>
                      <a:endParaRPr lang="it-IT" sz="1400" dirty="0">
                        <a:solidFill>
                          <a:srgbClr val="FF0000"/>
                        </a:solidFill>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542356" y="5048585"/>
            <a:ext cx="7946626" cy="1323439"/>
          </a:xfrm>
          <a:prstGeom prst="rect">
            <a:avLst/>
          </a:prstGeom>
          <a:solidFill>
            <a:schemeClr val="bg1"/>
          </a:solidFill>
        </p:spPr>
        <p:txBody>
          <a:bodyPr wrap="square" rtlCol="0">
            <a:spAutoFit/>
          </a:bodyPr>
          <a:lstStyle/>
          <a:p>
            <a:pPr marL="285750" lvl="0" indent="-285750">
              <a:buFont typeface="Arial"/>
              <a:buChar char="•"/>
            </a:pPr>
            <a:r>
              <a:rPr lang="it-IT" sz="1600" b="1" dirty="0"/>
              <a:t>E' stata finalmente rimossa l'incertezza che la precedente versione conteneva e che, in una recente presentazione avevo chiamato “DISPOSITIVO DA AFFONDAMENTO”, cioè una mina pronta ad esplodere e investire il WB.</a:t>
            </a:r>
            <a:endParaRPr lang="it-IT" sz="1600" dirty="0"/>
          </a:p>
          <a:p>
            <a:pPr marL="285750" indent="-285750">
              <a:buFont typeface="Arial"/>
              <a:buChar char="•"/>
            </a:pPr>
            <a:r>
              <a:rPr lang="it-IT" sz="1600" b="1" dirty="0"/>
              <a:t>Ora il segnalante avrà sempre l'ultima parola nei procedimenti disciplinari riguardo all'utilizzo della segnalazione oppure no.</a:t>
            </a:r>
            <a:r>
              <a:rPr lang="it-IT" sz="1600" dirty="0"/>
              <a:t> </a:t>
            </a:r>
          </a:p>
        </p:txBody>
      </p:sp>
      <p:sp>
        <p:nvSpPr>
          <p:cNvPr id="2" name="TextBox 1"/>
          <p:cNvSpPr txBox="1"/>
          <p:nvPr/>
        </p:nvSpPr>
        <p:spPr>
          <a:xfrm>
            <a:off x="8528447" y="1759564"/>
            <a:ext cx="615553" cy="3968942"/>
          </a:xfrm>
          <a:prstGeom prst="rect">
            <a:avLst/>
          </a:prstGeom>
        </p:spPr>
        <p:style>
          <a:lnRef idx="2">
            <a:schemeClr val="dk1"/>
          </a:lnRef>
          <a:fillRef idx="1">
            <a:schemeClr val="lt1"/>
          </a:fillRef>
          <a:effectRef idx="0">
            <a:schemeClr val="dk1"/>
          </a:effectRef>
          <a:fontRef idx="minor">
            <a:schemeClr val="dk1"/>
          </a:fontRef>
        </p:style>
        <p:txBody>
          <a:bodyPr vert="vert270" wrap="square" rtlCol="0">
            <a:spAutoFit/>
          </a:bodyPr>
          <a:lstStyle/>
          <a:p>
            <a:pPr algn="ctr"/>
            <a:r>
              <a:rPr lang="it-IT" sz="2800" b="1" dirty="0"/>
              <a:t>ARTICOLO 1 COMMA 3</a:t>
            </a:r>
          </a:p>
        </p:txBody>
      </p:sp>
    </p:spTree>
    <p:extLst>
      <p:ext uri="{BB962C8B-B14F-4D97-AF65-F5344CB8AC3E}">
        <p14:creationId xmlns:p14="http://schemas.microsoft.com/office/powerpoint/2010/main" val="1746422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491880" y="1969021"/>
            <a:ext cx="5366370" cy="4401205"/>
          </a:xfrm>
          <a:prstGeom prst="rect">
            <a:avLst/>
          </a:prstGeom>
          <a:solidFill>
            <a:srgbClr val="FFFFFF"/>
          </a:solidFill>
        </p:spPr>
        <p:txBody>
          <a:bodyPr wrap="square" rtlCol="0">
            <a:spAutoFit/>
          </a:bodyPr>
          <a:lstStyle/>
          <a:p>
            <a:r>
              <a:rPr lang="it-IT" sz="2000" b="1" i="1" dirty="0">
                <a:solidFill>
                  <a:srgbClr val="800000"/>
                </a:solidFill>
                <a:latin typeface="+mn-lt"/>
                <a:cs typeface="Arial"/>
              </a:rPr>
              <a:t>Questione</a:t>
            </a:r>
          </a:p>
          <a:p>
            <a:endParaRPr lang="it-IT" sz="2000" b="1" i="1" dirty="0">
              <a:solidFill>
                <a:srgbClr val="800000"/>
              </a:solidFill>
              <a:latin typeface="+mn-lt"/>
              <a:cs typeface="Arial"/>
            </a:endParaRPr>
          </a:p>
          <a:p>
            <a:pPr marL="342900" indent="-342900">
              <a:buFont typeface="Arial"/>
              <a:buChar char="•"/>
            </a:pPr>
            <a:r>
              <a:rPr lang="it-IT" sz="2000" b="1" i="1" dirty="0">
                <a:latin typeface="+mj-lt"/>
              </a:rPr>
              <a:t>Cosa si intende per “</a:t>
            </a:r>
            <a:r>
              <a:rPr lang="it-IT" sz="2000" b="1" i="1" dirty="0">
                <a:solidFill>
                  <a:srgbClr val="800000"/>
                </a:solidFill>
                <a:latin typeface="+mj-lt"/>
              </a:rPr>
              <a:t>etica della scelta pubblica</a:t>
            </a:r>
            <a:r>
              <a:rPr lang="it-IT" sz="2000" b="1" i="1" dirty="0">
                <a:latin typeface="+mj-lt"/>
              </a:rPr>
              <a:t>”?</a:t>
            </a:r>
          </a:p>
          <a:p>
            <a:pPr marL="342900" indent="-342900">
              <a:buFont typeface="Arial"/>
              <a:buChar char="•"/>
            </a:pPr>
            <a:r>
              <a:rPr lang="it-IT" sz="2000" b="1" i="1" dirty="0">
                <a:solidFill>
                  <a:srgbClr val="800000"/>
                </a:solidFill>
                <a:latin typeface="+mj-lt"/>
              </a:rPr>
              <a:t>Di quali scelte stiamo parlando</a:t>
            </a:r>
            <a:r>
              <a:rPr lang="it-IT" sz="2000" b="1" i="1" dirty="0">
                <a:latin typeface="+mj-lt"/>
              </a:rPr>
              <a:t>, scelte di politica pubblica, scelte di comportamenti adottati da pubblici funzionari, </a:t>
            </a:r>
            <a:r>
              <a:rPr lang="it-IT" sz="2000" b="1" i="1" dirty="0" err="1">
                <a:latin typeface="+mj-lt"/>
              </a:rPr>
              <a:t>ecc</a:t>
            </a:r>
            <a:r>
              <a:rPr lang="it-IT" sz="2000" b="1" i="1" dirty="0">
                <a:latin typeface="+mj-lt"/>
              </a:rPr>
              <a:t>…?</a:t>
            </a:r>
          </a:p>
          <a:p>
            <a:pPr marL="342900" indent="-342900">
              <a:buFont typeface="Arial"/>
              <a:buChar char="•"/>
            </a:pPr>
            <a:r>
              <a:rPr lang="it-IT" sz="2000" b="1" i="1" dirty="0">
                <a:latin typeface="+mj-lt"/>
              </a:rPr>
              <a:t>E quali comportamenti sono da considerare “</a:t>
            </a:r>
            <a:r>
              <a:rPr lang="it-IT" sz="2000" b="1" i="1" dirty="0">
                <a:solidFill>
                  <a:srgbClr val="800000"/>
                </a:solidFill>
                <a:latin typeface="+mj-lt"/>
              </a:rPr>
              <a:t>rilevanti</a:t>
            </a:r>
            <a:r>
              <a:rPr lang="it-IT" sz="2000" b="1" i="1" dirty="0">
                <a:latin typeface="+mj-lt"/>
              </a:rPr>
              <a:t>” per il decisore pubblico?</a:t>
            </a:r>
          </a:p>
          <a:p>
            <a:pPr marL="342900" indent="-342900">
              <a:buFont typeface="Arial"/>
              <a:buChar char="•"/>
            </a:pPr>
            <a:r>
              <a:rPr lang="it-IT" sz="2000" b="1" i="1" dirty="0">
                <a:latin typeface="+mj-lt"/>
              </a:rPr>
              <a:t>Perché questo tema è così </a:t>
            </a:r>
            <a:r>
              <a:rPr lang="it-IT" sz="2000" b="1" i="1" dirty="0">
                <a:solidFill>
                  <a:srgbClr val="800000"/>
                </a:solidFill>
                <a:latin typeface="+mj-lt"/>
              </a:rPr>
              <a:t>centrale</a:t>
            </a:r>
            <a:r>
              <a:rPr lang="it-IT" sz="2000" b="1" i="1" dirty="0">
                <a:latin typeface="+mj-lt"/>
              </a:rPr>
              <a:t> rispetto alla strategia anticorruzione a </a:t>
            </a:r>
            <a:r>
              <a:rPr lang="it-IT" sz="2000" b="1" i="1" dirty="0">
                <a:solidFill>
                  <a:srgbClr val="800000"/>
                </a:solidFill>
                <a:latin typeface="+mj-lt"/>
              </a:rPr>
              <a:t>livello locale </a:t>
            </a:r>
            <a:r>
              <a:rPr lang="it-IT" sz="2000" b="1" i="1" dirty="0">
                <a:latin typeface="+mj-lt"/>
              </a:rPr>
              <a:t>e </a:t>
            </a:r>
            <a:r>
              <a:rPr lang="it-IT" sz="2000" b="1" i="1" dirty="0">
                <a:solidFill>
                  <a:srgbClr val="800000"/>
                </a:solidFill>
                <a:latin typeface="+mj-lt"/>
              </a:rPr>
              <a:t>nazionale</a:t>
            </a:r>
            <a:r>
              <a:rPr lang="it-IT" sz="2000" b="1" i="1" dirty="0">
                <a:latin typeface="+mj-lt"/>
              </a:rPr>
              <a:t>?</a:t>
            </a:r>
          </a:p>
        </p:txBody>
      </p:sp>
      <p:pic>
        <p:nvPicPr>
          <p:cNvPr id="1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708275"/>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6470347"/>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270</a:t>
            </a:fld>
            <a:endParaRPr lang="it-IT"/>
          </a:p>
        </p:txBody>
      </p:sp>
      <p:graphicFrame>
        <p:nvGraphicFramePr>
          <p:cNvPr id="5" name="Table 4"/>
          <p:cNvGraphicFramePr>
            <a:graphicFrameLocks noGrp="1"/>
          </p:cNvGraphicFramePr>
          <p:nvPr>
            <p:extLst/>
          </p:nvPr>
        </p:nvGraphicFramePr>
        <p:xfrm>
          <a:off x="423299" y="1026565"/>
          <a:ext cx="8254404" cy="1676400"/>
        </p:xfrm>
        <a:graphic>
          <a:graphicData uri="http://schemas.openxmlformats.org/drawingml/2006/table">
            <a:tbl>
              <a:tblPr bandRow="1">
                <a:tableStyleId>{5C22544A-7EE6-4342-B048-85BDC9FD1C3A}</a:tableStyleId>
              </a:tblPr>
              <a:tblGrid>
                <a:gridCol w="4127202">
                  <a:extLst>
                    <a:ext uri="{9D8B030D-6E8A-4147-A177-3AD203B41FA5}">
                      <a16:colId xmlns:a16="http://schemas.microsoft.com/office/drawing/2014/main" val="20000"/>
                    </a:ext>
                  </a:extLst>
                </a:gridCol>
                <a:gridCol w="4127202">
                  <a:extLst>
                    <a:ext uri="{9D8B030D-6E8A-4147-A177-3AD203B41FA5}">
                      <a16:colId xmlns:a16="http://schemas.microsoft.com/office/drawing/2014/main" val="20001"/>
                    </a:ext>
                  </a:extLst>
                </a:gridCol>
              </a:tblGrid>
              <a:tr h="579120">
                <a:tc>
                  <a:txBody>
                    <a:bodyPr/>
                    <a:lstStyle/>
                    <a:p>
                      <a:pPr algn="ctr"/>
                      <a:r>
                        <a:rPr lang="it-IT" sz="1600" b="1" kern="1200" dirty="0">
                          <a:solidFill>
                            <a:srgbClr val="008000"/>
                          </a:solidFill>
                          <a:effectLst/>
                          <a:latin typeface="+mn-lt"/>
                          <a:ea typeface="+mn-ea"/>
                          <a:cs typeface="+mn-cs"/>
                        </a:rPr>
                        <a:t>TESTO APPROVATO DALLA CAMERA</a:t>
                      </a:r>
                      <a:r>
                        <a:rPr lang="it-IT" sz="1600" dirty="0">
                          <a:solidFill>
                            <a:srgbClr val="008000"/>
                          </a:solidFill>
                          <a:effectLst/>
                        </a:rPr>
                        <a:t> </a:t>
                      </a:r>
                    </a:p>
                    <a:p>
                      <a:pPr algn="ctr"/>
                      <a:r>
                        <a:rPr lang="it-IT" sz="1600" b="1" dirty="0">
                          <a:solidFill>
                            <a:srgbClr val="008000"/>
                          </a:solidFill>
                          <a:effectLst/>
                        </a:rPr>
                        <a:t>27 GENNAIO 2016</a:t>
                      </a:r>
                      <a:endParaRPr lang="it-IT" sz="1600" b="1" dirty="0">
                        <a:solidFill>
                          <a:srgbClr val="008000"/>
                        </a:solidFill>
                      </a:endParaRPr>
                    </a:p>
                  </a:txBody>
                  <a:tcPr/>
                </a:tc>
                <a:tc>
                  <a:txBody>
                    <a:bodyPr/>
                    <a:lstStyle/>
                    <a:p>
                      <a:pPr algn="ctr"/>
                      <a:r>
                        <a:rPr lang="it-IT" sz="1600" b="1" kern="1200" dirty="0">
                          <a:solidFill>
                            <a:srgbClr val="FF0000"/>
                          </a:solidFill>
                          <a:effectLst/>
                          <a:latin typeface="+mn-lt"/>
                          <a:ea typeface="+mn-ea"/>
                          <a:cs typeface="+mn-cs"/>
                        </a:rPr>
                        <a:t>TESTO APPROVATO IN COMMISSIONE A NOVEMBRE 2015</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0"/>
                  </a:ext>
                </a:extLst>
              </a:tr>
              <a:tr h="1097280">
                <a:tc>
                  <a:txBody>
                    <a:bodyPr/>
                    <a:lstStyle/>
                    <a:p>
                      <a:pPr>
                        <a:spcAft>
                          <a:spcPts val="0"/>
                        </a:spcAft>
                      </a:pPr>
                      <a:r>
                        <a:rPr lang="it-IT" sz="1800">
                          <a:solidFill>
                            <a:srgbClr val="2F475A"/>
                          </a:solidFill>
                          <a:effectLst/>
                          <a:latin typeface="Calibri"/>
                          <a:ea typeface="ＭＳ 明朝"/>
                          <a:cs typeface="Merriweather-Bold"/>
                        </a:rPr>
                        <a:t>4. La segnalazione è sottratta all’accesso previsto dagli articoli 22 e seguenti della legge 7 agosto 1990, n. 241, e successive modificazioni.</a:t>
                      </a:r>
                      <a:endParaRPr lang="it-IT" sz="1800">
                        <a:effectLst/>
                        <a:latin typeface="Cambria"/>
                        <a:ea typeface="ＭＳ 明朝"/>
                        <a:cs typeface="Times New Roman"/>
                      </a:endParaRPr>
                    </a:p>
                  </a:txBody>
                  <a:tcPr marL="68580" marR="68580" marT="0" marB="0" anchor="ctr"/>
                </a:tc>
                <a:tc>
                  <a:txBody>
                    <a:bodyPr/>
                    <a:lstStyle/>
                    <a:p>
                      <a:pPr>
                        <a:spcAft>
                          <a:spcPts val="0"/>
                        </a:spcAft>
                      </a:pPr>
                      <a:r>
                        <a:rPr lang="it-IT" sz="1800" dirty="0">
                          <a:solidFill>
                            <a:srgbClr val="2F475A"/>
                          </a:solidFill>
                          <a:effectLst/>
                          <a:latin typeface="Calibri"/>
                          <a:ea typeface="ＭＳ 明朝"/>
                          <a:cs typeface="Merriweather-Bold"/>
                        </a:rPr>
                        <a:t>4. La segnalazione è sottratta all’accesso previsto dagli articoli 22 e seguenti della legge 7 agosto 1990, n. 241, e successive modificazioni.</a:t>
                      </a:r>
                      <a:endParaRPr lang="it-IT" sz="1800" dirty="0">
                        <a:effectLst/>
                        <a:latin typeface="Cambria"/>
                        <a:ea typeface="ＭＳ 明朝"/>
                        <a:cs typeface="Times New Roman"/>
                      </a:endParaRPr>
                    </a:p>
                  </a:txBody>
                  <a:tcPr marL="68580" marR="68580" marT="0" marB="0" anchor="ctr"/>
                </a:tc>
                <a:extLst>
                  <a:ext uri="{0D108BD9-81ED-4DB2-BD59-A6C34878D82A}">
                    <a16:rowId xmlns:a16="http://schemas.microsoft.com/office/drawing/2014/main" val="10001"/>
                  </a:ext>
                </a:extLst>
              </a:tr>
            </a:tbl>
          </a:graphicData>
        </a:graphic>
      </p:graphicFrame>
      <p:sp>
        <p:nvSpPr>
          <p:cNvPr id="6" name="TextBox 5"/>
          <p:cNvSpPr txBox="1"/>
          <p:nvPr/>
        </p:nvSpPr>
        <p:spPr>
          <a:xfrm>
            <a:off x="423299" y="2907984"/>
            <a:ext cx="3016032" cy="369332"/>
          </a:xfrm>
          <a:prstGeom prst="rect">
            <a:avLst/>
          </a:prstGeom>
          <a:solidFill>
            <a:schemeClr val="bg1"/>
          </a:solidFill>
        </p:spPr>
        <p:txBody>
          <a:bodyPr wrap="square" rtlCol="0">
            <a:spAutoFit/>
          </a:bodyPr>
          <a:lstStyle/>
          <a:p>
            <a:pPr marL="285750" lvl="0" indent="-285750">
              <a:buFont typeface="Arial"/>
              <a:buChar char="•"/>
            </a:pPr>
            <a:r>
              <a:rPr lang="it-IT" b="1" dirty="0"/>
              <a:t>Come nella 190/2012</a:t>
            </a:r>
            <a:endParaRPr lang="it-IT" dirty="0"/>
          </a:p>
        </p:txBody>
      </p:sp>
      <p:sp>
        <p:nvSpPr>
          <p:cNvPr id="2" name="TextBox 1"/>
          <p:cNvSpPr txBox="1"/>
          <p:nvPr/>
        </p:nvSpPr>
        <p:spPr>
          <a:xfrm>
            <a:off x="8488981" y="2262298"/>
            <a:ext cx="615553" cy="4094052"/>
          </a:xfrm>
          <a:prstGeom prst="rect">
            <a:avLst/>
          </a:prstGeom>
        </p:spPr>
        <p:style>
          <a:lnRef idx="2">
            <a:schemeClr val="dk1"/>
          </a:lnRef>
          <a:fillRef idx="1">
            <a:schemeClr val="lt1"/>
          </a:fillRef>
          <a:effectRef idx="0">
            <a:schemeClr val="dk1"/>
          </a:effectRef>
          <a:fontRef idx="minor">
            <a:schemeClr val="dk1"/>
          </a:fontRef>
        </p:style>
        <p:txBody>
          <a:bodyPr vert="vert270" wrap="square" rtlCol="0">
            <a:spAutoFit/>
          </a:bodyPr>
          <a:lstStyle/>
          <a:p>
            <a:pPr algn="ctr"/>
            <a:r>
              <a:rPr lang="it-IT" sz="2800" b="1" dirty="0"/>
              <a:t>ARTICOLO 1 COMMA 4</a:t>
            </a:r>
          </a:p>
        </p:txBody>
      </p:sp>
    </p:spTree>
    <p:extLst>
      <p:ext uri="{BB962C8B-B14F-4D97-AF65-F5344CB8AC3E}">
        <p14:creationId xmlns:p14="http://schemas.microsoft.com/office/powerpoint/2010/main" val="2911305769"/>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271</a:t>
            </a:fld>
            <a:endParaRPr lang="it-IT"/>
          </a:p>
        </p:txBody>
      </p:sp>
      <p:graphicFrame>
        <p:nvGraphicFramePr>
          <p:cNvPr id="5" name="Table 4"/>
          <p:cNvGraphicFramePr>
            <a:graphicFrameLocks noGrp="1"/>
          </p:cNvGraphicFramePr>
          <p:nvPr>
            <p:extLst/>
          </p:nvPr>
        </p:nvGraphicFramePr>
        <p:xfrm>
          <a:off x="423299" y="87249"/>
          <a:ext cx="8254404" cy="3779520"/>
        </p:xfrm>
        <a:graphic>
          <a:graphicData uri="http://schemas.openxmlformats.org/drawingml/2006/table">
            <a:tbl>
              <a:tblPr bandRow="1">
                <a:tableStyleId>{5C22544A-7EE6-4342-B048-85BDC9FD1C3A}</a:tableStyleId>
              </a:tblPr>
              <a:tblGrid>
                <a:gridCol w="4127202">
                  <a:extLst>
                    <a:ext uri="{9D8B030D-6E8A-4147-A177-3AD203B41FA5}">
                      <a16:colId xmlns:a16="http://schemas.microsoft.com/office/drawing/2014/main" val="20000"/>
                    </a:ext>
                  </a:extLst>
                </a:gridCol>
                <a:gridCol w="4127202">
                  <a:extLst>
                    <a:ext uri="{9D8B030D-6E8A-4147-A177-3AD203B41FA5}">
                      <a16:colId xmlns:a16="http://schemas.microsoft.com/office/drawing/2014/main" val="20001"/>
                    </a:ext>
                  </a:extLst>
                </a:gridCol>
              </a:tblGrid>
              <a:tr h="579120">
                <a:tc>
                  <a:txBody>
                    <a:bodyPr/>
                    <a:lstStyle/>
                    <a:p>
                      <a:pPr algn="ctr"/>
                      <a:r>
                        <a:rPr lang="it-IT" sz="1600" b="1" kern="1200" dirty="0">
                          <a:solidFill>
                            <a:srgbClr val="008000"/>
                          </a:solidFill>
                          <a:effectLst/>
                          <a:latin typeface="+mn-lt"/>
                          <a:ea typeface="+mn-ea"/>
                          <a:cs typeface="+mn-cs"/>
                        </a:rPr>
                        <a:t>TESTO APPROVATO DALLA CAMERA</a:t>
                      </a:r>
                      <a:r>
                        <a:rPr lang="it-IT" sz="1600" dirty="0">
                          <a:solidFill>
                            <a:srgbClr val="008000"/>
                          </a:solidFill>
                          <a:effectLst/>
                        </a:rPr>
                        <a:t> </a:t>
                      </a:r>
                    </a:p>
                    <a:p>
                      <a:pPr algn="ctr"/>
                      <a:r>
                        <a:rPr lang="it-IT" sz="1600" b="1" dirty="0">
                          <a:solidFill>
                            <a:srgbClr val="008000"/>
                          </a:solidFill>
                          <a:effectLst/>
                        </a:rPr>
                        <a:t>27 GENNAIO 2016</a:t>
                      </a:r>
                      <a:endParaRPr lang="it-IT" sz="1600" b="1" dirty="0">
                        <a:solidFill>
                          <a:srgbClr val="008000"/>
                        </a:solidFill>
                      </a:endParaRPr>
                    </a:p>
                  </a:txBody>
                  <a:tcPr/>
                </a:tc>
                <a:tc>
                  <a:txBody>
                    <a:bodyPr/>
                    <a:lstStyle/>
                    <a:p>
                      <a:pPr algn="ctr"/>
                      <a:r>
                        <a:rPr lang="it-IT" sz="1600" b="1" kern="1200" dirty="0">
                          <a:solidFill>
                            <a:srgbClr val="FF0000"/>
                          </a:solidFill>
                          <a:effectLst/>
                          <a:latin typeface="+mn-lt"/>
                          <a:ea typeface="+mn-ea"/>
                          <a:cs typeface="+mn-cs"/>
                        </a:rPr>
                        <a:t>TESTO APPROVATO IN COMMISSIONE A NOVEMBRE 2015</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0"/>
                  </a:ext>
                </a:extLst>
              </a:tr>
              <a:tr h="32004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800" kern="1200" dirty="0">
                          <a:solidFill>
                            <a:schemeClr val="dk1"/>
                          </a:solidFill>
                          <a:effectLst/>
                          <a:latin typeface="+mn-lt"/>
                          <a:ea typeface="+mn-ea"/>
                          <a:cs typeface="+mn-cs"/>
                        </a:rPr>
                        <a:t>5. L’ANAC, sentito il Garante per la protezione dei dati personali, adotta apposite linee guida relative alle procedure per la presentazione e la gestione delle segnalazioni. Le linee guida prevedono l’utilizzo di modalità </a:t>
                      </a:r>
                      <a:r>
                        <a:rPr lang="it-IT" sz="1800" b="1" kern="1200" dirty="0">
                          <a:solidFill>
                            <a:schemeClr val="dk1"/>
                          </a:solidFill>
                          <a:effectLst/>
                          <a:latin typeface="+mn-lt"/>
                          <a:ea typeface="+mn-ea"/>
                          <a:cs typeface="+mn-cs"/>
                        </a:rPr>
                        <a:t>anche</a:t>
                      </a:r>
                      <a:r>
                        <a:rPr lang="it-IT" sz="1800" kern="1200" dirty="0">
                          <a:solidFill>
                            <a:schemeClr val="dk1"/>
                          </a:solidFill>
                          <a:effectLst/>
                          <a:latin typeface="+mn-lt"/>
                          <a:ea typeface="+mn-ea"/>
                          <a:cs typeface="+mn-cs"/>
                        </a:rPr>
                        <a:t> informatiche e promuovono il ricorso a strumenti di crittografia </a:t>
                      </a:r>
                      <a:r>
                        <a:rPr lang="it-IT" sz="1800" b="1" kern="1200" dirty="0">
                          <a:solidFill>
                            <a:schemeClr val="dk1"/>
                          </a:solidFill>
                          <a:effectLst/>
                          <a:latin typeface="+mn-lt"/>
                          <a:ea typeface="+mn-ea"/>
                          <a:cs typeface="+mn-cs"/>
                        </a:rPr>
                        <a:t>per garantire la riservatezza dell’</a:t>
                      </a:r>
                      <a:r>
                        <a:rPr lang="it-IT" sz="1800" b="1" kern="1200" dirty="0" err="1">
                          <a:solidFill>
                            <a:schemeClr val="dk1"/>
                          </a:solidFill>
                          <a:effectLst/>
                          <a:latin typeface="+mn-lt"/>
                          <a:ea typeface="+mn-ea"/>
                          <a:cs typeface="+mn-cs"/>
                        </a:rPr>
                        <a:t>indentità</a:t>
                      </a:r>
                      <a:r>
                        <a:rPr lang="it-IT" sz="1800" b="1" kern="1200" dirty="0">
                          <a:solidFill>
                            <a:schemeClr val="dk1"/>
                          </a:solidFill>
                          <a:effectLst/>
                          <a:latin typeface="+mn-lt"/>
                          <a:ea typeface="+mn-ea"/>
                          <a:cs typeface="+mn-cs"/>
                        </a:rPr>
                        <a:t> del segnalante </a:t>
                      </a:r>
                      <a:r>
                        <a:rPr lang="it-IT" sz="1800" kern="1200" dirty="0">
                          <a:solidFill>
                            <a:schemeClr val="dk1"/>
                          </a:solidFill>
                          <a:effectLst/>
                          <a:latin typeface="+mn-lt"/>
                          <a:ea typeface="+mn-ea"/>
                          <a:cs typeface="+mn-cs"/>
                        </a:rPr>
                        <a:t>e per il contenuto delle segnalazioni e della relativa documentazione.</a:t>
                      </a:r>
                      <a:r>
                        <a:rPr lang="it-IT" sz="1400" dirty="0">
                          <a:effectLst/>
                        </a:rPr>
                        <a:t> </a:t>
                      </a:r>
                      <a:endParaRPr lang="it-IT" sz="1400" dirty="0">
                        <a:solidFill>
                          <a:srgbClr val="008000"/>
                        </a:solidFill>
                      </a:endParaRPr>
                    </a:p>
                  </a:txBody>
                  <a:tcPr/>
                </a:tc>
                <a:tc>
                  <a:txBody>
                    <a:bodyPr/>
                    <a:lstStyle/>
                    <a:p>
                      <a:r>
                        <a:rPr lang="it-IT" sz="1700" kern="1200" dirty="0">
                          <a:solidFill>
                            <a:schemeClr val="dk1"/>
                          </a:solidFill>
                          <a:effectLst/>
                          <a:latin typeface="+mn-lt"/>
                          <a:ea typeface="+mn-ea"/>
                          <a:cs typeface="+mn-cs"/>
                        </a:rPr>
                        <a:t>5. L’ANAC, sentito il Garante per la protezione dei dati personali, adotta apposite linee guida relative alle procedure per la presentazione e la gestione delle segnalazioni </a:t>
                      </a:r>
                      <a:r>
                        <a:rPr lang="it-IT" sz="1700" strike="sngStrike" kern="1200" dirty="0">
                          <a:solidFill>
                            <a:schemeClr val="dk1"/>
                          </a:solidFill>
                          <a:effectLst/>
                          <a:latin typeface="+mn-lt"/>
                          <a:ea typeface="+mn-ea"/>
                          <a:cs typeface="+mn-cs"/>
                        </a:rPr>
                        <a:t>in modo da garantire, in particolare, la riservatezza dell’identità del segnalante</a:t>
                      </a:r>
                      <a:r>
                        <a:rPr lang="it-IT" sz="1700" kern="1200" dirty="0">
                          <a:solidFill>
                            <a:schemeClr val="dk1"/>
                          </a:solidFill>
                          <a:effectLst/>
                          <a:latin typeface="+mn-lt"/>
                          <a:ea typeface="+mn-ea"/>
                          <a:cs typeface="+mn-cs"/>
                        </a:rPr>
                        <a:t>. Le linee guida prevedono l’utilizzo di modalità anche informatiche e, </a:t>
                      </a:r>
                      <a:r>
                        <a:rPr lang="it-IT" sz="1700" strike="sngStrike" kern="1200" dirty="0">
                          <a:solidFill>
                            <a:schemeClr val="dk1"/>
                          </a:solidFill>
                          <a:effectLst/>
                          <a:latin typeface="+mn-lt"/>
                          <a:ea typeface="+mn-ea"/>
                          <a:cs typeface="+mn-cs"/>
                        </a:rPr>
                        <a:t>ove possibile</a:t>
                      </a:r>
                      <a:r>
                        <a:rPr lang="it-IT" sz="1700" kern="1200" dirty="0">
                          <a:solidFill>
                            <a:schemeClr val="dk1"/>
                          </a:solidFill>
                          <a:effectLst/>
                          <a:latin typeface="+mn-lt"/>
                          <a:ea typeface="+mn-ea"/>
                          <a:cs typeface="+mn-cs"/>
                        </a:rPr>
                        <a:t>, promuovono il ricorso a strumenti di crittografia per il contenuto delle segnalazioni e della relativa documentazione.</a:t>
                      </a:r>
                      <a:r>
                        <a:rPr lang="it-IT" sz="1700" dirty="0">
                          <a:effectLst/>
                        </a:rPr>
                        <a:t> </a:t>
                      </a:r>
                      <a:endParaRPr lang="it-IT" sz="1700" dirty="0">
                        <a:solidFill>
                          <a:srgbClr val="FF0000"/>
                        </a:solidFill>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542356" y="4105374"/>
            <a:ext cx="7946626" cy="2616101"/>
          </a:xfrm>
          <a:prstGeom prst="rect">
            <a:avLst/>
          </a:prstGeom>
          <a:solidFill>
            <a:schemeClr val="bg1"/>
          </a:solidFill>
        </p:spPr>
        <p:txBody>
          <a:bodyPr wrap="square" rtlCol="0">
            <a:spAutoFit/>
          </a:bodyPr>
          <a:lstStyle/>
          <a:p>
            <a:pPr marL="285750" lvl="0" indent="-285750">
              <a:buFont typeface="Arial"/>
              <a:buChar char="•"/>
            </a:pPr>
            <a:r>
              <a:rPr lang="it-IT" sz="1600" b="1" dirty="0"/>
              <a:t>Esistono diverse tipologie di WB.</a:t>
            </a:r>
          </a:p>
          <a:p>
            <a:pPr marL="285750" lvl="0" indent="-285750">
              <a:buFont typeface="Arial"/>
              <a:buChar char="•"/>
            </a:pPr>
            <a:r>
              <a:rPr lang="it-IT" sz="1600" dirty="0"/>
              <a:t>Quello </a:t>
            </a:r>
            <a:r>
              <a:rPr lang="it-IT" sz="1600" b="1" dirty="0"/>
              <a:t>anonimo</a:t>
            </a:r>
            <a:r>
              <a:rPr lang="it-IT" sz="1600" dirty="0"/>
              <a:t>, che si appoggia su identità fortemente criptate, dove rileva la </a:t>
            </a:r>
            <a:r>
              <a:rPr lang="it-IT" sz="1600" b="1" dirty="0"/>
              <a:t>“qualità” oggettiva della segnalazione</a:t>
            </a:r>
            <a:r>
              <a:rPr lang="it-IT" sz="1600" dirty="0"/>
              <a:t> (della serie: non mi interessa sapere chi ha segnalato, vediamo se la segnalazione ha un fondamento oppure no).</a:t>
            </a:r>
          </a:p>
          <a:p>
            <a:pPr marL="285750" lvl="0" indent="-285750">
              <a:buFont typeface="Arial"/>
              <a:buChar char="•"/>
            </a:pPr>
            <a:r>
              <a:rPr lang="it-IT" sz="1600" dirty="0"/>
              <a:t>Ma esiste anche il WB che io chiamo “</a:t>
            </a:r>
            <a:r>
              <a:rPr lang="it-IT" sz="1600" b="1" dirty="0"/>
              <a:t>di relazione</a:t>
            </a:r>
            <a:r>
              <a:rPr lang="it-IT" sz="1600" dirty="0"/>
              <a:t>”, cioè, il segnalante si fa vivo quando ancora non ha deciso di segnalare (si trova nel famoso “dilemma etico”) e poi magari si impegna a rendere note le sue generalità al responsabile anticorruzione (o a altri) perché vuole attivare una “relazione”, vuole sapere come andrà a finire.</a:t>
            </a:r>
          </a:p>
          <a:p>
            <a:pPr marL="285750" indent="-285750">
              <a:buFont typeface="Arial"/>
              <a:buChar char="•"/>
            </a:pPr>
            <a:r>
              <a:rPr lang="it-IT" sz="1600" dirty="0"/>
              <a:t>Si deve comprendere che </a:t>
            </a:r>
            <a:r>
              <a:rPr lang="it-IT" sz="1600" b="1" dirty="0"/>
              <a:t>le due soluzioni non sono alternative</a:t>
            </a:r>
            <a:r>
              <a:rPr lang="it-IT" sz="1600" dirty="0"/>
              <a:t>: si può rendere anonima la segnalazione, ma si può anche promuovere la confidenzialità </a:t>
            </a:r>
          </a:p>
        </p:txBody>
      </p:sp>
      <p:sp>
        <p:nvSpPr>
          <p:cNvPr id="2" name="TextBox 1"/>
          <p:cNvSpPr txBox="1"/>
          <p:nvPr/>
        </p:nvSpPr>
        <p:spPr>
          <a:xfrm>
            <a:off x="8488981" y="1693415"/>
            <a:ext cx="615553" cy="4259997"/>
          </a:xfrm>
          <a:prstGeom prst="rect">
            <a:avLst/>
          </a:prstGeom>
        </p:spPr>
        <p:style>
          <a:lnRef idx="2">
            <a:schemeClr val="dk1"/>
          </a:lnRef>
          <a:fillRef idx="1">
            <a:schemeClr val="lt1"/>
          </a:fillRef>
          <a:effectRef idx="0">
            <a:schemeClr val="dk1"/>
          </a:effectRef>
          <a:fontRef idx="minor">
            <a:schemeClr val="dk1"/>
          </a:fontRef>
        </p:style>
        <p:txBody>
          <a:bodyPr vert="vert270" wrap="square" rtlCol="0">
            <a:spAutoFit/>
          </a:bodyPr>
          <a:lstStyle/>
          <a:p>
            <a:pPr algn="ctr"/>
            <a:r>
              <a:rPr lang="it-IT" sz="2800" b="1" dirty="0"/>
              <a:t>ARTICOLO 1 COMMA 5</a:t>
            </a:r>
          </a:p>
        </p:txBody>
      </p:sp>
    </p:spTree>
    <p:extLst>
      <p:ext uri="{BB962C8B-B14F-4D97-AF65-F5344CB8AC3E}">
        <p14:creationId xmlns:p14="http://schemas.microsoft.com/office/powerpoint/2010/main" val="3570451704"/>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272</a:t>
            </a:fld>
            <a:endParaRPr lang="it-IT"/>
          </a:p>
        </p:txBody>
      </p:sp>
      <p:graphicFrame>
        <p:nvGraphicFramePr>
          <p:cNvPr id="5" name="Table 4"/>
          <p:cNvGraphicFramePr>
            <a:graphicFrameLocks noGrp="1"/>
          </p:cNvGraphicFramePr>
          <p:nvPr>
            <p:extLst/>
          </p:nvPr>
        </p:nvGraphicFramePr>
        <p:xfrm>
          <a:off x="423299" y="87249"/>
          <a:ext cx="8254404" cy="3840480"/>
        </p:xfrm>
        <a:graphic>
          <a:graphicData uri="http://schemas.openxmlformats.org/drawingml/2006/table">
            <a:tbl>
              <a:tblPr bandRow="1">
                <a:tableStyleId>{5C22544A-7EE6-4342-B048-85BDC9FD1C3A}</a:tableStyleId>
              </a:tblPr>
              <a:tblGrid>
                <a:gridCol w="4127202">
                  <a:extLst>
                    <a:ext uri="{9D8B030D-6E8A-4147-A177-3AD203B41FA5}">
                      <a16:colId xmlns:a16="http://schemas.microsoft.com/office/drawing/2014/main" val="20000"/>
                    </a:ext>
                  </a:extLst>
                </a:gridCol>
                <a:gridCol w="4127202">
                  <a:extLst>
                    <a:ext uri="{9D8B030D-6E8A-4147-A177-3AD203B41FA5}">
                      <a16:colId xmlns:a16="http://schemas.microsoft.com/office/drawing/2014/main" val="20001"/>
                    </a:ext>
                  </a:extLst>
                </a:gridCol>
              </a:tblGrid>
              <a:tr h="579120">
                <a:tc>
                  <a:txBody>
                    <a:bodyPr/>
                    <a:lstStyle/>
                    <a:p>
                      <a:pPr algn="ctr"/>
                      <a:r>
                        <a:rPr lang="it-IT" sz="1600" b="1" kern="1200" dirty="0">
                          <a:solidFill>
                            <a:srgbClr val="008000"/>
                          </a:solidFill>
                          <a:effectLst/>
                          <a:latin typeface="+mn-lt"/>
                          <a:ea typeface="+mn-ea"/>
                          <a:cs typeface="+mn-cs"/>
                        </a:rPr>
                        <a:t>TESTO APPROVATO DALLA CAMERA</a:t>
                      </a:r>
                      <a:r>
                        <a:rPr lang="it-IT" sz="1600" dirty="0">
                          <a:solidFill>
                            <a:srgbClr val="008000"/>
                          </a:solidFill>
                          <a:effectLst/>
                        </a:rPr>
                        <a:t> </a:t>
                      </a:r>
                    </a:p>
                    <a:p>
                      <a:pPr algn="ctr"/>
                      <a:r>
                        <a:rPr lang="it-IT" sz="1600" b="1" dirty="0">
                          <a:solidFill>
                            <a:srgbClr val="008000"/>
                          </a:solidFill>
                          <a:effectLst/>
                        </a:rPr>
                        <a:t>27 GENNAIO 2016</a:t>
                      </a:r>
                      <a:endParaRPr lang="it-IT" sz="1600" b="1" dirty="0">
                        <a:solidFill>
                          <a:srgbClr val="008000"/>
                        </a:solidFill>
                      </a:endParaRPr>
                    </a:p>
                  </a:txBody>
                  <a:tcPr/>
                </a:tc>
                <a:tc>
                  <a:txBody>
                    <a:bodyPr/>
                    <a:lstStyle/>
                    <a:p>
                      <a:pPr algn="ctr"/>
                      <a:r>
                        <a:rPr lang="it-IT" sz="1600" b="1" kern="1200" dirty="0">
                          <a:solidFill>
                            <a:srgbClr val="FF0000"/>
                          </a:solidFill>
                          <a:effectLst/>
                          <a:latin typeface="+mn-lt"/>
                          <a:ea typeface="+mn-ea"/>
                          <a:cs typeface="+mn-cs"/>
                        </a:rPr>
                        <a:t>TESTO APPROVATO IN COMMISSIONE A NOVEMBRE 2015</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0"/>
                  </a:ext>
                </a:extLst>
              </a:tr>
              <a:tr h="32613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600" kern="1200" dirty="0">
                          <a:solidFill>
                            <a:schemeClr val="dk1"/>
                          </a:solidFill>
                          <a:effectLst/>
                          <a:latin typeface="+mn-lt"/>
                          <a:ea typeface="+mn-ea"/>
                          <a:cs typeface="+mn-cs"/>
                        </a:rPr>
                        <a:t>6. Qualora venga accertata, nell’ambito dell’istruttoria condotta dall’ANAC, l’adozione di misure discriminatorie da parte dell’ente, fermi restando gli altri profili di responsabilità, l’ANAC applica al responsabile che ha adottato tale misura una sanzione amministrativa pecuniaria da 5.000 a 30.000 euro. Qualora venga accertata l’assenza di procedure per l’inoltro e la gestione delle segnalazioni </a:t>
                      </a:r>
                      <a:r>
                        <a:rPr lang="it-IT" sz="1600" b="1" kern="1200" dirty="0">
                          <a:solidFill>
                            <a:schemeClr val="dk1"/>
                          </a:solidFill>
                          <a:effectLst/>
                          <a:latin typeface="+mn-lt"/>
                          <a:ea typeface="+mn-ea"/>
                          <a:cs typeface="+mn-cs"/>
                        </a:rPr>
                        <a:t>ovvero l’adozione</a:t>
                      </a:r>
                      <a:r>
                        <a:rPr lang="it-IT" sz="1600" kern="1200" dirty="0">
                          <a:solidFill>
                            <a:schemeClr val="dk1"/>
                          </a:solidFill>
                          <a:effectLst/>
                          <a:latin typeface="+mn-lt"/>
                          <a:ea typeface="+mn-ea"/>
                          <a:cs typeface="+mn-cs"/>
                        </a:rPr>
                        <a:t> di procedure non conformi a quelle di cui al comma 5, l’ANAC applica al responsabile la sanzione amministrativa pecuniaria da 5.000 a 20.000 euro.</a:t>
                      </a:r>
                      <a:r>
                        <a:rPr lang="it-IT" sz="1600" dirty="0">
                          <a:effectLst/>
                        </a:rPr>
                        <a:t> </a:t>
                      </a:r>
                      <a:endParaRPr lang="it-IT" sz="1600" dirty="0">
                        <a:solidFill>
                          <a:srgbClr val="008000"/>
                        </a:solidFill>
                      </a:endParaRPr>
                    </a:p>
                  </a:txBody>
                  <a:tcPr/>
                </a:tc>
                <a:tc>
                  <a:txBody>
                    <a:bodyPr/>
                    <a:lstStyle/>
                    <a:p>
                      <a:r>
                        <a:rPr lang="it-IT" sz="1600" kern="1200" dirty="0">
                          <a:solidFill>
                            <a:schemeClr val="dk1"/>
                          </a:solidFill>
                          <a:effectLst/>
                          <a:latin typeface="+mn-lt"/>
                          <a:ea typeface="+mn-ea"/>
                          <a:cs typeface="+mn-cs"/>
                        </a:rPr>
                        <a:t>6. Qualora venga accertata, nell’ambito dell’istruttoria condotta dall’ANAC, l’adozione di misure discriminatorie da parte dell’Ente, fermi restando gli altri profili di responsabilità, l’ANAC applica al responsabile che ha adottato tale misura una sanzione amministrativa pecuniaria, da 5.000 a 30.000 euro. Qualora venga accertata l’assenza </a:t>
                      </a:r>
                      <a:r>
                        <a:rPr lang="it-IT" sz="1600" strike="sngStrike" kern="1200" dirty="0">
                          <a:solidFill>
                            <a:schemeClr val="dk1"/>
                          </a:solidFill>
                          <a:effectLst/>
                          <a:latin typeface="+mn-lt"/>
                          <a:ea typeface="+mn-ea"/>
                          <a:cs typeface="+mn-cs"/>
                        </a:rPr>
                        <a:t>ovvero la adozione</a:t>
                      </a:r>
                      <a:r>
                        <a:rPr lang="it-IT" sz="1600" kern="1200" dirty="0">
                          <a:solidFill>
                            <a:schemeClr val="dk1"/>
                          </a:solidFill>
                          <a:effectLst/>
                          <a:latin typeface="+mn-lt"/>
                          <a:ea typeface="+mn-ea"/>
                          <a:cs typeface="+mn-cs"/>
                        </a:rPr>
                        <a:t> di procedure per l’inoltro e la gestione delle segnalazioni non conformi a quelle di cui al comma 5 l’ANAC applica al responsabile la sanzione amministrativa pecuniaria da 5.000 a 20.000 euro.</a:t>
                      </a:r>
                      <a:r>
                        <a:rPr lang="it-IT" sz="1600" dirty="0">
                          <a:effectLst/>
                        </a:rPr>
                        <a:t> </a:t>
                      </a:r>
                      <a:endParaRPr lang="it-IT" sz="1600" dirty="0">
                        <a:solidFill>
                          <a:srgbClr val="FF0000"/>
                        </a:solidFill>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542356" y="4105374"/>
            <a:ext cx="7946626" cy="830997"/>
          </a:xfrm>
          <a:prstGeom prst="rect">
            <a:avLst/>
          </a:prstGeom>
          <a:solidFill>
            <a:schemeClr val="bg1"/>
          </a:solidFill>
        </p:spPr>
        <p:txBody>
          <a:bodyPr wrap="square" rtlCol="0">
            <a:spAutoFit/>
          </a:bodyPr>
          <a:lstStyle/>
          <a:p>
            <a:pPr marL="285750" lvl="0" indent="-285750">
              <a:buFont typeface="Arial"/>
              <a:buChar char="•"/>
            </a:pPr>
            <a:r>
              <a:rPr lang="it-IT" sz="1600" b="1" dirty="0"/>
              <a:t>Attenzione alle procedure NON CONFORMI!!! (quando usciranno ovviamente. Si tratta delle procedure ex art. 5 di questa stessa norma che prevede che l’ANAC adotti delle nuove Linee Guida, non si tratta delle Linee Guida attuali - Determinazione n. 6/2015)</a:t>
            </a:r>
            <a:endParaRPr lang="it-IT" sz="1600" dirty="0"/>
          </a:p>
        </p:txBody>
      </p:sp>
      <p:sp>
        <p:nvSpPr>
          <p:cNvPr id="2" name="TextBox 1"/>
          <p:cNvSpPr txBox="1"/>
          <p:nvPr/>
        </p:nvSpPr>
        <p:spPr>
          <a:xfrm>
            <a:off x="8488981" y="1971241"/>
            <a:ext cx="615553" cy="4167388"/>
          </a:xfrm>
          <a:prstGeom prst="rect">
            <a:avLst/>
          </a:prstGeom>
        </p:spPr>
        <p:style>
          <a:lnRef idx="2">
            <a:schemeClr val="dk1"/>
          </a:lnRef>
          <a:fillRef idx="1">
            <a:schemeClr val="lt1"/>
          </a:fillRef>
          <a:effectRef idx="0">
            <a:schemeClr val="dk1"/>
          </a:effectRef>
          <a:fontRef idx="minor">
            <a:schemeClr val="dk1"/>
          </a:fontRef>
        </p:style>
        <p:txBody>
          <a:bodyPr vert="vert270" wrap="square" rtlCol="0">
            <a:spAutoFit/>
          </a:bodyPr>
          <a:lstStyle/>
          <a:p>
            <a:pPr algn="ctr"/>
            <a:r>
              <a:rPr lang="it-IT" sz="2800" b="1" dirty="0"/>
              <a:t>ARTICOLO 1 COMMA 6</a:t>
            </a:r>
          </a:p>
        </p:txBody>
      </p:sp>
    </p:spTree>
    <p:extLst>
      <p:ext uri="{BB962C8B-B14F-4D97-AF65-F5344CB8AC3E}">
        <p14:creationId xmlns:p14="http://schemas.microsoft.com/office/powerpoint/2010/main" val="3585964982"/>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273</a:t>
            </a:fld>
            <a:endParaRPr lang="it-IT"/>
          </a:p>
        </p:txBody>
      </p:sp>
      <p:graphicFrame>
        <p:nvGraphicFramePr>
          <p:cNvPr id="5" name="Table 4"/>
          <p:cNvGraphicFramePr>
            <a:graphicFrameLocks noGrp="1"/>
          </p:cNvGraphicFramePr>
          <p:nvPr>
            <p:extLst/>
          </p:nvPr>
        </p:nvGraphicFramePr>
        <p:xfrm>
          <a:off x="423299" y="87249"/>
          <a:ext cx="8254404" cy="3139440"/>
        </p:xfrm>
        <a:graphic>
          <a:graphicData uri="http://schemas.openxmlformats.org/drawingml/2006/table">
            <a:tbl>
              <a:tblPr bandRow="1">
                <a:tableStyleId>{5C22544A-7EE6-4342-B048-85BDC9FD1C3A}</a:tableStyleId>
              </a:tblPr>
              <a:tblGrid>
                <a:gridCol w="4127202">
                  <a:extLst>
                    <a:ext uri="{9D8B030D-6E8A-4147-A177-3AD203B41FA5}">
                      <a16:colId xmlns:a16="http://schemas.microsoft.com/office/drawing/2014/main" val="20000"/>
                    </a:ext>
                  </a:extLst>
                </a:gridCol>
                <a:gridCol w="4127202">
                  <a:extLst>
                    <a:ext uri="{9D8B030D-6E8A-4147-A177-3AD203B41FA5}">
                      <a16:colId xmlns:a16="http://schemas.microsoft.com/office/drawing/2014/main" val="20001"/>
                    </a:ext>
                  </a:extLst>
                </a:gridCol>
              </a:tblGrid>
              <a:tr h="579120">
                <a:tc>
                  <a:txBody>
                    <a:bodyPr/>
                    <a:lstStyle/>
                    <a:p>
                      <a:pPr algn="ctr"/>
                      <a:r>
                        <a:rPr lang="it-IT" sz="1600" b="1" kern="1200" dirty="0">
                          <a:solidFill>
                            <a:srgbClr val="008000"/>
                          </a:solidFill>
                          <a:effectLst/>
                          <a:latin typeface="+mn-lt"/>
                          <a:ea typeface="+mn-ea"/>
                          <a:cs typeface="+mn-cs"/>
                        </a:rPr>
                        <a:t>TESTO APPROVATO DALLA CAMERA</a:t>
                      </a:r>
                      <a:r>
                        <a:rPr lang="it-IT" sz="1600" dirty="0">
                          <a:solidFill>
                            <a:srgbClr val="008000"/>
                          </a:solidFill>
                          <a:effectLst/>
                        </a:rPr>
                        <a:t> </a:t>
                      </a:r>
                    </a:p>
                    <a:p>
                      <a:pPr algn="ctr"/>
                      <a:r>
                        <a:rPr lang="it-IT" sz="1600" b="1" dirty="0">
                          <a:solidFill>
                            <a:srgbClr val="008000"/>
                          </a:solidFill>
                          <a:effectLst/>
                        </a:rPr>
                        <a:t>27 GENNAIO 2016</a:t>
                      </a:r>
                      <a:endParaRPr lang="it-IT" sz="1600" b="1" dirty="0">
                        <a:solidFill>
                          <a:srgbClr val="008000"/>
                        </a:solidFill>
                      </a:endParaRPr>
                    </a:p>
                  </a:txBody>
                  <a:tcPr/>
                </a:tc>
                <a:tc>
                  <a:txBody>
                    <a:bodyPr/>
                    <a:lstStyle/>
                    <a:p>
                      <a:pPr algn="ctr"/>
                      <a:r>
                        <a:rPr lang="it-IT" sz="1600" b="1" kern="1200" dirty="0">
                          <a:solidFill>
                            <a:srgbClr val="FF0000"/>
                          </a:solidFill>
                          <a:effectLst/>
                          <a:latin typeface="+mn-lt"/>
                          <a:ea typeface="+mn-ea"/>
                          <a:cs typeface="+mn-cs"/>
                        </a:rPr>
                        <a:t>TESTO APPROVATO IN COMMISSIONE A NOVEMBRE 2015</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0"/>
                  </a:ext>
                </a:extLst>
              </a:tr>
              <a:tr h="256032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800" kern="1200" dirty="0">
                          <a:solidFill>
                            <a:schemeClr val="dk1"/>
                          </a:solidFill>
                          <a:effectLst/>
                          <a:latin typeface="+mn-lt"/>
                          <a:ea typeface="+mn-ea"/>
                          <a:cs typeface="+mn-cs"/>
                        </a:rPr>
                        <a:t>7. Le tutele di cui al presente articolo non sono garantite nei casi in cui sia accertata, anche con sentenza di primo grado, la responsabilità penale del segnalante per i reati di calunnia o diffamazione o comunque per reati commessi con la denuncia di cui al comma 1 ovvero la sua responsabilità civile, per lo stesso titolo, nei casi di dolo o colpa grave.</a:t>
                      </a:r>
                      <a:r>
                        <a:rPr lang="it-IT" sz="1600" dirty="0">
                          <a:effectLst/>
                        </a:rPr>
                        <a:t> </a:t>
                      </a:r>
                      <a:endParaRPr lang="it-IT" sz="1600" dirty="0">
                        <a:solidFill>
                          <a:srgbClr val="008000"/>
                        </a:solidFill>
                      </a:endParaRPr>
                    </a:p>
                  </a:txBody>
                  <a:tcPr/>
                </a:tc>
                <a:tc>
                  <a:txBody>
                    <a:bodyPr/>
                    <a:lstStyle/>
                    <a:p>
                      <a:r>
                        <a:rPr lang="it-IT" sz="1800" kern="1200" dirty="0">
                          <a:solidFill>
                            <a:schemeClr val="dk1"/>
                          </a:solidFill>
                          <a:effectLst/>
                          <a:latin typeface="+mn-lt"/>
                          <a:ea typeface="+mn-ea"/>
                          <a:cs typeface="+mn-cs"/>
                        </a:rPr>
                        <a:t>7. Le tutele di cui al presente articolo non sono garantite nei casi in cui sia accertata, anche con sentenza di primo grado, la responsabilità penale del segnalante per i reati di calunnia o diffamazione o comunque per reati commessi con la denuncia di cui al comma 1 ovvero la sua responsabilità civile, per lo stesso titolo, nei casi di dolo o colpa grave.</a:t>
                      </a:r>
                      <a:r>
                        <a:rPr lang="it-IT" sz="1600" dirty="0">
                          <a:effectLst/>
                        </a:rPr>
                        <a:t> </a:t>
                      </a:r>
                      <a:endParaRPr lang="it-IT" sz="1600" dirty="0">
                        <a:solidFill>
                          <a:srgbClr val="FF0000"/>
                        </a:solidFill>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542356" y="4105374"/>
            <a:ext cx="7946626" cy="338554"/>
          </a:xfrm>
          <a:prstGeom prst="rect">
            <a:avLst/>
          </a:prstGeom>
          <a:solidFill>
            <a:schemeClr val="bg1"/>
          </a:solidFill>
        </p:spPr>
        <p:txBody>
          <a:bodyPr wrap="square" rtlCol="0">
            <a:spAutoFit/>
          </a:bodyPr>
          <a:lstStyle/>
          <a:p>
            <a:pPr marL="285750" lvl="0" indent="-285750">
              <a:buFont typeface="Arial"/>
              <a:buChar char="•"/>
            </a:pPr>
            <a:r>
              <a:rPr lang="it-IT" sz="1600" b="1" dirty="0"/>
              <a:t>Niente da dire</a:t>
            </a:r>
            <a:endParaRPr lang="it-IT" sz="1600" dirty="0"/>
          </a:p>
        </p:txBody>
      </p:sp>
      <p:sp>
        <p:nvSpPr>
          <p:cNvPr id="2" name="TextBox 1"/>
          <p:cNvSpPr txBox="1"/>
          <p:nvPr/>
        </p:nvSpPr>
        <p:spPr>
          <a:xfrm>
            <a:off x="8488981" y="2262298"/>
            <a:ext cx="615553" cy="3968940"/>
          </a:xfrm>
          <a:prstGeom prst="rect">
            <a:avLst/>
          </a:prstGeom>
        </p:spPr>
        <p:style>
          <a:lnRef idx="2">
            <a:schemeClr val="dk1"/>
          </a:lnRef>
          <a:fillRef idx="1">
            <a:schemeClr val="lt1"/>
          </a:fillRef>
          <a:effectRef idx="0">
            <a:schemeClr val="dk1"/>
          </a:effectRef>
          <a:fontRef idx="minor">
            <a:schemeClr val="dk1"/>
          </a:fontRef>
        </p:style>
        <p:txBody>
          <a:bodyPr vert="vert270" wrap="square" rtlCol="0">
            <a:spAutoFit/>
          </a:bodyPr>
          <a:lstStyle/>
          <a:p>
            <a:pPr algn="ctr"/>
            <a:r>
              <a:rPr lang="it-IT" sz="2800" b="1" dirty="0"/>
              <a:t>ARTICOLO 1 COMMA 7</a:t>
            </a:r>
          </a:p>
        </p:txBody>
      </p:sp>
    </p:spTree>
    <p:extLst>
      <p:ext uri="{BB962C8B-B14F-4D97-AF65-F5344CB8AC3E}">
        <p14:creationId xmlns:p14="http://schemas.microsoft.com/office/powerpoint/2010/main" val="1044114222"/>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274</a:t>
            </a:fld>
            <a:endParaRPr lang="it-IT"/>
          </a:p>
        </p:txBody>
      </p:sp>
      <p:graphicFrame>
        <p:nvGraphicFramePr>
          <p:cNvPr id="5" name="Table 4"/>
          <p:cNvGraphicFramePr>
            <a:graphicFrameLocks noGrp="1"/>
          </p:cNvGraphicFramePr>
          <p:nvPr>
            <p:extLst/>
          </p:nvPr>
        </p:nvGraphicFramePr>
        <p:xfrm>
          <a:off x="423299" y="87249"/>
          <a:ext cx="8254404" cy="3962400"/>
        </p:xfrm>
        <a:graphic>
          <a:graphicData uri="http://schemas.openxmlformats.org/drawingml/2006/table">
            <a:tbl>
              <a:tblPr bandRow="1">
                <a:tableStyleId>{5C22544A-7EE6-4342-B048-85BDC9FD1C3A}</a:tableStyleId>
              </a:tblPr>
              <a:tblGrid>
                <a:gridCol w="4127202">
                  <a:extLst>
                    <a:ext uri="{9D8B030D-6E8A-4147-A177-3AD203B41FA5}">
                      <a16:colId xmlns:a16="http://schemas.microsoft.com/office/drawing/2014/main" val="20000"/>
                    </a:ext>
                  </a:extLst>
                </a:gridCol>
                <a:gridCol w="4127202">
                  <a:extLst>
                    <a:ext uri="{9D8B030D-6E8A-4147-A177-3AD203B41FA5}">
                      <a16:colId xmlns:a16="http://schemas.microsoft.com/office/drawing/2014/main" val="20001"/>
                    </a:ext>
                  </a:extLst>
                </a:gridCol>
              </a:tblGrid>
              <a:tr h="579120">
                <a:tc>
                  <a:txBody>
                    <a:bodyPr/>
                    <a:lstStyle/>
                    <a:p>
                      <a:pPr algn="ctr"/>
                      <a:r>
                        <a:rPr lang="it-IT" sz="1600" b="1" kern="1200" dirty="0">
                          <a:solidFill>
                            <a:srgbClr val="008000"/>
                          </a:solidFill>
                          <a:effectLst/>
                          <a:latin typeface="+mn-lt"/>
                          <a:ea typeface="+mn-ea"/>
                          <a:cs typeface="+mn-cs"/>
                        </a:rPr>
                        <a:t>TESTO APPROVATO DALLA CAMERA</a:t>
                      </a:r>
                      <a:r>
                        <a:rPr lang="it-IT" sz="1600" dirty="0">
                          <a:solidFill>
                            <a:srgbClr val="008000"/>
                          </a:solidFill>
                          <a:effectLst/>
                        </a:rPr>
                        <a:t> </a:t>
                      </a:r>
                    </a:p>
                    <a:p>
                      <a:pPr algn="ctr"/>
                      <a:r>
                        <a:rPr lang="it-IT" sz="1600" b="1" dirty="0">
                          <a:solidFill>
                            <a:srgbClr val="008000"/>
                          </a:solidFill>
                          <a:effectLst/>
                        </a:rPr>
                        <a:t>27 GENNAIO 2016</a:t>
                      </a:r>
                      <a:endParaRPr lang="it-IT" sz="1600" b="1" dirty="0">
                        <a:solidFill>
                          <a:srgbClr val="008000"/>
                        </a:solidFill>
                      </a:endParaRPr>
                    </a:p>
                  </a:txBody>
                  <a:tcPr/>
                </a:tc>
                <a:tc>
                  <a:txBody>
                    <a:bodyPr/>
                    <a:lstStyle/>
                    <a:p>
                      <a:pPr algn="ctr"/>
                      <a:r>
                        <a:rPr lang="it-IT" sz="1600" b="1" kern="1200" dirty="0">
                          <a:solidFill>
                            <a:srgbClr val="FF0000"/>
                          </a:solidFill>
                          <a:effectLst/>
                          <a:latin typeface="+mn-lt"/>
                          <a:ea typeface="+mn-ea"/>
                          <a:cs typeface="+mn-cs"/>
                        </a:rPr>
                        <a:t>TESTO APPROVATO IN COMMISSIONE A NOVEMBRE 2015</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0"/>
                  </a:ext>
                </a:extLst>
              </a:tr>
              <a:tr h="33832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800" kern="1200" dirty="0">
                          <a:solidFill>
                            <a:schemeClr val="dk1"/>
                          </a:solidFill>
                          <a:effectLst/>
                          <a:latin typeface="+mn-lt"/>
                          <a:ea typeface="+mn-ea"/>
                          <a:cs typeface="+mn-cs"/>
                        </a:rPr>
                        <a:t>8. Qualora al termine del procedimento penale, civile o contabile ovvero all’esito dell’attività di accertamento del- l’ANAC risulti </a:t>
                      </a:r>
                      <a:r>
                        <a:rPr lang="it-IT" sz="1800" b="1" kern="1200" dirty="0">
                          <a:solidFill>
                            <a:schemeClr val="dk1"/>
                          </a:solidFill>
                          <a:effectLst/>
                          <a:latin typeface="+mn-lt"/>
                          <a:ea typeface="+mn-ea"/>
                          <a:cs typeface="+mn-cs"/>
                        </a:rPr>
                        <a:t>l’infondatezza della segnalazione e che la stessa non è stata effettuata in buona fede</a:t>
                      </a:r>
                      <a:r>
                        <a:rPr lang="it-IT" sz="1800" kern="1200" dirty="0">
                          <a:solidFill>
                            <a:schemeClr val="dk1"/>
                          </a:solidFill>
                          <a:effectLst/>
                          <a:latin typeface="+mn-lt"/>
                          <a:ea typeface="+mn-ea"/>
                          <a:cs typeface="+mn-cs"/>
                        </a:rPr>
                        <a:t>, il segnalante è sottoposto a procedimento disciplinare dall’ente di appartenenza, al termine del quale, sulla base di quanto stabilito dai contratti collettivi, può essere irrogata la misura sanzionatoria anche del licenziamento senza preavviso</a:t>
                      </a:r>
                      <a:r>
                        <a:rPr lang="it-IT" dirty="0">
                          <a:effectLst/>
                        </a:rPr>
                        <a:t> </a:t>
                      </a:r>
                      <a:endParaRPr lang="it-IT" sz="1600" dirty="0">
                        <a:solidFill>
                          <a:srgbClr val="008000"/>
                        </a:solidFill>
                      </a:endParaRPr>
                    </a:p>
                  </a:txBody>
                  <a:tcPr/>
                </a:tc>
                <a:tc>
                  <a:txBody>
                    <a:bodyPr/>
                    <a:lstStyle/>
                    <a:p>
                      <a:r>
                        <a:rPr lang="it-IT" sz="1800" kern="1200" dirty="0">
                          <a:solidFill>
                            <a:schemeClr val="dk1"/>
                          </a:solidFill>
                          <a:effectLst/>
                          <a:latin typeface="+mn-lt"/>
                          <a:ea typeface="+mn-ea"/>
                          <a:cs typeface="+mn-cs"/>
                        </a:rPr>
                        <a:t>8. Qualora al termine del procedimento penale, civile o contabile ovvero all’esito dell’attività di accertamento dell’ANAC risulti l’infondatezza della segnalazione e che la stessa non è stata effettuata in buona fede, il segnalante è sottoposto a procedimento disciplinare dall’Ente di appartenenza, al termine del quale, sulla base di quanto stabilito dai contratti collettivi, può essere irrogata la misura sanzionatoria anche del licenziamento senza preavviso.</a:t>
                      </a:r>
                      <a:r>
                        <a:rPr lang="it-IT" dirty="0">
                          <a:effectLst/>
                        </a:rPr>
                        <a:t> </a:t>
                      </a:r>
                      <a:endParaRPr lang="it-IT" sz="1600" dirty="0">
                        <a:solidFill>
                          <a:srgbClr val="FF0000"/>
                        </a:solidFill>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542355" y="4502268"/>
            <a:ext cx="7946626" cy="1569660"/>
          </a:xfrm>
          <a:prstGeom prst="rect">
            <a:avLst/>
          </a:prstGeom>
          <a:solidFill>
            <a:schemeClr val="bg1"/>
          </a:solidFill>
        </p:spPr>
        <p:txBody>
          <a:bodyPr wrap="square" rtlCol="0">
            <a:spAutoFit/>
          </a:bodyPr>
          <a:lstStyle/>
          <a:p>
            <a:pPr marL="285750" lvl="0" indent="-285750">
              <a:buFont typeface="Arial"/>
              <a:buChar char="•"/>
            </a:pPr>
            <a:r>
              <a:rPr lang="it-IT" sz="1600" b="1" dirty="0"/>
              <a:t>Questo comma andava decisamente modificato!!!</a:t>
            </a:r>
            <a:endParaRPr lang="it-IT" sz="1600" dirty="0"/>
          </a:p>
          <a:p>
            <a:pPr marL="285750" lvl="0" indent="-285750">
              <a:buFont typeface="Arial"/>
              <a:buChar char="•"/>
            </a:pPr>
            <a:r>
              <a:rPr lang="it-IT" sz="1600" dirty="0"/>
              <a:t>Dal testo della norma, non si comprende se i criteri dell’infondatezza e della cattiva fede debbano coesistere entrambi nello stesso momento.</a:t>
            </a:r>
          </a:p>
          <a:p>
            <a:pPr marL="285750" indent="-285750">
              <a:buFont typeface="Arial"/>
              <a:buChar char="•"/>
            </a:pPr>
            <a:r>
              <a:rPr lang="it-IT" sz="1600" dirty="0"/>
              <a:t>Il segnalante va difeso anche se la sua segnalazione risulta infondata. Gli unici elementi che vanno valutati ai fini di una sanzione disciplinare del segnalante sono la buona fede e i ragionevoli motivi. </a:t>
            </a:r>
          </a:p>
        </p:txBody>
      </p:sp>
      <p:sp>
        <p:nvSpPr>
          <p:cNvPr id="2" name="TextBox 1"/>
          <p:cNvSpPr txBox="1"/>
          <p:nvPr/>
        </p:nvSpPr>
        <p:spPr>
          <a:xfrm>
            <a:off x="8488981" y="1932881"/>
            <a:ext cx="615553" cy="4233536"/>
          </a:xfrm>
          <a:prstGeom prst="rect">
            <a:avLst/>
          </a:prstGeom>
        </p:spPr>
        <p:style>
          <a:lnRef idx="2">
            <a:schemeClr val="dk1"/>
          </a:lnRef>
          <a:fillRef idx="1">
            <a:schemeClr val="lt1"/>
          </a:fillRef>
          <a:effectRef idx="0">
            <a:schemeClr val="dk1"/>
          </a:effectRef>
          <a:fontRef idx="minor">
            <a:schemeClr val="dk1"/>
          </a:fontRef>
        </p:style>
        <p:txBody>
          <a:bodyPr vert="vert270" wrap="square" rtlCol="0">
            <a:spAutoFit/>
          </a:bodyPr>
          <a:lstStyle/>
          <a:p>
            <a:pPr algn="ctr"/>
            <a:r>
              <a:rPr lang="it-IT" sz="2800" b="1" dirty="0"/>
              <a:t>ARTICOLO 1 COMMA 8</a:t>
            </a:r>
          </a:p>
        </p:txBody>
      </p:sp>
    </p:spTree>
    <p:extLst>
      <p:ext uri="{BB962C8B-B14F-4D97-AF65-F5344CB8AC3E}">
        <p14:creationId xmlns:p14="http://schemas.microsoft.com/office/powerpoint/2010/main" val="2746084726"/>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275</a:t>
            </a:fld>
            <a:endParaRPr lang="it-IT"/>
          </a:p>
        </p:txBody>
      </p:sp>
      <p:graphicFrame>
        <p:nvGraphicFramePr>
          <p:cNvPr id="5" name="Table 4"/>
          <p:cNvGraphicFramePr>
            <a:graphicFrameLocks noGrp="1"/>
          </p:cNvGraphicFramePr>
          <p:nvPr>
            <p:extLst/>
          </p:nvPr>
        </p:nvGraphicFramePr>
        <p:xfrm>
          <a:off x="423299" y="87249"/>
          <a:ext cx="8254404" cy="2590800"/>
        </p:xfrm>
        <a:graphic>
          <a:graphicData uri="http://schemas.openxmlformats.org/drawingml/2006/table">
            <a:tbl>
              <a:tblPr bandRow="1">
                <a:tableStyleId>{5C22544A-7EE6-4342-B048-85BDC9FD1C3A}</a:tableStyleId>
              </a:tblPr>
              <a:tblGrid>
                <a:gridCol w="4127202">
                  <a:extLst>
                    <a:ext uri="{9D8B030D-6E8A-4147-A177-3AD203B41FA5}">
                      <a16:colId xmlns:a16="http://schemas.microsoft.com/office/drawing/2014/main" val="20000"/>
                    </a:ext>
                  </a:extLst>
                </a:gridCol>
                <a:gridCol w="4127202">
                  <a:extLst>
                    <a:ext uri="{9D8B030D-6E8A-4147-A177-3AD203B41FA5}">
                      <a16:colId xmlns:a16="http://schemas.microsoft.com/office/drawing/2014/main" val="20001"/>
                    </a:ext>
                  </a:extLst>
                </a:gridCol>
              </a:tblGrid>
              <a:tr h="579120">
                <a:tc>
                  <a:txBody>
                    <a:bodyPr/>
                    <a:lstStyle/>
                    <a:p>
                      <a:pPr algn="ctr"/>
                      <a:r>
                        <a:rPr lang="it-IT" sz="1600" b="1" kern="1200" dirty="0">
                          <a:solidFill>
                            <a:srgbClr val="008000"/>
                          </a:solidFill>
                          <a:effectLst/>
                          <a:latin typeface="+mn-lt"/>
                          <a:ea typeface="+mn-ea"/>
                          <a:cs typeface="+mn-cs"/>
                        </a:rPr>
                        <a:t>TESTO APPROVATO DALLA CAMERA</a:t>
                      </a:r>
                      <a:r>
                        <a:rPr lang="it-IT" sz="1600" dirty="0">
                          <a:solidFill>
                            <a:srgbClr val="008000"/>
                          </a:solidFill>
                          <a:effectLst/>
                        </a:rPr>
                        <a:t> </a:t>
                      </a:r>
                    </a:p>
                    <a:p>
                      <a:pPr algn="ctr"/>
                      <a:r>
                        <a:rPr lang="it-IT" sz="1600" b="1" dirty="0">
                          <a:solidFill>
                            <a:srgbClr val="008000"/>
                          </a:solidFill>
                          <a:effectLst/>
                        </a:rPr>
                        <a:t>27 GENNAIO 2016</a:t>
                      </a:r>
                      <a:endParaRPr lang="it-IT" sz="1600" b="1" dirty="0">
                        <a:solidFill>
                          <a:srgbClr val="008000"/>
                        </a:solidFill>
                      </a:endParaRPr>
                    </a:p>
                  </a:txBody>
                  <a:tcPr/>
                </a:tc>
                <a:tc>
                  <a:txBody>
                    <a:bodyPr/>
                    <a:lstStyle/>
                    <a:p>
                      <a:pPr algn="ctr"/>
                      <a:r>
                        <a:rPr lang="it-IT" sz="1600" b="1" kern="1200" dirty="0">
                          <a:solidFill>
                            <a:srgbClr val="FF0000"/>
                          </a:solidFill>
                          <a:effectLst/>
                          <a:latin typeface="+mn-lt"/>
                          <a:ea typeface="+mn-ea"/>
                          <a:cs typeface="+mn-cs"/>
                        </a:rPr>
                        <a:t>TESTO APPROVATO IN COMMISSIONE A NOVEMBRE 2015</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0"/>
                  </a:ext>
                </a:extLst>
              </a:tr>
              <a:tr h="20116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800" kern="1200" dirty="0">
                          <a:solidFill>
                            <a:schemeClr val="dk1"/>
                          </a:solidFill>
                          <a:effectLst/>
                          <a:latin typeface="+mn-lt"/>
                          <a:ea typeface="+mn-ea"/>
                          <a:cs typeface="+mn-cs"/>
                        </a:rPr>
                        <a:t>9. </a:t>
                      </a:r>
                      <a:r>
                        <a:rPr lang="it-IT" sz="1800" b="1" i="1" kern="1200" dirty="0">
                          <a:solidFill>
                            <a:schemeClr val="dk1"/>
                          </a:solidFill>
                          <a:effectLst/>
                          <a:latin typeface="+mn-lt"/>
                          <a:ea typeface="+mn-ea"/>
                          <a:cs typeface="+mn-cs"/>
                        </a:rPr>
                        <a:t>Questo articolo non esiste più nella nuova formulazione</a:t>
                      </a:r>
                      <a:r>
                        <a:rPr lang="it-IT" dirty="0">
                          <a:effectLst/>
                        </a:rPr>
                        <a:t> </a:t>
                      </a:r>
                      <a:endParaRPr lang="it-IT" sz="1600" dirty="0">
                        <a:solidFill>
                          <a:srgbClr val="008000"/>
                        </a:solidFill>
                      </a:endParaRPr>
                    </a:p>
                  </a:txBody>
                  <a:tcPr/>
                </a:tc>
                <a:tc>
                  <a:txBody>
                    <a:bodyPr/>
                    <a:lstStyle/>
                    <a:p>
                      <a:r>
                        <a:rPr lang="it-IT" sz="1800" strike="sngStrike" kern="1200" dirty="0">
                          <a:solidFill>
                            <a:schemeClr val="dk1"/>
                          </a:solidFill>
                          <a:effectLst/>
                          <a:latin typeface="+mn-lt"/>
                          <a:ea typeface="+mn-ea"/>
                          <a:cs typeface="+mn-cs"/>
                        </a:rPr>
                        <a:t>9. Qualora si riveli fondata la segnalazione da parte del dipendente allo stesso sono riconosciute forme di </a:t>
                      </a:r>
                      <a:r>
                        <a:rPr lang="it-IT" sz="1800" strike="sngStrike" kern="1200" dirty="0" err="1">
                          <a:solidFill>
                            <a:schemeClr val="dk1"/>
                          </a:solidFill>
                          <a:effectLst/>
                          <a:latin typeface="+mn-lt"/>
                          <a:ea typeface="+mn-ea"/>
                          <a:cs typeface="+mn-cs"/>
                        </a:rPr>
                        <a:t>premialità</a:t>
                      </a:r>
                      <a:r>
                        <a:rPr lang="it-IT" sz="1800" strike="sngStrike" kern="1200" dirty="0">
                          <a:solidFill>
                            <a:schemeClr val="dk1"/>
                          </a:solidFill>
                          <a:effectLst/>
                          <a:latin typeface="+mn-lt"/>
                          <a:ea typeface="+mn-ea"/>
                          <a:cs typeface="+mn-cs"/>
                        </a:rPr>
                        <a:t>, anche in relazione alla valutazione della professionalità secondo i rispettivi ordinamenti, da definirsi in sede contrattuale.</a:t>
                      </a:r>
                      <a:r>
                        <a:rPr lang="it-IT" dirty="0">
                          <a:effectLst/>
                        </a:rPr>
                        <a:t> </a:t>
                      </a:r>
                      <a:endParaRPr lang="it-IT" sz="1600" dirty="0">
                        <a:solidFill>
                          <a:srgbClr val="FF0000"/>
                        </a:solidFill>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542355" y="4502268"/>
            <a:ext cx="7946626" cy="584776"/>
          </a:xfrm>
          <a:prstGeom prst="rect">
            <a:avLst/>
          </a:prstGeom>
          <a:solidFill>
            <a:schemeClr val="bg1"/>
          </a:solidFill>
        </p:spPr>
        <p:txBody>
          <a:bodyPr wrap="square" rtlCol="0">
            <a:spAutoFit/>
          </a:bodyPr>
          <a:lstStyle/>
          <a:p>
            <a:pPr marL="285750" lvl="0" indent="-285750">
              <a:buFont typeface="Arial"/>
              <a:buChar char="•"/>
            </a:pPr>
            <a:r>
              <a:rPr lang="it-IT" sz="1600" b="1" dirty="0"/>
              <a:t>Scompare ogni riferimento a “forme di </a:t>
            </a:r>
            <a:r>
              <a:rPr lang="it-IT" sz="1600" b="1" dirty="0" err="1"/>
              <a:t>premialità</a:t>
            </a:r>
            <a:r>
              <a:rPr lang="it-IT" sz="1600" b="1" dirty="0"/>
              <a:t>” e/o incentivi economici o di altro tipo per chi segnala </a:t>
            </a:r>
            <a:endParaRPr lang="it-IT" sz="1600" dirty="0"/>
          </a:p>
        </p:txBody>
      </p:sp>
      <p:sp>
        <p:nvSpPr>
          <p:cNvPr id="2" name="TextBox 1"/>
          <p:cNvSpPr txBox="1"/>
          <p:nvPr/>
        </p:nvSpPr>
        <p:spPr>
          <a:xfrm>
            <a:off x="8488981" y="2262298"/>
            <a:ext cx="615553" cy="3995400"/>
          </a:xfrm>
          <a:prstGeom prst="rect">
            <a:avLst/>
          </a:prstGeom>
        </p:spPr>
        <p:style>
          <a:lnRef idx="2">
            <a:schemeClr val="dk1"/>
          </a:lnRef>
          <a:fillRef idx="1">
            <a:schemeClr val="lt1"/>
          </a:fillRef>
          <a:effectRef idx="0">
            <a:schemeClr val="dk1"/>
          </a:effectRef>
          <a:fontRef idx="minor">
            <a:schemeClr val="dk1"/>
          </a:fontRef>
        </p:style>
        <p:txBody>
          <a:bodyPr vert="vert270" wrap="square" rtlCol="0">
            <a:spAutoFit/>
          </a:bodyPr>
          <a:lstStyle/>
          <a:p>
            <a:pPr algn="ctr"/>
            <a:r>
              <a:rPr lang="it-IT" sz="2800" b="1" dirty="0"/>
              <a:t>ARTICOLO 1 COMMA 9</a:t>
            </a:r>
          </a:p>
        </p:txBody>
      </p:sp>
    </p:spTree>
    <p:extLst>
      <p:ext uri="{BB962C8B-B14F-4D97-AF65-F5344CB8AC3E}">
        <p14:creationId xmlns:p14="http://schemas.microsoft.com/office/powerpoint/2010/main" val="3317568428"/>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276</a:t>
            </a:fld>
            <a:endParaRPr lang="it-IT"/>
          </a:p>
        </p:txBody>
      </p:sp>
      <p:graphicFrame>
        <p:nvGraphicFramePr>
          <p:cNvPr id="5" name="Table 4"/>
          <p:cNvGraphicFramePr>
            <a:graphicFrameLocks noGrp="1"/>
          </p:cNvGraphicFramePr>
          <p:nvPr>
            <p:extLst/>
          </p:nvPr>
        </p:nvGraphicFramePr>
        <p:xfrm>
          <a:off x="423299" y="87249"/>
          <a:ext cx="8254404" cy="4739640"/>
        </p:xfrm>
        <a:graphic>
          <a:graphicData uri="http://schemas.openxmlformats.org/drawingml/2006/table">
            <a:tbl>
              <a:tblPr bandRow="1">
                <a:tableStyleId>{5C22544A-7EE6-4342-B048-85BDC9FD1C3A}</a:tableStyleId>
              </a:tblPr>
              <a:tblGrid>
                <a:gridCol w="4127202">
                  <a:extLst>
                    <a:ext uri="{9D8B030D-6E8A-4147-A177-3AD203B41FA5}">
                      <a16:colId xmlns:a16="http://schemas.microsoft.com/office/drawing/2014/main" val="20000"/>
                    </a:ext>
                  </a:extLst>
                </a:gridCol>
                <a:gridCol w="4127202">
                  <a:extLst>
                    <a:ext uri="{9D8B030D-6E8A-4147-A177-3AD203B41FA5}">
                      <a16:colId xmlns:a16="http://schemas.microsoft.com/office/drawing/2014/main" val="20001"/>
                    </a:ext>
                  </a:extLst>
                </a:gridCol>
              </a:tblGrid>
              <a:tr h="579120">
                <a:tc>
                  <a:txBody>
                    <a:bodyPr/>
                    <a:lstStyle/>
                    <a:p>
                      <a:pPr algn="ctr"/>
                      <a:r>
                        <a:rPr lang="it-IT" sz="1600" b="1" kern="1200" dirty="0">
                          <a:solidFill>
                            <a:srgbClr val="008000"/>
                          </a:solidFill>
                          <a:effectLst/>
                          <a:latin typeface="+mn-lt"/>
                          <a:ea typeface="+mn-ea"/>
                          <a:cs typeface="+mn-cs"/>
                        </a:rPr>
                        <a:t>TESTO APPROVATO DALLA CAMERA</a:t>
                      </a:r>
                      <a:r>
                        <a:rPr lang="it-IT" sz="1600" dirty="0">
                          <a:solidFill>
                            <a:srgbClr val="008000"/>
                          </a:solidFill>
                          <a:effectLst/>
                        </a:rPr>
                        <a:t> </a:t>
                      </a:r>
                    </a:p>
                    <a:p>
                      <a:pPr algn="ctr"/>
                      <a:r>
                        <a:rPr lang="it-IT" sz="1600" b="1" dirty="0">
                          <a:solidFill>
                            <a:srgbClr val="008000"/>
                          </a:solidFill>
                          <a:effectLst/>
                        </a:rPr>
                        <a:t>27 GENNAIO 2016</a:t>
                      </a:r>
                      <a:endParaRPr lang="it-IT" sz="1600" b="1" dirty="0">
                        <a:solidFill>
                          <a:srgbClr val="008000"/>
                        </a:solidFill>
                      </a:endParaRPr>
                    </a:p>
                  </a:txBody>
                  <a:tcPr/>
                </a:tc>
                <a:tc>
                  <a:txBody>
                    <a:bodyPr/>
                    <a:lstStyle/>
                    <a:p>
                      <a:pPr algn="ctr"/>
                      <a:r>
                        <a:rPr lang="it-IT" sz="1600" b="1" kern="1200" dirty="0">
                          <a:solidFill>
                            <a:srgbClr val="FF0000"/>
                          </a:solidFill>
                          <a:effectLst/>
                          <a:latin typeface="+mn-lt"/>
                          <a:ea typeface="+mn-ea"/>
                          <a:cs typeface="+mn-cs"/>
                        </a:rPr>
                        <a:t>TESTO APPROVATO IN COMMISSIONE A NOVEMBRE 2015</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0"/>
                  </a:ext>
                </a:extLst>
              </a:tr>
              <a:tr h="416052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400" i="1" kern="1200" dirty="0">
                          <a:solidFill>
                            <a:schemeClr val="dk1"/>
                          </a:solidFill>
                          <a:effectLst/>
                          <a:latin typeface="+mn-lt"/>
                          <a:ea typeface="+mn-ea"/>
                          <a:cs typeface="+mn-cs"/>
                        </a:rPr>
                        <a:t>(Tutela del dipendente o collaboratore che segnala illeciti nel settore privato).</a:t>
                      </a:r>
                    </a:p>
                    <a:p>
                      <a:r>
                        <a:rPr lang="it-IT" sz="1400" kern="1200" dirty="0">
                          <a:solidFill>
                            <a:schemeClr val="dk1"/>
                          </a:solidFill>
                          <a:effectLst/>
                          <a:latin typeface="+mn-lt"/>
                          <a:ea typeface="+mn-ea"/>
                          <a:cs typeface="+mn-cs"/>
                        </a:rPr>
                        <a:t>1. All’articolo 6 del decreto legislativo 8 giugno 2001, n. 231, dopo il comma 2 sono inseriti i seguenti:</a:t>
                      </a:r>
                    </a:p>
                    <a:p>
                      <a:r>
                        <a:rPr lang="it-IT" sz="1400" kern="1200" dirty="0">
                          <a:solidFill>
                            <a:schemeClr val="dk1"/>
                          </a:solidFill>
                          <a:effectLst/>
                          <a:latin typeface="+mn-lt"/>
                          <a:ea typeface="+mn-ea"/>
                          <a:cs typeface="+mn-cs"/>
                        </a:rPr>
                        <a:t>« 2-bis. I modelli di cui alla lettera a) del comma 1 prevedono:</a:t>
                      </a:r>
                    </a:p>
                    <a:p>
                      <a:pPr marL="342900" indent="-342900">
                        <a:buAutoNum type="alphaLcParenR"/>
                      </a:pPr>
                      <a:r>
                        <a:rPr lang="it-IT" sz="1400" kern="1200" dirty="0">
                          <a:solidFill>
                            <a:schemeClr val="dk1"/>
                          </a:solidFill>
                          <a:effectLst/>
                          <a:latin typeface="+mn-lt"/>
                          <a:ea typeface="+mn-ea"/>
                          <a:cs typeface="+mn-cs"/>
                        </a:rPr>
                        <a:t>a carico delle persone indicate nell’articolo 5, comma 1, lettere a) e b), nonché di coloro che a qualsiasi titolo collaborano con l’ente, l’obbligo di presentare, </a:t>
                      </a:r>
                      <a:r>
                        <a:rPr lang="it-IT" sz="1400" b="1" kern="1200" dirty="0">
                          <a:solidFill>
                            <a:schemeClr val="dk1"/>
                          </a:solidFill>
                          <a:effectLst/>
                          <a:latin typeface="+mn-lt"/>
                          <a:ea typeface="+mn-ea"/>
                          <a:cs typeface="+mn-cs"/>
                        </a:rPr>
                        <a:t>a tutela dell’integrità dell’ente</a:t>
                      </a:r>
                      <a:r>
                        <a:rPr lang="it-IT" sz="1400" kern="1200" dirty="0">
                          <a:solidFill>
                            <a:schemeClr val="dk1"/>
                          </a:solidFill>
                          <a:effectLst/>
                          <a:latin typeface="+mn-lt"/>
                          <a:ea typeface="+mn-ea"/>
                          <a:cs typeface="+mn-cs"/>
                        </a:rPr>
                        <a:t>, segnalazioni circostanziate di </a:t>
                      </a:r>
                      <a:r>
                        <a:rPr lang="it-IT" sz="1400" b="1" kern="1200" dirty="0">
                          <a:solidFill>
                            <a:schemeClr val="dk1"/>
                          </a:solidFill>
                          <a:effectLst/>
                          <a:latin typeface="+mn-lt"/>
                          <a:ea typeface="+mn-ea"/>
                          <a:cs typeface="+mn-cs"/>
                        </a:rPr>
                        <a:t>condotte illecite</a:t>
                      </a:r>
                      <a:r>
                        <a:rPr lang="it-IT" sz="1400" kern="1200" dirty="0">
                          <a:solidFill>
                            <a:schemeClr val="dk1"/>
                          </a:solidFill>
                          <a:effectLst/>
                          <a:latin typeface="+mn-lt"/>
                          <a:ea typeface="+mn-ea"/>
                          <a:cs typeface="+mn-cs"/>
                        </a:rPr>
                        <a:t>, rilevanti ai sensi del presente decreto, che in buona fede, </a:t>
                      </a:r>
                      <a:r>
                        <a:rPr lang="it-IT" sz="1400" b="1" kern="1200" dirty="0">
                          <a:solidFill>
                            <a:schemeClr val="dk1"/>
                          </a:solidFill>
                          <a:effectLst/>
                          <a:latin typeface="+mn-lt"/>
                          <a:ea typeface="+mn-ea"/>
                          <a:cs typeface="+mn-cs"/>
                        </a:rPr>
                        <a:t>sulla base della ragionevole convinzione fondata su elementi di fatto</a:t>
                      </a:r>
                      <a:r>
                        <a:rPr lang="it-IT" sz="1400" kern="1200" dirty="0">
                          <a:solidFill>
                            <a:schemeClr val="dk1"/>
                          </a:solidFill>
                          <a:effectLst/>
                          <a:latin typeface="+mn-lt"/>
                          <a:ea typeface="+mn-ea"/>
                          <a:cs typeface="+mn-cs"/>
                        </a:rPr>
                        <a:t>, ritengano essersi verificate, o di violazioni del modello di organizzazione e gestione dell’ente di cui siano venuti a conoscenza in ragione delle funzioni svolte;</a:t>
                      </a:r>
                      <a:r>
                        <a:rPr lang="it-IT" sz="1400" dirty="0">
                          <a:effectLst/>
                        </a:rPr>
                        <a:t> </a:t>
                      </a:r>
                    </a:p>
                    <a:p>
                      <a:pPr marL="0" indent="0">
                        <a:buNone/>
                      </a:pPr>
                      <a:r>
                        <a:rPr lang="is-IS" sz="1500" kern="1200" dirty="0">
                          <a:solidFill>
                            <a:schemeClr val="dk1"/>
                          </a:solidFill>
                          <a:effectLst/>
                          <a:latin typeface="+mn-lt"/>
                          <a:ea typeface="+mn-ea"/>
                          <a:cs typeface="+mn-cs"/>
                        </a:rPr>
                        <a:t>...</a:t>
                      </a:r>
                      <a:endParaRPr lang="it-IT" sz="1500" kern="1200" dirty="0">
                        <a:solidFill>
                          <a:schemeClr val="dk1"/>
                        </a:solidFill>
                        <a:effectLst/>
                        <a:latin typeface="+mn-lt"/>
                        <a:ea typeface="+mn-ea"/>
                        <a:cs typeface="+mn-cs"/>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500" i="1" kern="1200" dirty="0">
                          <a:solidFill>
                            <a:schemeClr val="dk1"/>
                          </a:solidFill>
                          <a:effectLst/>
                          <a:latin typeface="+mn-lt"/>
                          <a:ea typeface="+mn-ea"/>
                          <a:cs typeface="+mn-cs"/>
                        </a:rPr>
                        <a:t>(Tutela del dipendente o collaboratore che segnala </a:t>
                      </a:r>
                      <a:r>
                        <a:rPr lang="it-IT" sz="1400" i="1" kern="1200" dirty="0">
                          <a:solidFill>
                            <a:schemeClr val="dk1"/>
                          </a:solidFill>
                          <a:effectLst/>
                          <a:latin typeface="+mn-lt"/>
                          <a:ea typeface="+mn-ea"/>
                          <a:cs typeface="+mn-cs"/>
                        </a:rPr>
                        <a:t>illeciti nel settore privato).</a:t>
                      </a:r>
                    </a:p>
                    <a:p>
                      <a:r>
                        <a:rPr lang="it-IT" sz="1400" kern="1200" dirty="0">
                          <a:solidFill>
                            <a:schemeClr val="dk1"/>
                          </a:solidFill>
                          <a:effectLst/>
                          <a:latin typeface="+mn-lt"/>
                          <a:ea typeface="+mn-ea"/>
                          <a:cs typeface="+mn-cs"/>
                        </a:rPr>
                        <a:t>1. All’articolo 6, del decreto legislativo 8 giugno 2001, n. 231, dopo il comma 2 sono inseriti i seguenti:</a:t>
                      </a:r>
                    </a:p>
                    <a:p>
                      <a:r>
                        <a:rPr lang="it-IT" sz="1400" kern="1200" dirty="0">
                          <a:solidFill>
                            <a:schemeClr val="dk1"/>
                          </a:solidFill>
                          <a:effectLst/>
                          <a:latin typeface="+mn-lt"/>
                          <a:ea typeface="+mn-ea"/>
                          <a:cs typeface="+mn-cs"/>
                        </a:rPr>
                        <a:t>“</a:t>
                      </a:r>
                      <a:r>
                        <a:rPr lang="it-IT" sz="1400" i="1" kern="1200" dirty="0">
                          <a:solidFill>
                            <a:schemeClr val="dk1"/>
                          </a:solidFill>
                          <a:effectLst/>
                          <a:latin typeface="+mn-lt"/>
                          <a:ea typeface="+mn-ea"/>
                          <a:cs typeface="+mn-cs"/>
                        </a:rPr>
                        <a:t>2-bis</a:t>
                      </a:r>
                      <a:r>
                        <a:rPr lang="it-IT" sz="1400" kern="1200" dirty="0">
                          <a:solidFill>
                            <a:schemeClr val="dk1"/>
                          </a:solidFill>
                          <a:effectLst/>
                          <a:latin typeface="+mn-lt"/>
                          <a:ea typeface="+mn-ea"/>
                          <a:cs typeface="+mn-cs"/>
                        </a:rPr>
                        <a:t>. I modelli di cui alla lettera a), del comma 1, prevedono:</a:t>
                      </a:r>
                    </a:p>
                    <a:p>
                      <a:pPr marL="342900" indent="-342900">
                        <a:buFont typeface="+mj-lt"/>
                        <a:buAutoNum type="alphaLcParenR"/>
                      </a:pPr>
                      <a:r>
                        <a:rPr lang="it-IT" sz="1400" kern="1200" dirty="0">
                          <a:solidFill>
                            <a:schemeClr val="dk1"/>
                          </a:solidFill>
                          <a:effectLst/>
                          <a:latin typeface="+mn-lt"/>
                          <a:ea typeface="+mn-ea"/>
                          <a:cs typeface="+mn-cs"/>
                        </a:rPr>
                        <a:t>a carico delle persone indicate nell’articolo 5, comma 1, lettere a) e b), nonché di coloro che, a qualsiasi titolo, collaborano con l’ente, l’obbligo di presentare segnalazioni circostanziate di illeciti che in buona fede ritengano altamente probabile si siano verificati, rilevanti ai sensi del presente decreto o le violazioni del modello di organizzazione e gestione dell’ente di cui siano venuti a conoscenza a causa o nell’esercizio delle funzioni;</a:t>
                      </a:r>
                    </a:p>
                    <a:p>
                      <a:pPr marL="0" marR="0" indent="0" algn="l" defTabSz="457200" rtl="0" eaLnBrk="1" fontAlgn="auto" latinLnBrk="0" hangingPunct="1">
                        <a:lnSpc>
                          <a:spcPct val="100000"/>
                        </a:lnSpc>
                        <a:spcBef>
                          <a:spcPts val="0"/>
                        </a:spcBef>
                        <a:spcAft>
                          <a:spcPts val="0"/>
                        </a:spcAft>
                        <a:buClrTx/>
                        <a:buSzTx/>
                        <a:buFontTx/>
                        <a:buNone/>
                        <a:tabLst/>
                        <a:defRPr/>
                      </a:pPr>
                      <a:r>
                        <a:rPr lang="is-IS" sz="1400" kern="1200" dirty="0">
                          <a:solidFill>
                            <a:schemeClr val="dk1"/>
                          </a:solidFill>
                          <a:effectLst/>
                          <a:latin typeface="+mn-lt"/>
                          <a:ea typeface="+mn-ea"/>
                          <a:cs typeface="+mn-cs"/>
                        </a:rPr>
                        <a:t>…</a:t>
                      </a:r>
                      <a:endParaRPr lang="it-IT" sz="1400" kern="1200" dirty="0">
                        <a:solidFill>
                          <a:schemeClr val="dk1"/>
                        </a:solidFill>
                        <a:effectLst/>
                        <a:latin typeface="+mn-lt"/>
                        <a:ea typeface="+mn-ea"/>
                        <a:cs typeface="+mn-cs"/>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423299" y="4905593"/>
            <a:ext cx="7946626" cy="1815882"/>
          </a:xfrm>
          <a:prstGeom prst="rect">
            <a:avLst/>
          </a:prstGeom>
          <a:solidFill>
            <a:schemeClr val="bg1"/>
          </a:solidFill>
        </p:spPr>
        <p:txBody>
          <a:bodyPr wrap="square" rtlCol="0">
            <a:spAutoFit/>
          </a:bodyPr>
          <a:lstStyle/>
          <a:p>
            <a:pPr marL="285750" lvl="0" indent="-285750">
              <a:buFont typeface="Arial"/>
              <a:buChar char="•"/>
            </a:pPr>
            <a:r>
              <a:rPr lang="it-IT" sz="1400" b="1" dirty="0"/>
              <a:t>Il WB si estende al settore privato, ma alle sole aziende che possiedono modelli (231) organizzativi volontari</a:t>
            </a:r>
          </a:p>
          <a:p>
            <a:pPr marL="285750" lvl="0" indent="-285750">
              <a:buFont typeface="Arial"/>
              <a:buChar char="•"/>
            </a:pPr>
            <a:r>
              <a:rPr lang="it-IT" sz="1400" dirty="0"/>
              <a:t>QUESTIONE: non è </a:t>
            </a:r>
            <a:r>
              <a:rPr lang="it-IT" sz="1400" b="1" dirty="0"/>
              <a:t>discriminatorio</a:t>
            </a:r>
            <a:r>
              <a:rPr lang="it-IT" sz="1400" dirty="0"/>
              <a:t> prevedere che il WB possa essere tutelato solo in quelle organizzazioni private che adottano volontariamente il modello 231?</a:t>
            </a:r>
          </a:p>
          <a:p>
            <a:pPr marL="285750" lvl="0" indent="-285750">
              <a:buFont typeface="Arial"/>
              <a:buChar char="•"/>
            </a:pPr>
            <a:r>
              <a:rPr lang="it-IT" sz="1400" dirty="0"/>
              <a:t>E gli altri lavoratori? Perché devono subire ritorsioni e non poter far nulla per qualcosa che non hanno determinato loro (cioè la mancata adozione del modello)?</a:t>
            </a:r>
          </a:p>
          <a:p>
            <a:pPr marL="285750" lvl="0" indent="-285750">
              <a:buFont typeface="Arial"/>
              <a:buChar char="•"/>
            </a:pPr>
            <a:r>
              <a:rPr lang="it-IT" sz="1400" dirty="0"/>
              <a:t>Mi sembra paradossale…</a:t>
            </a:r>
          </a:p>
          <a:p>
            <a:pPr marL="285750" indent="-285750">
              <a:buFont typeface="Arial"/>
              <a:buChar char="•"/>
            </a:pPr>
            <a:r>
              <a:rPr lang="it-IT" sz="1400" dirty="0"/>
              <a:t>Occorre “</a:t>
            </a:r>
            <a:r>
              <a:rPr lang="it-IT" sz="1400" b="1" dirty="0"/>
              <a:t>sganciare</a:t>
            </a:r>
            <a:r>
              <a:rPr lang="it-IT" sz="1400" dirty="0"/>
              <a:t>” il WB dalla 231. O si tutelano tutti o non si tutela nessuno.</a:t>
            </a:r>
          </a:p>
        </p:txBody>
      </p:sp>
      <p:sp>
        <p:nvSpPr>
          <p:cNvPr id="2" name="TextBox 1"/>
          <p:cNvSpPr txBox="1"/>
          <p:nvPr/>
        </p:nvSpPr>
        <p:spPr>
          <a:xfrm>
            <a:off x="8488981" y="2262298"/>
            <a:ext cx="615553" cy="3995400"/>
          </a:xfrm>
          <a:prstGeom prst="rect">
            <a:avLst/>
          </a:prstGeom>
        </p:spPr>
        <p:style>
          <a:lnRef idx="2">
            <a:schemeClr val="dk1"/>
          </a:lnRef>
          <a:fillRef idx="1">
            <a:schemeClr val="lt1"/>
          </a:fillRef>
          <a:effectRef idx="0">
            <a:schemeClr val="dk1"/>
          </a:effectRef>
          <a:fontRef idx="minor">
            <a:schemeClr val="dk1"/>
          </a:fontRef>
        </p:style>
        <p:txBody>
          <a:bodyPr vert="vert270" wrap="square" rtlCol="0">
            <a:spAutoFit/>
          </a:bodyPr>
          <a:lstStyle/>
          <a:p>
            <a:pPr algn="ctr"/>
            <a:r>
              <a:rPr lang="it-IT" sz="2800" b="1" dirty="0"/>
              <a:t>ARTICOLO 2</a:t>
            </a:r>
          </a:p>
        </p:txBody>
      </p:sp>
    </p:spTree>
    <p:extLst>
      <p:ext uri="{BB962C8B-B14F-4D97-AF65-F5344CB8AC3E}">
        <p14:creationId xmlns:p14="http://schemas.microsoft.com/office/powerpoint/2010/main" val="1156474260"/>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277</a:t>
            </a:fld>
            <a:endParaRPr lang="it-IT"/>
          </a:p>
        </p:txBody>
      </p:sp>
      <p:graphicFrame>
        <p:nvGraphicFramePr>
          <p:cNvPr id="5" name="Table 4"/>
          <p:cNvGraphicFramePr>
            <a:graphicFrameLocks noGrp="1"/>
          </p:cNvGraphicFramePr>
          <p:nvPr>
            <p:extLst/>
          </p:nvPr>
        </p:nvGraphicFramePr>
        <p:xfrm>
          <a:off x="423299" y="87249"/>
          <a:ext cx="8254404" cy="3840480"/>
        </p:xfrm>
        <a:graphic>
          <a:graphicData uri="http://schemas.openxmlformats.org/drawingml/2006/table">
            <a:tbl>
              <a:tblPr bandRow="1">
                <a:tableStyleId>{5C22544A-7EE6-4342-B048-85BDC9FD1C3A}</a:tableStyleId>
              </a:tblPr>
              <a:tblGrid>
                <a:gridCol w="4127202">
                  <a:extLst>
                    <a:ext uri="{9D8B030D-6E8A-4147-A177-3AD203B41FA5}">
                      <a16:colId xmlns:a16="http://schemas.microsoft.com/office/drawing/2014/main" val="20000"/>
                    </a:ext>
                  </a:extLst>
                </a:gridCol>
                <a:gridCol w="4127202">
                  <a:extLst>
                    <a:ext uri="{9D8B030D-6E8A-4147-A177-3AD203B41FA5}">
                      <a16:colId xmlns:a16="http://schemas.microsoft.com/office/drawing/2014/main" val="20001"/>
                    </a:ext>
                  </a:extLst>
                </a:gridCol>
              </a:tblGrid>
              <a:tr h="579120">
                <a:tc>
                  <a:txBody>
                    <a:bodyPr/>
                    <a:lstStyle/>
                    <a:p>
                      <a:pPr algn="ctr"/>
                      <a:r>
                        <a:rPr lang="it-IT" sz="1600" b="1" kern="1200" dirty="0">
                          <a:solidFill>
                            <a:srgbClr val="008000"/>
                          </a:solidFill>
                          <a:effectLst/>
                          <a:latin typeface="+mn-lt"/>
                          <a:ea typeface="+mn-ea"/>
                          <a:cs typeface="+mn-cs"/>
                        </a:rPr>
                        <a:t>TESTO APPROVATO DALLA CAMERA</a:t>
                      </a:r>
                      <a:r>
                        <a:rPr lang="it-IT" sz="1600" dirty="0">
                          <a:solidFill>
                            <a:srgbClr val="008000"/>
                          </a:solidFill>
                          <a:effectLst/>
                        </a:rPr>
                        <a:t> </a:t>
                      </a:r>
                    </a:p>
                    <a:p>
                      <a:pPr algn="ctr"/>
                      <a:r>
                        <a:rPr lang="it-IT" sz="1600" b="1" dirty="0">
                          <a:solidFill>
                            <a:srgbClr val="008000"/>
                          </a:solidFill>
                          <a:effectLst/>
                        </a:rPr>
                        <a:t>27 GENNAIO 2016</a:t>
                      </a:r>
                      <a:endParaRPr lang="it-IT" sz="1600" b="1" dirty="0">
                        <a:solidFill>
                          <a:srgbClr val="008000"/>
                        </a:solidFill>
                      </a:endParaRPr>
                    </a:p>
                  </a:txBody>
                  <a:tcPr/>
                </a:tc>
                <a:tc>
                  <a:txBody>
                    <a:bodyPr/>
                    <a:lstStyle/>
                    <a:p>
                      <a:pPr algn="ctr"/>
                      <a:r>
                        <a:rPr lang="it-IT" sz="1600" b="1" kern="1200" dirty="0">
                          <a:solidFill>
                            <a:srgbClr val="FF0000"/>
                          </a:solidFill>
                          <a:effectLst/>
                          <a:latin typeface="+mn-lt"/>
                          <a:ea typeface="+mn-ea"/>
                          <a:cs typeface="+mn-cs"/>
                        </a:rPr>
                        <a:t>TESTO APPROVATO IN COMMISSIONE A NOVEMBRE 2015</a:t>
                      </a:r>
                      <a:r>
                        <a:rPr lang="it-IT" sz="1600" dirty="0">
                          <a:solidFill>
                            <a:srgbClr val="FF0000"/>
                          </a:solidFill>
                          <a:effectLst/>
                        </a:rPr>
                        <a:t> </a:t>
                      </a:r>
                      <a:endParaRPr lang="it-IT" sz="1600" dirty="0">
                        <a:solidFill>
                          <a:srgbClr val="FF0000"/>
                        </a:solidFill>
                      </a:endParaRPr>
                    </a:p>
                  </a:txBody>
                  <a:tcPr/>
                </a:tc>
                <a:extLst>
                  <a:ext uri="{0D108BD9-81ED-4DB2-BD59-A6C34878D82A}">
                    <a16:rowId xmlns:a16="http://schemas.microsoft.com/office/drawing/2014/main" val="10000"/>
                  </a:ext>
                </a:extLst>
              </a:tr>
              <a:tr h="32613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600" i="1" kern="1200" dirty="0">
                          <a:solidFill>
                            <a:schemeClr val="dk1"/>
                          </a:solidFill>
                          <a:effectLst/>
                          <a:latin typeface="+mn-lt"/>
                          <a:ea typeface="+mn-ea"/>
                          <a:cs typeface="+mn-cs"/>
                        </a:rPr>
                        <a:t>(Tutela del dipendente o collaboratore che segnala illeciti nel settore privato).</a:t>
                      </a:r>
                      <a:endParaRPr lang="it-IT" sz="1600" kern="1200" dirty="0">
                        <a:solidFill>
                          <a:schemeClr val="dk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is-IS" sz="1600" kern="1200" dirty="0">
                          <a:solidFill>
                            <a:schemeClr val="dk1"/>
                          </a:solidFill>
                          <a:effectLst/>
                          <a:latin typeface="+mn-lt"/>
                          <a:ea typeface="+mn-ea"/>
                          <a:cs typeface="+mn-cs"/>
                        </a:rPr>
                        <a:t>…</a:t>
                      </a:r>
                      <a:endParaRPr lang="it-IT" sz="1600" kern="1200" dirty="0">
                        <a:solidFill>
                          <a:schemeClr val="dk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it-IT" sz="1600" b="0" kern="1200" dirty="0">
                          <a:solidFill>
                            <a:schemeClr val="dk1"/>
                          </a:solidFill>
                          <a:effectLst/>
                          <a:latin typeface="+mn-lt"/>
                          <a:ea typeface="+mn-ea"/>
                          <a:cs typeface="+mn-cs"/>
                        </a:rPr>
                        <a:t>È onere del datore di lavoro, in caso di controversie legate all’irrogazione di sanzioni disciplinari, o a </a:t>
                      </a:r>
                      <a:r>
                        <a:rPr lang="it-IT" sz="1600" b="0" kern="1200" dirty="0" err="1">
                          <a:solidFill>
                            <a:schemeClr val="dk1"/>
                          </a:solidFill>
                          <a:effectLst/>
                          <a:latin typeface="+mn-lt"/>
                          <a:ea typeface="+mn-ea"/>
                          <a:cs typeface="+mn-cs"/>
                        </a:rPr>
                        <a:t>demansionamenti</a:t>
                      </a:r>
                      <a:r>
                        <a:rPr lang="it-IT" sz="1600" b="0" kern="1200" dirty="0">
                          <a:solidFill>
                            <a:schemeClr val="dk1"/>
                          </a:solidFill>
                          <a:effectLst/>
                          <a:latin typeface="+mn-lt"/>
                          <a:ea typeface="+mn-ea"/>
                          <a:cs typeface="+mn-cs"/>
                        </a:rPr>
                        <a:t>, licenziamenti, trasferimenti, o sottoposizione del segnalante ad altra misura organizzativa avente effetti negativi, diretti o indiretti, sulle condizioni di lavoro, successivi alla presentazione della segnalazione, dimostrare che tali misure sono fondate su ragioni estranee alla segnalazione stessa.</a:t>
                      </a:r>
                      <a:r>
                        <a:rPr lang="it-IT" sz="1600" b="0" dirty="0">
                          <a:effectLst/>
                        </a:rPr>
                        <a:t> </a:t>
                      </a:r>
                      <a:endParaRPr lang="it-IT" sz="1600" b="0" kern="1200" dirty="0">
                        <a:solidFill>
                          <a:schemeClr val="dk1"/>
                        </a:solidFill>
                        <a:effectLst/>
                        <a:latin typeface="+mn-lt"/>
                        <a:ea typeface="+mn-ea"/>
                        <a:cs typeface="+mn-cs"/>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600" i="1" kern="1200" dirty="0">
                          <a:solidFill>
                            <a:schemeClr val="dk1"/>
                          </a:solidFill>
                          <a:effectLst/>
                          <a:latin typeface="+mn-lt"/>
                          <a:ea typeface="+mn-ea"/>
                          <a:cs typeface="+mn-cs"/>
                        </a:rPr>
                        <a:t>(Tutela del dipendente o collaboratore che segnala illeciti nel settore privato).</a:t>
                      </a:r>
                      <a:endParaRPr lang="it-IT" sz="1600" kern="1200" dirty="0">
                        <a:solidFill>
                          <a:schemeClr val="dk1"/>
                        </a:solidFill>
                        <a:effectLst/>
                        <a:latin typeface="+mn-lt"/>
                        <a:ea typeface="+mn-ea"/>
                        <a:cs typeface="+mn-cs"/>
                      </a:endParaRPr>
                    </a:p>
                    <a:p>
                      <a:r>
                        <a:rPr lang="is-IS" sz="1600" strike="sngStrike" kern="1200" dirty="0">
                          <a:solidFill>
                            <a:schemeClr val="dk1"/>
                          </a:solidFill>
                          <a:effectLst/>
                          <a:latin typeface="+mn-lt"/>
                          <a:ea typeface="+mn-ea"/>
                          <a:cs typeface="+mn-cs"/>
                        </a:rPr>
                        <a:t>….</a:t>
                      </a:r>
                      <a:endParaRPr lang="it-IT" sz="1600" strike="sngStrike" kern="1200" dirty="0">
                        <a:solidFill>
                          <a:schemeClr val="dk1"/>
                        </a:solidFill>
                        <a:effectLst/>
                        <a:latin typeface="+mn-lt"/>
                        <a:ea typeface="+mn-ea"/>
                        <a:cs typeface="+mn-cs"/>
                      </a:endParaRPr>
                    </a:p>
                    <a:p>
                      <a:r>
                        <a:rPr lang="it-IT" sz="1600" strike="sngStrike" kern="1200" dirty="0">
                          <a:solidFill>
                            <a:schemeClr val="dk1"/>
                          </a:solidFill>
                          <a:effectLst/>
                          <a:latin typeface="+mn-lt"/>
                          <a:ea typeface="+mn-ea"/>
                          <a:cs typeface="+mn-cs"/>
                        </a:rPr>
                        <a:t>In tali casi quando risultano elementi di prova della natura ritorsiva e discriminatoria delle misure adottate, spetta al datore di lavoro l’onere della prova della sussistenza di legittime ragioni a fondamento della stessa”.</a:t>
                      </a:r>
                      <a:r>
                        <a:rPr lang="it-IT" sz="1600" dirty="0">
                          <a:effectLst/>
                        </a:rPr>
                        <a:t> </a:t>
                      </a:r>
                      <a:endParaRPr lang="it-IT" sz="1600" dirty="0">
                        <a:solidFill>
                          <a:srgbClr val="FF0000"/>
                        </a:solidFill>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423299" y="4152737"/>
            <a:ext cx="7946626" cy="1077218"/>
          </a:xfrm>
          <a:prstGeom prst="rect">
            <a:avLst/>
          </a:prstGeom>
          <a:solidFill>
            <a:schemeClr val="bg1"/>
          </a:solidFill>
        </p:spPr>
        <p:txBody>
          <a:bodyPr wrap="square" rtlCol="0">
            <a:spAutoFit/>
          </a:bodyPr>
          <a:lstStyle/>
          <a:p>
            <a:pPr marL="285750" lvl="0" indent="-285750">
              <a:buFont typeface="Arial"/>
              <a:buChar char="•"/>
            </a:pPr>
            <a:r>
              <a:rPr lang="it-IT" sz="1600" b="1" dirty="0"/>
              <a:t>Il WB si estende al settore privato, ma alle sole aziende che possiedono modelli (231) organizzativi volontari</a:t>
            </a:r>
          </a:p>
          <a:p>
            <a:pPr marL="285750" indent="-285750">
              <a:buFont typeface="Arial"/>
              <a:buChar char="•"/>
            </a:pPr>
            <a:r>
              <a:rPr lang="it-IT" sz="1600" dirty="0"/>
              <a:t>Da notare: </a:t>
            </a:r>
            <a:r>
              <a:rPr lang="it-IT" sz="1600" b="1" dirty="0"/>
              <a:t>inversione dell’onere della prova </a:t>
            </a:r>
          </a:p>
          <a:p>
            <a:endParaRPr lang="it-IT" sz="1600" dirty="0"/>
          </a:p>
        </p:txBody>
      </p:sp>
      <p:sp>
        <p:nvSpPr>
          <p:cNvPr id="2" name="TextBox 1"/>
          <p:cNvSpPr txBox="1"/>
          <p:nvPr/>
        </p:nvSpPr>
        <p:spPr>
          <a:xfrm>
            <a:off x="8488981" y="2262298"/>
            <a:ext cx="615553" cy="3995400"/>
          </a:xfrm>
          <a:prstGeom prst="rect">
            <a:avLst/>
          </a:prstGeom>
        </p:spPr>
        <p:style>
          <a:lnRef idx="2">
            <a:schemeClr val="dk1"/>
          </a:lnRef>
          <a:fillRef idx="1">
            <a:schemeClr val="lt1"/>
          </a:fillRef>
          <a:effectRef idx="0">
            <a:schemeClr val="dk1"/>
          </a:effectRef>
          <a:fontRef idx="minor">
            <a:schemeClr val="dk1"/>
          </a:fontRef>
        </p:style>
        <p:txBody>
          <a:bodyPr vert="vert270" wrap="square" rtlCol="0">
            <a:spAutoFit/>
          </a:bodyPr>
          <a:lstStyle/>
          <a:p>
            <a:pPr algn="ctr"/>
            <a:r>
              <a:rPr lang="it-IT" sz="2800" b="1" dirty="0"/>
              <a:t>ARTICOLO 2</a:t>
            </a:r>
          </a:p>
        </p:txBody>
      </p:sp>
    </p:spTree>
    <p:extLst>
      <p:ext uri="{BB962C8B-B14F-4D97-AF65-F5344CB8AC3E}">
        <p14:creationId xmlns:p14="http://schemas.microsoft.com/office/powerpoint/2010/main" val="932750813"/>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8183" y="451978"/>
            <a:ext cx="8241174" cy="6269497"/>
          </a:xfrm>
          <a:solidFill>
            <a:srgbClr val="FFFFFF"/>
          </a:solidFill>
        </p:spPr>
        <p:txBody>
          <a:bodyPr/>
          <a:lstStyle/>
          <a:p>
            <a:pPr>
              <a:spcBef>
                <a:spcPts val="0"/>
              </a:spcBef>
            </a:pPr>
            <a:r>
              <a:rPr lang="it-IT" sz="2400" b="1" dirty="0">
                <a:latin typeface="Arial Black"/>
                <a:ea typeface="Arial Black" pitchFamily="34" charset="0"/>
                <a:cs typeface="Arial Black"/>
              </a:rPr>
              <a:t>In conclusione, questo nuovo testo contiene importanti passi in avanti:</a:t>
            </a:r>
          </a:p>
          <a:p>
            <a:pPr marL="285750" indent="-285750">
              <a:spcBef>
                <a:spcPts val="0"/>
              </a:spcBef>
              <a:buFont typeface="Arial"/>
              <a:buChar char="•"/>
            </a:pPr>
            <a:r>
              <a:rPr lang="it-IT" sz="1500" b="1" dirty="0"/>
              <a:t>In merito alla tutela dell’identità del segnalante viene finalmente inserito l’obbligo di consultare il segnalante stesso in caso in cui non si sia riuscita a trovare altre evidenze oltre la segnalazione, </a:t>
            </a:r>
            <a:endParaRPr lang="it-IT" sz="1500" dirty="0"/>
          </a:p>
          <a:p>
            <a:pPr marL="285750" indent="-285750">
              <a:spcBef>
                <a:spcPts val="0"/>
              </a:spcBef>
              <a:buFont typeface="Arial"/>
              <a:buChar char="•"/>
            </a:pPr>
            <a:r>
              <a:rPr lang="it-IT" sz="1500" b="1" dirty="0"/>
              <a:t>Nel nuovo testo si distingue tra “SEGNALAZIONE” e “DENUNCIA”,</a:t>
            </a:r>
            <a:endParaRPr lang="it-IT" sz="1500" dirty="0"/>
          </a:p>
          <a:p>
            <a:pPr marL="285750" indent="-285750">
              <a:spcBef>
                <a:spcPts val="0"/>
              </a:spcBef>
              <a:buFont typeface="Arial"/>
              <a:buChar char="•"/>
            </a:pPr>
            <a:r>
              <a:rPr lang="it-IT" sz="1500" b="1" dirty="0"/>
              <a:t>E’ stato inserito l’elemento “oggettivo” o “ragionevoli motivi accanto alla buona fede</a:t>
            </a:r>
          </a:p>
          <a:p>
            <a:pPr>
              <a:spcBef>
                <a:spcPts val="0"/>
              </a:spcBef>
            </a:pPr>
            <a:endParaRPr lang="it-IT" sz="1600" dirty="0"/>
          </a:p>
          <a:p>
            <a:pPr>
              <a:spcBef>
                <a:spcPts val="0"/>
              </a:spcBef>
            </a:pPr>
            <a:r>
              <a:rPr lang="it-IT" sz="2400" b="1" dirty="0">
                <a:latin typeface="Arial Black"/>
                <a:ea typeface="Arial Black" pitchFamily="34" charset="0"/>
                <a:cs typeface="Arial Black"/>
              </a:rPr>
              <a:t>Per il resto, occorre ancora fare molto sui seguenti elementi:</a:t>
            </a:r>
          </a:p>
          <a:p>
            <a:pPr marL="285750" indent="-285750">
              <a:spcBef>
                <a:spcPts val="0"/>
              </a:spcBef>
              <a:buFont typeface="Arial"/>
              <a:buChar char="•"/>
            </a:pPr>
            <a:r>
              <a:rPr lang="it-IT" sz="1500" b="1" dirty="0"/>
              <a:t>Non si costruisce un percorso chiaro, mettendo in ordine i vari canali di segnalazione. E’ giusto fornire canali diversi, ma non si capisce perché uno dovrebbe segnalare all’ANAC invece che al suo RPC o viceversa.</a:t>
            </a:r>
            <a:endParaRPr lang="it-IT" sz="1500" dirty="0"/>
          </a:p>
          <a:p>
            <a:pPr marL="285750" indent="-285750">
              <a:spcBef>
                <a:spcPts val="0"/>
              </a:spcBef>
              <a:buFont typeface="Arial"/>
              <a:buChar char="•"/>
            </a:pPr>
            <a:r>
              <a:rPr lang="it-IT" sz="1500" b="1" dirty="0"/>
              <a:t>L’estensione dell’istituto nel settore privato (che, appare, così come viene qui disciplinato, discriminatorio), </a:t>
            </a:r>
            <a:endParaRPr lang="it-IT" sz="1500" dirty="0"/>
          </a:p>
          <a:p>
            <a:pPr marL="285750" indent="-285750">
              <a:spcBef>
                <a:spcPts val="0"/>
              </a:spcBef>
              <a:buFont typeface="Arial"/>
              <a:buChar char="•"/>
            </a:pPr>
            <a:r>
              <a:rPr lang="it-IT" sz="1500" b="1" dirty="0"/>
              <a:t>L’accompagnamento alla gestione del dilemma “se segnalare” oppure no, </a:t>
            </a:r>
            <a:endParaRPr lang="it-IT" sz="1500" dirty="0"/>
          </a:p>
          <a:p>
            <a:pPr marL="285750" indent="-285750">
              <a:spcBef>
                <a:spcPts val="0"/>
              </a:spcBef>
              <a:buFont typeface="Arial"/>
              <a:buChar char="•"/>
            </a:pPr>
            <a:r>
              <a:rPr lang="it-IT" sz="1500" b="1" dirty="0"/>
              <a:t>L’accompagnamento alla gestione della fase successiva alla segnalazione e alla gestione delle ritorsioni (disciplina speculare a quella dei testimoni di giustizia),</a:t>
            </a:r>
            <a:endParaRPr lang="it-IT" sz="1500" dirty="0"/>
          </a:p>
          <a:p>
            <a:pPr marL="285750" indent="-285750">
              <a:spcBef>
                <a:spcPts val="0"/>
              </a:spcBef>
              <a:buFont typeface="Arial"/>
              <a:buChar char="•"/>
            </a:pPr>
            <a:r>
              <a:rPr lang="it-IT" sz="1500" b="1" dirty="0"/>
              <a:t>E’ stata eliminata ogni forma di </a:t>
            </a:r>
            <a:r>
              <a:rPr lang="it-IT" sz="1500" b="1" dirty="0" err="1"/>
              <a:t>premialità</a:t>
            </a:r>
            <a:r>
              <a:rPr lang="it-IT" sz="1500" b="1" dirty="0"/>
              <a:t>,</a:t>
            </a:r>
            <a:endParaRPr lang="it-IT" sz="1500" dirty="0"/>
          </a:p>
          <a:p>
            <a:pPr marL="285750" indent="-285750">
              <a:spcBef>
                <a:spcPts val="0"/>
              </a:spcBef>
              <a:buFont typeface="Arial"/>
              <a:buChar char="•"/>
            </a:pPr>
            <a:r>
              <a:rPr lang="it-IT" sz="1500" b="1" dirty="0"/>
              <a:t>Non si prevede nulla sul tema della costruzione della “cultura della segnalazione“,</a:t>
            </a:r>
            <a:endParaRPr lang="it-IT" sz="1500" dirty="0"/>
          </a:p>
          <a:p>
            <a:pPr marL="285750" indent="-285750">
              <a:spcBef>
                <a:spcPts val="0"/>
              </a:spcBef>
              <a:buFont typeface="Arial"/>
              <a:buChar char="•"/>
            </a:pPr>
            <a:r>
              <a:rPr lang="it-IT" sz="1500" b="1" dirty="0"/>
              <a:t>Non si amplia la tutela nei confronti di chi segnala non solo condotte illecite ma anche condotte pericolose per la salute e la sicurezza pubblica.</a:t>
            </a:r>
            <a:endParaRPr lang="it-IT" sz="1500" dirty="0"/>
          </a:p>
          <a:p>
            <a:pPr>
              <a:spcBef>
                <a:spcPts val="0"/>
              </a:spcBef>
            </a:pPr>
            <a:endParaRPr lang="it-IT" sz="1500" b="1" i="1" dirty="0"/>
          </a:p>
          <a:p>
            <a:pPr>
              <a:spcBef>
                <a:spcPts val="0"/>
              </a:spcBef>
            </a:pPr>
            <a:r>
              <a:rPr lang="it-IT" sz="1500" b="1" i="1" dirty="0"/>
              <a:t>Vedremo cosa succederà in Senato…</a:t>
            </a:r>
            <a:endParaRPr lang="it-IT" sz="1500" dirty="0"/>
          </a:p>
        </p:txBody>
      </p:sp>
      <p:sp>
        <p:nvSpPr>
          <p:cNvPr id="4" name="Slide Number Placeholder 3"/>
          <p:cNvSpPr>
            <a:spLocks noGrp="1"/>
          </p:cNvSpPr>
          <p:nvPr>
            <p:ph type="sldNum" sz="quarter" idx="12"/>
          </p:nvPr>
        </p:nvSpPr>
        <p:spPr/>
        <p:txBody>
          <a:bodyPr/>
          <a:lstStyle/>
          <a:p>
            <a:fld id="{F62CA821-6F58-1A4A-AC7F-78AB31C8ED67}" type="slidenum">
              <a:rPr lang="it-IT" smtClean="0"/>
              <a:t>278</a:t>
            </a:fld>
            <a:endParaRPr lang="it-IT"/>
          </a:p>
        </p:txBody>
      </p:sp>
    </p:spTree>
    <p:extLst>
      <p:ext uri="{BB962C8B-B14F-4D97-AF65-F5344CB8AC3E}">
        <p14:creationId xmlns:p14="http://schemas.microsoft.com/office/powerpoint/2010/main" val="3957401494"/>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990574"/>
            <a:ext cx="9036497" cy="1033462"/>
          </a:xfrm>
        </p:spPr>
        <p:txBody>
          <a:bodyPr>
            <a:normAutofit/>
          </a:bodyPr>
          <a:lstStyle/>
          <a:p>
            <a:r>
              <a:rPr lang="it-IT" sz="3600" b="1" dirty="0" err="1">
                <a:solidFill>
                  <a:srgbClr val="C00000"/>
                </a:solidFill>
              </a:rPr>
              <a:t>Whistleblowing</a:t>
            </a:r>
            <a:r>
              <a:rPr lang="it-IT" sz="3600" b="1" dirty="0">
                <a:solidFill>
                  <a:srgbClr val="C00000"/>
                </a:solidFill>
              </a:rPr>
              <a:t> 2.0 e 3.0</a:t>
            </a:r>
          </a:p>
        </p:txBody>
      </p:sp>
      <p:sp>
        <p:nvSpPr>
          <p:cNvPr id="4" name="Slide Number Placeholder 3"/>
          <p:cNvSpPr>
            <a:spLocks noGrp="1"/>
          </p:cNvSpPr>
          <p:nvPr>
            <p:ph type="sldNum" sz="quarter" idx="12"/>
          </p:nvPr>
        </p:nvSpPr>
        <p:spPr/>
        <p:txBody>
          <a:bodyPr/>
          <a:lstStyle/>
          <a:p>
            <a:fld id="{F62CA821-6F58-1A4A-AC7F-78AB31C8ED67}" type="slidenum">
              <a:rPr lang="it-IT" smtClean="0"/>
              <a:t>279</a:t>
            </a:fld>
            <a:endParaRPr lang="it-IT"/>
          </a:p>
        </p:txBody>
      </p:sp>
    </p:spTree>
    <p:extLst>
      <p:ext uri="{BB962C8B-B14F-4D97-AF65-F5344CB8AC3E}">
        <p14:creationId xmlns:p14="http://schemas.microsoft.com/office/powerpoint/2010/main" val="38231616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477673706"/>
              </p:ext>
            </p:extLst>
          </p:nvPr>
        </p:nvGraphicFramePr>
        <p:xfrm>
          <a:off x="0" y="1484784"/>
          <a:ext cx="9144000" cy="5373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07504" y="4437112"/>
            <a:ext cx="1872208" cy="338554"/>
          </a:xfrm>
          <a:prstGeom prst="rect">
            <a:avLst/>
          </a:prstGeom>
          <a:noFill/>
        </p:spPr>
        <p:txBody>
          <a:bodyPr wrap="square" rtlCol="0">
            <a:spAutoFit/>
          </a:bodyPr>
          <a:lstStyle/>
          <a:p>
            <a:pPr algn="ctr"/>
            <a:r>
              <a:rPr lang="it-IT" sz="1600" b="1" dirty="0">
                <a:solidFill>
                  <a:schemeClr val="tx1">
                    <a:lumMod val="65000"/>
                    <a:lumOff val="35000"/>
                  </a:schemeClr>
                </a:solidFill>
              </a:rPr>
              <a:t>DILEMMA ETICO</a:t>
            </a:r>
          </a:p>
        </p:txBody>
      </p:sp>
      <p:sp>
        <p:nvSpPr>
          <p:cNvPr id="7" name="TextBox 6"/>
          <p:cNvSpPr txBox="1"/>
          <p:nvPr/>
        </p:nvSpPr>
        <p:spPr>
          <a:xfrm>
            <a:off x="251520" y="4725144"/>
            <a:ext cx="1872208" cy="276999"/>
          </a:xfrm>
          <a:prstGeom prst="rect">
            <a:avLst/>
          </a:prstGeom>
          <a:noFill/>
        </p:spPr>
        <p:txBody>
          <a:bodyPr wrap="square" rtlCol="0">
            <a:spAutoFit/>
          </a:bodyPr>
          <a:lstStyle/>
          <a:p>
            <a:pPr algn="ctr"/>
            <a:r>
              <a:rPr lang="it-IT" sz="1200" b="1" dirty="0">
                <a:solidFill>
                  <a:schemeClr val="bg1">
                    <a:lumMod val="50000"/>
                  </a:schemeClr>
                </a:solidFill>
              </a:rPr>
              <a:t>SELEZIONE AVVERSA</a:t>
            </a:r>
          </a:p>
        </p:txBody>
      </p:sp>
      <p:sp>
        <p:nvSpPr>
          <p:cNvPr id="9" name="TextBox 8"/>
          <p:cNvSpPr txBox="1"/>
          <p:nvPr/>
        </p:nvSpPr>
        <p:spPr>
          <a:xfrm>
            <a:off x="611560" y="3068960"/>
            <a:ext cx="1872208" cy="523220"/>
          </a:xfrm>
          <a:prstGeom prst="rect">
            <a:avLst/>
          </a:prstGeom>
          <a:noFill/>
        </p:spPr>
        <p:txBody>
          <a:bodyPr wrap="square" rtlCol="0">
            <a:spAutoFit/>
          </a:bodyPr>
          <a:lstStyle/>
          <a:p>
            <a:pPr algn="ctr"/>
            <a:r>
              <a:rPr lang="it-IT" sz="1400" b="1" dirty="0"/>
              <a:t>CODICE DI COMPORTAMENTO</a:t>
            </a:r>
          </a:p>
        </p:txBody>
      </p:sp>
      <p:sp>
        <p:nvSpPr>
          <p:cNvPr id="12" name="TextBox 11"/>
          <p:cNvSpPr txBox="1"/>
          <p:nvPr/>
        </p:nvSpPr>
        <p:spPr>
          <a:xfrm>
            <a:off x="1403648" y="1988840"/>
            <a:ext cx="1872208" cy="523220"/>
          </a:xfrm>
          <a:prstGeom prst="rect">
            <a:avLst/>
          </a:prstGeom>
          <a:noFill/>
        </p:spPr>
        <p:txBody>
          <a:bodyPr wrap="square" rtlCol="0">
            <a:spAutoFit/>
          </a:bodyPr>
          <a:lstStyle/>
          <a:p>
            <a:pPr algn="ctr"/>
            <a:r>
              <a:rPr lang="it-IT" sz="1400" b="1" dirty="0">
                <a:solidFill>
                  <a:srgbClr val="7F7F7F"/>
                </a:solidFill>
              </a:rPr>
              <a:t>PIANO NAZIONALE ANTICORRUZIONE</a:t>
            </a:r>
          </a:p>
        </p:txBody>
      </p:sp>
      <p:sp>
        <p:nvSpPr>
          <p:cNvPr id="13" name="TextBox 12"/>
          <p:cNvSpPr txBox="1"/>
          <p:nvPr/>
        </p:nvSpPr>
        <p:spPr>
          <a:xfrm>
            <a:off x="15201" y="2492896"/>
            <a:ext cx="1872208" cy="646331"/>
          </a:xfrm>
          <a:prstGeom prst="rect">
            <a:avLst/>
          </a:prstGeom>
          <a:noFill/>
        </p:spPr>
        <p:txBody>
          <a:bodyPr wrap="square" rtlCol="0">
            <a:spAutoFit/>
          </a:bodyPr>
          <a:lstStyle/>
          <a:p>
            <a:pPr algn="ctr"/>
            <a:r>
              <a:rPr lang="it-IT" sz="1200" b="1" dirty="0">
                <a:solidFill>
                  <a:srgbClr val="7F7F7F"/>
                </a:solidFill>
              </a:rPr>
              <a:t>PIANO TRIENNALE DI PREVENZIONE DELLA ANTICORRUZIONE</a:t>
            </a:r>
          </a:p>
        </p:txBody>
      </p:sp>
      <p:sp>
        <p:nvSpPr>
          <p:cNvPr id="14" name="TextBox 13"/>
          <p:cNvSpPr txBox="1"/>
          <p:nvPr/>
        </p:nvSpPr>
        <p:spPr>
          <a:xfrm>
            <a:off x="179512" y="5877272"/>
            <a:ext cx="2448272" cy="307777"/>
          </a:xfrm>
          <a:prstGeom prst="rect">
            <a:avLst/>
          </a:prstGeom>
          <a:noFill/>
        </p:spPr>
        <p:txBody>
          <a:bodyPr wrap="square" rtlCol="0">
            <a:spAutoFit/>
          </a:bodyPr>
          <a:lstStyle/>
          <a:p>
            <a:pPr algn="ctr"/>
            <a:r>
              <a:rPr lang="it-IT" sz="1400" b="1" dirty="0">
                <a:solidFill>
                  <a:schemeClr val="bg1">
                    <a:lumMod val="50000"/>
                  </a:schemeClr>
                </a:solidFill>
              </a:rPr>
              <a:t>INTERESSE PUBBLICO</a:t>
            </a:r>
          </a:p>
        </p:txBody>
      </p:sp>
      <p:sp>
        <p:nvSpPr>
          <p:cNvPr id="15" name="TextBox 14"/>
          <p:cNvSpPr txBox="1"/>
          <p:nvPr/>
        </p:nvSpPr>
        <p:spPr>
          <a:xfrm>
            <a:off x="179512" y="6237312"/>
            <a:ext cx="2664296" cy="307777"/>
          </a:xfrm>
          <a:prstGeom prst="rect">
            <a:avLst/>
          </a:prstGeom>
          <a:noFill/>
        </p:spPr>
        <p:txBody>
          <a:bodyPr wrap="square" rtlCol="0">
            <a:spAutoFit/>
          </a:bodyPr>
          <a:lstStyle/>
          <a:p>
            <a:pPr algn="ctr"/>
            <a:r>
              <a:rPr lang="it-IT" sz="1400" b="1" dirty="0">
                <a:solidFill>
                  <a:srgbClr val="595959"/>
                </a:solidFill>
              </a:rPr>
              <a:t>IMMAGINE E REPUTAZIONE</a:t>
            </a:r>
          </a:p>
        </p:txBody>
      </p:sp>
    </p:spTree>
    <p:extLst>
      <p:ext uri="{BB962C8B-B14F-4D97-AF65-F5344CB8AC3E}">
        <p14:creationId xmlns:p14="http://schemas.microsoft.com/office/powerpoint/2010/main" val="247059239"/>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280</a:t>
            </a:fld>
            <a:endParaRPr lang="it-IT"/>
          </a:p>
        </p:txBody>
      </p:sp>
      <p:sp>
        <p:nvSpPr>
          <p:cNvPr id="5" name="Right Arrow 4"/>
          <p:cNvSpPr/>
          <p:nvPr/>
        </p:nvSpPr>
        <p:spPr>
          <a:xfrm>
            <a:off x="396846" y="6039405"/>
            <a:ext cx="8466055" cy="436583"/>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cxnSp>
        <p:nvCxnSpPr>
          <p:cNvPr id="7" name="Straight Connector 6"/>
          <p:cNvCxnSpPr/>
          <p:nvPr/>
        </p:nvCxnSpPr>
        <p:spPr>
          <a:xfrm>
            <a:off x="3009690" y="1415589"/>
            <a:ext cx="26457" cy="5305886"/>
          </a:xfrm>
          <a:prstGeom prst="line">
            <a:avLst/>
          </a:prstGeom>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330706" y="769258"/>
            <a:ext cx="1230223" cy="646331"/>
          </a:xfrm>
          <a:prstGeom prst="rect">
            <a:avLst/>
          </a:prstGeom>
          <a:solidFill>
            <a:srgbClr val="FFFFFF"/>
          </a:solidFill>
        </p:spPr>
        <p:txBody>
          <a:bodyPr wrap="square" rtlCol="0">
            <a:spAutoFit/>
          </a:bodyPr>
          <a:lstStyle/>
          <a:p>
            <a:pPr algn="ctr"/>
            <a:r>
              <a:rPr lang="it-IT" sz="3600" b="1" dirty="0"/>
              <a:t>2014</a:t>
            </a:r>
          </a:p>
        </p:txBody>
      </p:sp>
      <p:sp>
        <p:nvSpPr>
          <p:cNvPr id="10" name="TextBox 9"/>
          <p:cNvSpPr txBox="1"/>
          <p:nvPr/>
        </p:nvSpPr>
        <p:spPr>
          <a:xfrm>
            <a:off x="1766240" y="769258"/>
            <a:ext cx="1230223" cy="646331"/>
          </a:xfrm>
          <a:prstGeom prst="rect">
            <a:avLst/>
          </a:prstGeom>
          <a:solidFill>
            <a:srgbClr val="FFFFFF"/>
          </a:solidFill>
        </p:spPr>
        <p:txBody>
          <a:bodyPr wrap="square" rtlCol="0">
            <a:spAutoFit/>
          </a:bodyPr>
          <a:lstStyle/>
          <a:p>
            <a:pPr algn="ctr"/>
            <a:r>
              <a:rPr lang="it-IT" sz="3600" b="1" dirty="0"/>
              <a:t>2015</a:t>
            </a:r>
          </a:p>
        </p:txBody>
      </p:sp>
      <p:sp>
        <p:nvSpPr>
          <p:cNvPr id="11" name="TextBox 10"/>
          <p:cNvSpPr txBox="1"/>
          <p:nvPr/>
        </p:nvSpPr>
        <p:spPr>
          <a:xfrm>
            <a:off x="3147109" y="769258"/>
            <a:ext cx="1230223" cy="646331"/>
          </a:xfrm>
          <a:prstGeom prst="rect">
            <a:avLst/>
          </a:prstGeom>
          <a:solidFill>
            <a:srgbClr val="FFFFFF"/>
          </a:solidFill>
        </p:spPr>
        <p:txBody>
          <a:bodyPr wrap="square" rtlCol="0">
            <a:spAutoFit/>
          </a:bodyPr>
          <a:lstStyle/>
          <a:p>
            <a:pPr algn="ctr"/>
            <a:r>
              <a:rPr lang="it-IT" sz="3600" b="1" dirty="0"/>
              <a:t>2016</a:t>
            </a:r>
          </a:p>
        </p:txBody>
      </p:sp>
      <p:sp>
        <p:nvSpPr>
          <p:cNvPr id="12" name="TextBox 11"/>
          <p:cNvSpPr txBox="1"/>
          <p:nvPr/>
        </p:nvSpPr>
        <p:spPr>
          <a:xfrm>
            <a:off x="4643652" y="769258"/>
            <a:ext cx="1230223" cy="646331"/>
          </a:xfrm>
          <a:prstGeom prst="rect">
            <a:avLst/>
          </a:prstGeom>
          <a:solidFill>
            <a:srgbClr val="FFFFFF"/>
          </a:solidFill>
        </p:spPr>
        <p:txBody>
          <a:bodyPr wrap="square" rtlCol="0">
            <a:spAutoFit/>
          </a:bodyPr>
          <a:lstStyle/>
          <a:p>
            <a:pPr algn="ctr"/>
            <a:r>
              <a:rPr lang="it-IT" sz="3600" b="1" dirty="0"/>
              <a:t>2020</a:t>
            </a:r>
          </a:p>
        </p:txBody>
      </p:sp>
      <p:sp>
        <p:nvSpPr>
          <p:cNvPr id="14" name="TextBox 13"/>
          <p:cNvSpPr txBox="1"/>
          <p:nvPr/>
        </p:nvSpPr>
        <p:spPr>
          <a:xfrm>
            <a:off x="6058517" y="769258"/>
            <a:ext cx="1230223" cy="646331"/>
          </a:xfrm>
          <a:prstGeom prst="rect">
            <a:avLst/>
          </a:prstGeom>
          <a:solidFill>
            <a:srgbClr val="FFFFFF"/>
          </a:solidFill>
        </p:spPr>
        <p:txBody>
          <a:bodyPr wrap="square" rtlCol="0">
            <a:spAutoFit/>
          </a:bodyPr>
          <a:lstStyle/>
          <a:p>
            <a:pPr algn="ctr"/>
            <a:r>
              <a:rPr lang="it-IT" sz="3600" b="1" dirty="0"/>
              <a:t>2021</a:t>
            </a:r>
          </a:p>
        </p:txBody>
      </p:sp>
      <p:sp>
        <p:nvSpPr>
          <p:cNvPr id="15" name="TextBox 14"/>
          <p:cNvSpPr txBox="1"/>
          <p:nvPr/>
        </p:nvSpPr>
        <p:spPr>
          <a:xfrm>
            <a:off x="264560" y="6381328"/>
            <a:ext cx="2864182" cy="369332"/>
          </a:xfrm>
          <a:prstGeom prst="rect">
            <a:avLst/>
          </a:prstGeom>
          <a:solidFill>
            <a:schemeClr val="bg1"/>
          </a:solidFill>
        </p:spPr>
        <p:txBody>
          <a:bodyPr wrap="square" rtlCol="0">
            <a:spAutoFit/>
          </a:bodyPr>
          <a:lstStyle/>
          <a:p>
            <a:pPr algn="ctr"/>
            <a:r>
              <a:rPr lang="it-IT" b="1" dirty="0">
                <a:solidFill>
                  <a:schemeClr val="bg1">
                    <a:lumMod val="65000"/>
                  </a:schemeClr>
                </a:solidFill>
              </a:rPr>
              <a:t>WHISTLEBLOWING 1.0</a:t>
            </a:r>
          </a:p>
        </p:txBody>
      </p:sp>
      <p:sp>
        <p:nvSpPr>
          <p:cNvPr id="16" name="TextBox 15"/>
          <p:cNvSpPr txBox="1"/>
          <p:nvPr/>
        </p:nvSpPr>
        <p:spPr>
          <a:xfrm>
            <a:off x="3138942" y="6406080"/>
            <a:ext cx="2734933" cy="369332"/>
          </a:xfrm>
          <a:prstGeom prst="rect">
            <a:avLst/>
          </a:prstGeom>
          <a:solidFill>
            <a:schemeClr val="bg1"/>
          </a:solidFill>
        </p:spPr>
        <p:txBody>
          <a:bodyPr wrap="square" rtlCol="0">
            <a:spAutoFit/>
          </a:bodyPr>
          <a:lstStyle/>
          <a:p>
            <a:pPr algn="ctr"/>
            <a:r>
              <a:rPr lang="it-IT" b="1" dirty="0">
                <a:solidFill>
                  <a:schemeClr val="bg1">
                    <a:lumMod val="65000"/>
                  </a:schemeClr>
                </a:solidFill>
              </a:rPr>
              <a:t>WHISTLEBLOWING 2.0</a:t>
            </a:r>
          </a:p>
        </p:txBody>
      </p:sp>
      <p:cxnSp>
        <p:nvCxnSpPr>
          <p:cNvPr id="17" name="Straight Connector 16"/>
          <p:cNvCxnSpPr/>
          <p:nvPr/>
        </p:nvCxnSpPr>
        <p:spPr>
          <a:xfrm>
            <a:off x="5940014" y="1415589"/>
            <a:ext cx="26457" cy="5305886"/>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6040325" y="6391106"/>
            <a:ext cx="2734933" cy="369332"/>
          </a:xfrm>
          <a:prstGeom prst="rect">
            <a:avLst/>
          </a:prstGeom>
          <a:solidFill>
            <a:schemeClr val="bg1"/>
          </a:solidFill>
        </p:spPr>
        <p:txBody>
          <a:bodyPr wrap="square" rtlCol="0">
            <a:spAutoFit/>
          </a:bodyPr>
          <a:lstStyle/>
          <a:p>
            <a:pPr algn="ctr"/>
            <a:r>
              <a:rPr lang="it-IT" b="1" dirty="0">
                <a:solidFill>
                  <a:schemeClr val="bg1">
                    <a:lumMod val="65000"/>
                  </a:schemeClr>
                </a:solidFill>
              </a:rPr>
              <a:t>WHISTLEBLOWING 3.0</a:t>
            </a:r>
          </a:p>
        </p:txBody>
      </p:sp>
      <p:sp>
        <p:nvSpPr>
          <p:cNvPr id="22" name="TextBox 21"/>
          <p:cNvSpPr txBox="1"/>
          <p:nvPr/>
        </p:nvSpPr>
        <p:spPr>
          <a:xfrm>
            <a:off x="7494049" y="769258"/>
            <a:ext cx="1230223" cy="646331"/>
          </a:xfrm>
          <a:prstGeom prst="rect">
            <a:avLst/>
          </a:prstGeom>
          <a:solidFill>
            <a:srgbClr val="FFFFFF"/>
          </a:solidFill>
        </p:spPr>
        <p:txBody>
          <a:bodyPr wrap="square" rtlCol="0">
            <a:spAutoFit/>
          </a:bodyPr>
          <a:lstStyle/>
          <a:p>
            <a:pPr algn="ctr"/>
            <a:r>
              <a:rPr lang="it-IT" sz="3600" b="1" dirty="0"/>
              <a:t>2030</a:t>
            </a:r>
          </a:p>
        </p:txBody>
      </p:sp>
      <p:graphicFrame>
        <p:nvGraphicFramePr>
          <p:cNvPr id="24" name="Diagram 23"/>
          <p:cNvGraphicFramePr/>
          <p:nvPr>
            <p:extLst/>
          </p:nvPr>
        </p:nvGraphicFramePr>
        <p:xfrm>
          <a:off x="92597" y="1283292"/>
          <a:ext cx="8929042" cy="4670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5" name="Minus 24"/>
          <p:cNvSpPr/>
          <p:nvPr/>
        </p:nvSpPr>
        <p:spPr>
          <a:xfrm>
            <a:off x="1560929" y="1079193"/>
            <a:ext cx="205311" cy="105838"/>
          </a:xfrm>
          <a:prstGeom prst="mathMinus">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6" name="Minus 25"/>
          <p:cNvSpPr/>
          <p:nvPr/>
        </p:nvSpPr>
        <p:spPr>
          <a:xfrm>
            <a:off x="4405543" y="1079708"/>
            <a:ext cx="205311" cy="105838"/>
          </a:xfrm>
          <a:prstGeom prst="mathMinus">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7" name="Minus 26"/>
          <p:cNvSpPr/>
          <p:nvPr/>
        </p:nvSpPr>
        <p:spPr>
          <a:xfrm>
            <a:off x="7288740" y="1079708"/>
            <a:ext cx="205311" cy="105838"/>
          </a:xfrm>
          <a:prstGeom prst="mathMinus">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8" name="TextBox 27"/>
          <p:cNvSpPr txBox="1"/>
          <p:nvPr/>
        </p:nvSpPr>
        <p:spPr>
          <a:xfrm>
            <a:off x="96390" y="434016"/>
            <a:ext cx="5727809" cy="369332"/>
          </a:xfrm>
          <a:prstGeom prst="rect">
            <a:avLst/>
          </a:prstGeom>
          <a:solidFill>
            <a:schemeClr val="bg1"/>
          </a:solidFill>
        </p:spPr>
        <p:txBody>
          <a:bodyPr wrap="square" rtlCol="0">
            <a:spAutoFit/>
          </a:bodyPr>
          <a:lstStyle/>
          <a:p>
            <a:pPr algn="ctr"/>
            <a:r>
              <a:rPr lang="is-IS" b="1" i="1" dirty="0">
                <a:solidFill>
                  <a:srgbClr val="004B6B"/>
                </a:solidFill>
              </a:rPr>
              <a:t>…possibile (auspicabile) evoluzione del WB in Italia...</a:t>
            </a:r>
            <a:endParaRPr lang="it-IT" b="1" i="1" dirty="0">
              <a:solidFill>
                <a:srgbClr val="004B6B"/>
              </a:solidFill>
            </a:endParaRPr>
          </a:p>
        </p:txBody>
      </p:sp>
    </p:spTree>
    <p:extLst>
      <p:ext uri="{BB962C8B-B14F-4D97-AF65-F5344CB8AC3E}">
        <p14:creationId xmlns:p14="http://schemas.microsoft.com/office/powerpoint/2010/main" val="3288910445"/>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281</a:t>
            </a:fld>
            <a:endParaRPr lang="it-IT"/>
          </a:p>
        </p:txBody>
      </p:sp>
      <p:graphicFrame>
        <p:nvGraphicFramePr>
          <p:cNvPr id="5" name="Diagram 4"/>
          <p:cNvGraphicFramePr/>
          <p:nvPr>
            <p:extLst/>
          </p:nvPr>
        </p:nvGraphicFramePr>
        <p:xfrm>
          <a:off x="291021" y="206317"/>
          <a:ext cx="8545423" cy="31540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extLst/>
          </p:nvPr>
        </p:nvGraphicFramePr>
        <p:xfrm>
          <a:off x="132282" y="3691115"/>
          <a:ext cx="8836443" cy="30303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TextBox 6"/>
          <p:cNvSpPr txBox="1"/>
          <p:nvPr/>
        </p:nvSpPr>
        <p:spPr>
          <a:xfrm>
            <a:off x="291021" y="2116768"/>
            <a:ext cx="615553" cy="3148694"/>
          </a:xfrm>
          <a:prstGeom prst="rect">
            <a:avLst/>
          </a:prstGeom>
          <a:noFill/>
        </p:spPr>
        <p:txBody>
          <a:bodyPr vert="vert270" wrap="square" rtlCol="0">
            <a:spAutoFit/>
          </a:bodyPr>
          <a:lstStyle/>
          <a:p>
            <a:pPr algn="ctr"/>
            <a:r>
              <a:rPr lang="it-IT" sz="2800" b="1" dirty="0">
                <a:solidFill>
                  <a:srgbClr val="004B6B"/>
                </a:solidFill>
              </a:rPr>
              <a:t>IL DOPPIO BINARIO</a:t>
            </a:r>
          </a:p>
        </p:txBody>
      </p:sp>
      <p:sp>
        <p:nvSpPr>
          <p:cNvPr id="8" name="TextBox 7"/>
          <p:cNvSpPr txBox="1"/>
          <p:nvPr/>
        </p:nvSpPr>
        <p:spPr>
          <a:xfrm rot="20602609">
            <a:off x="1302514" y="663614"/>
            <a:ext cx="4210433" cy="461665"/>
          </a:xfrm>
          <a:prstGeom prst="rect">
            <a:avLst/>
          </a:prstGeom>
          <a:solidFill>
            <a:schemeClr val="bg1"/>
          </a:solidFill>
        </p:spPr>
        <p:txBody>
          <a:bodyPr wrap="square" rtlCol="0">
            <a:spAutoFit/>
          </a:bodyPr>
          <a:lstStyle/>
          <a:p>
            <a:pPr algn="ctr"/>
            <a:r>
              <a:rPr lang="it-IT" sz="2400" b="1" dirty="0">
                <a:solidFill>
                  <a:srgbClr val="004B6B"/>
                </a:solidFill>
              </a:rPr>
              <a:t>WHISTLEBLOWING ANONIMO</a:t>
            </a:r>
          </a:p>
        </p:txBody>
      </p:sp>
      <p:sp>
        <p:nvSpPr>
          <p:cNvPr id="9" name="TextBox 8"/>
          <p:cNvSpPr txBox="1"/>
          <p:nvPr/>
        </p:nvSpPr>
        <p:spPr>
          <a:xfrm rot="1073602">
            <a:off x="903707" y="5410583"/>
            <a:ext cx="5241818" cy="461665"/>
          </a:xfrm>
          <a:prstGeom prst="rect">
            <a:avLst/>
          </a:prstGeom>
          <a:noFill/>
        </p:spPr>
        <p:txBody>
          <a:bodyPr wrap="square" rtlCol="0">
            <a:spAutoFit/>
          </a:bodyPr>
          <a:lstStyle/>
          <a:p>
            <a:pPr algn="ctr"/>
            <a:r>
              <a:rPr lang="it-IT" sz="2400" b="1" dirty="0">
                <a:solidFill>
                  <a:srgbClr val="004B6B"/>
                </a:solidFill>
              </a:rPr>
              <a:t>WHISTLEBLOWING DI RELAZIONE</a:t>
            </a:r>
          </a:p>
        </p:txBody>
      </p:sp>
      <p:cxnSp>
        <p:nvCxnSpPr>
          <p:cNvPr id="11" name="Straight Arrow Connector 10"/>
          <p:cNvCxnSpPr/>
          <p:nvPr/>
        </p:nvCxnSpPr>
        <p:spPr>
          <a:xfrm>
            <a:off x="906574" y="3598505"/>
            <a:ext cx="8237426"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5357425" y="3295322"/>
            <a:ext cx="3479019" cy="369332"/>
          </a:xfrm>
          <a:prstGeom prst="rect">
            <a:avLst/>
          </a:prstGeom>
          <a:noFill/>
        </p:spPr>
        <p:txBody>
          <a:bodyPr wrap="square" rtlCol="0">
            <a:spAutoFit/>
          </a:bodyPr>
          <a:lstStyle/>
          <a:p>
            <a:r>
              <a:rPr lang="is-IS" b="1" i="1" dirty="0"/>
              <a:t>…assicurare canali per entrambi...</a:t>
            </a:r>
            <a:endParaRPr lang="it-IT" b="1" i="1" dirty="0"/>
          </a:p>
        </p:txBody>
      </p:sp>
    </p:spTree>
    <p:extLst>
      <p:ext uri="{BB962C8B-B14F-4D97-AF65-F5344CB8AC3E}">
        <p14:creationId xmlns:p14="http://schemas.microsoft.com/office/powerpoint/2010/main" val="3012459137"/>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282</a:t>
            </a:fld>
            <a:endParaRPr lang="it-IT"/>
          </a:p>
        </p:txBody>
      </p:sp>
      <p:pic>
        <p:nvPicPr>
          <p:cNvPr id="5" name="Picture 4" descr="1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462282" y="4117053"/>
            <a:ext cx="1493953" cy="1989818"/>
          </a:xfrm>
          <a:prstGeom prst="rect">
            <a:avLst/>
          </a:prstGeom>
        </p:spPr>
      </p:pic>
      <p:sp>
        <p:nvSpPr>
          <p:cNvPr id="6" name="TextBox 5"/>
          <p:cNvSpPr txBox="1"/>
          <p:nvPr/>
        </p:nvSpPr>
        <p:spPr>
          <a:xfrm>
            <a:off x="462282" y="6198255"/>
            <a:ext cx="1361673" cy="523220"/>
          </a:xfrm>
          <a:prstGeom prst="rect">
            <a:avLst/>
          </a:prstGeom>
          <a:noFill/>
        </p:spPr>
        <p:txBody>
          <a:bodyPr wrap="square" rtlCol="0">
            <a:spAutoFit/>
          </a:bodyPr>
          <a:lstStyle/>
          <a:p>
            <a:pPr algn="ctr"/>
            <a:r>
              <a:rPr lang="it-IT" sz="1400" b="1" dirty="0"/>
              <a:t>IL DIPENDENTE PUBBLICO</a:t>
            </a:r>
          </a:p>
        </p:txBody>
      </p:sp>
      <p:sp>
        <p:nvSpPr>
          <p:cNvPr id="12" name="TextBox 11"/>
          <p:cNvSpPr txBox="1"/>
          <p:nvPr/>
        </p:nvSpPr>
        <p:spPr>
          <a:xfrm>
            <a:off x="1823955" y="4969391"/>
            <a:ext cx="2671069" cy="738664"/>
          </a:xfrm>
          <a:prstGeom prst="rect">
            <a:avLst/>
          </a:prstGeom>
          <a:noFill/>
        </p:spPr>
        <p:txBody>
          <a:bodyPr wrap="square" rtlCol="0">
            <a:spAutoFit/>
          </a:bodyPr>
          <a:lstStyle/>
          <a:p>
            <a:pPr algn="ctr"/>
            <a:r>
              <a:rPr lang="it-IT" sz="1400" b="1" dirty="0"/>
              <a:t>COMPILA IL MODULO DI SEGNALAZIONE PRESENTE NELLA INTRANET DELL’ENTE</a:t>
            </a:r>
          </a:p>
        </p:txBody>
      </p:sp>
      <p:pic>
        <p:nvPicPr>
          <p:cNvPr id="13" name="Picture 12"/>
          <p:cNvPicPr>
            <a:picLocks noChangeAspect="1"/>
          </p:cNvPicPr>
          <p:nvPr/>
        </p:nvPicPr>
        <p:blipFill>
          <a:blip r:embed="rId3"/>
          <a:stretch>
            <a:fillRect/>
          </a:stretch>
        </p:blipFill>
        <p:spPr>
          <a:xfrm>
            <a:off x="2390517" y="4008217"/>
            <a:ext cx="1477088" cy="986562"/>
          </a:xfrm>
          <a:prstGeom prst="rect">
            <a:avLst/>
          </a:prstGeom>
        </p:spPr>
      </p:pic>
      <p:graphicFrame>
        <p:nvGraphicFramePr>
          <p:cNvPr id="14" name="Diagram 13"/>
          <p:cNvGraphicFramePr/>
          <p:nvPr>
            <p:extLst/>
          </p:nvPr>
        </p:nvGraphicFramePr>
        <p:xfrm>
          <a:off x="471000" y="230617"/>
          <a:ext cx="8009006" cy="402444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5" name="Picture 14"/>
          <p:cNvPicPr>
            <a:picLocks noChangeAspect="1"/>
          </p:cNvPicPr>
          <p:nvPr/>
        </p:nvPicPr>
        <p:blipFill>
          <a:blip r:embed="rId9"/>
          <a:stretch>
            <a:fillRect/>
          </a:stretch>
        </p:blipFill>
        <p:spPr>
          <a:xfrm>
            <a:off x="4389276" y="3017231"/>
            <a:ext cx="1986123" cy="1237830"/>
          </a:xfrm>
          <a:prstGeom prst="rect">
            <a:avLst/>
          </a:prstGeom>
        </p:spPr>
      </p:pic>
      <p:sp>
        <p:nvSpPr>
          <p:cNvPr id="16" name="TextBox 15"/>
          <p:cNvSpPr txBox="1"/>
          <p:nvPr/>
        </p:nvSpPr>
        <p:spPr>
          <a:xfrm>
            <a:off x="4040716" y="4254597"/>
            <a:ext cx="2671069" cy="523220"/>
          </a:xfrm>
          <a:prstGeom prst="rect">
            <a:avLst/>
          </a:prstGeom>
          <a:noFill/>
        </p:spPr>
        <p:txBody>
          <a:bodyPr wrap="square" rtlCol="0">
            <a:spAutoFit/>
          </a:bodyPr>
          <a:lstStyle/>
          <a:p>
            <a:pPr algn="ctr"/>
            <a:r>
              <a:rPr lang="it-IT" sz="1400" b="1" dirty="0"/>
              <a:t>LA SEGNALAZIONE ARRIVA NEL DATA CENTER DELL’ENTE</a:t>
            </a:r>
          </a:p>
        </p:txBody>
      </p:sp>
      <p:sp>
        <p:nvSpPr>
          <p:cNvPr id="17" name="Left-Right-Up Arrow 16"/>
          <p:cNvSpPr/>
          <p:nvPr/>
        </p:nvSpPr>
        <p:spPr>
          <a:xfrm rot="16200000">
            <a:off x="6215512" y="3091080"/>
            <a:ext cx="1434000" cy="1127573"/>
          </a:xfrm>
          <a:prstGeom prst="leftRigh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8" name="TextBox 17"/>
          <p:cNvSpPr txBox="1"/>
          <p:nvPr/>
        </p:nvSpPr>
        <p:spPr>
          <a:xfrm>
            <a:off x="7289227" y="2891287"/>
            <a:ext cx="1868428" cy="1384995"/>
          </a:xfrm>
          <a:prstGeom prst="rect">
            <a:avLst/>
          </a:prstGeom>
          <a:noFill/>
        </p:spPr>
        <p:txBody>
          <a:bodyPr wrap="square" rtlCol="0">
            <a:spAutoFit/>
          </a:bodyPr>
          <a:lstStyle/>
          <a:p>
            <a:pPr algn="ctr"/>
            <a:r>
              <a:rPr lang="it-IT" sz="1400" b="1" dirty="0"/>
              <a:t>DOVE VIENE SEPARATO IL CONTENUTO DELLA SEGNALAZIONE DALL’IDENTITA’ DEL DIPENDENTE</a:t>
            </a:r>
          </a:p>
        </p:txBody>
      </p:sp>
      <p:pic>
        <p:nvPicPr>
          <p:cNvPr id="19" name="Picture 18" descr="1a.jp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7843650" y="4539587"/>
            <a:ext cx="1093092" cy="1404013"/>
          </a:xfrm>
          <a:prstGeom prst="rect">
            <a:avLst/>
          </a:prstGeom>
        </p:spPr>
      </p:pic>
      <p:pic>
        <p:nvPicPr>
          <p:cNvPr id="20" name="Picture 19"/>
          <p:cNvPicPr>
            <a:picLocks noChangeAspect="1"/>
          </p:cNvPicPr>
          <p:nvPr/>
        </p:nvPicPr>
        <p:blipFill>
          <a:blip r:embed="rId11"/>
          <a:stretch>
            <a:fillRect/>
          </a:stretch>
        </p:blipFill>
        <p:spPr>
          <a:xfrm>
            <a:off x="7579540" y="1433899"/>
            <a:ext cx="1357202" cy="1247002"/>
          </a:xfrm>
          <a:prstGeom prst="rect">
            <a:avLst/>
          </a:prstGeom>
        </p:spPr>
      </p:pic>
      <p:sp>
        <p:nvSpPr>
          <p:cNvPr id="21" name="TextBox 20"/>
          <p:cNvSpPr txBox="1"/>
          <p:nvPr/>
        </p:nvSpPr>
        <p:spPr>
          <a:xfrm>
            <a:off x="2266280" y="6123301"/>
            <a:ext cx="5721614" cy="646331"/>
          </a:xfrm>
          <a:prstGeom prst="rect">
            <a:avLst/>
          </a:prstGeom>
          <a:solidFill>
            <a:srgbClr val="FFFFFF"/>
          </a:solidFill>
        </p:spPr>
        <p:txBody>
          <a:bodyPr wrap="square" rtlCol="0">
            <a:spAutoFit/>
          </a:bodyPr>
          <a:lstStyle/>
          <a:p>
            <a:pPr algn="r"/>
            <a:r>
              <a:rPr lang="is-IS" b="1" i="1" dirty="0"/>
              <a:t>…ad esempio, è così che funzionano i sistemi di alcuni provider attualmente sul mercato...</a:t>
            </a:r>
            <a:endParaRPr lang="it-IT" b="1" i="1" dirty="0"/>
          </a:p>
        </p:txBody>
      </p:sp>
      <p:sp>
        <p:nvSpPr>
          <p:cNvPr id="22" name="TextBox 21"/>
          <p:cNvSpPr txBox="1"/>
          <p:nvPr/>
        </p:nvSpPr>
        <p:spPr>
          <a:xfrm>
            <a:off x="194687" y="1149921"/>
            <a:ext cx="3523095" cy="646331"/>
          </a:xfrm>
          <a:prstGeom prst="rect">
            <a:avLst/>
          </a:prstGeom>
          <a:noFill/>
        </p:spPr>
        <p:txBody>
          <a:bodyPr wrap="square" rtlCol="0">
            <a:spAutoFit/>
          </a:bodyPr>
          <a:lstStyle/>
          <a:p>
            <a:r>
              <a:rPr lang="it-IT" b="1" i="1" dirty="0"/>
              <a:t>MODALITA’ EVOLUTE DI GESTIONE DELLE SEGNALAZIONI</a:t>
            </a:r>
          </a:p>
        </p:txBody>
      </p:sp>
    </p:spTree>
    <p:extLst>
      <p:ext uri="{BB962C8B-B14F-4D97-AF65-F5344CB8AC3E}">
        <p14:creationId xmlns:p14="http://schemas.microsoft.com/office/powerpoint/2010/main" val="3962611628"/>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62CA821-6F58-1A4A-AC7F-78AB31C8ED67}" type="slidenum">
              <a:rPr lang="it-IT" smtClean="0"/>
              <a:t>283</a:t>
            </a:fld>
            <a:endParaRPr lang="it-IT"/>
          </a:p>
        </p:txBody>
      </p:sp>
      <p:pic>
        <p:nvPicPr>
          <p:cNvPr id="5" name="Picture 4" descr="1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462282" y="4117053"/>
            <a:ext cx="1493953" cy="1989818"/>
          </a:xfrm>
          <a:prstGeom prst="rect">
            <a:avLst/>
          </a:prstGeom>
        </p:spPr>
      </p:pic>
      <p:sp>
        <p:nvSpPr>
          <p:cNvPr id="6" name="TextBox 5"/>
          <p:cNvSpPr txBox="1"/>
          <p:nvPr/>
        </p:nvSpPr>
        <p:spPr>
          <a:xfrm>
            <a:off x="462282" y="6198255"/>
            <a:ext cx="1361673" cy="523220"/>
          </a:xfrm>
          <a:prstGeom prst="rect">
            <a:avLst/>
          </a:prstGeom>
          <a:solidFill>
            <a:schemeClr val="bg1"/>
          </a:solidFill>
        </p:spPr>
        <p:txBody>
          <a:bodyPr wrap="square" rtlCol="0">
            <a:spAutoFit/>
          </a:bodyPr>
          <a:lstStyle/>
          <a:p>
            <a:pPr algn="ctr"/>
            <a:r>
              <a:rPr lang="it-IT" sz="1400" b="1" dirty="0"/>
              <a:t>IL DIPENDENTE PUBBLICO</a:t>
            </a:r>
          </a:p>
        </p:txBody>
      </p:sp>
      <p:pic>
        <p:nvPicPr>
          <p:cNvPr id="7" name="Picture 6"/>
          <p:cNvPicPr>
            <a:picLocks noChangeAspect="1"/>
          </p:cNvPicPr>
          <p:nvPr/>
        </p:nvPicPr>
        <p:blipFill>
          <a:blip r:embed="rId3"/>
          <a:stretch>
            <a:fillRect/>
          </a:stretch>
        </p:blipFill>
        <p:spPr>
          <a:xfrm>
            <a:off x="2227125" y="3280823"/>
            <a:ext cx="2929837" cy="2254601"/>
          </a:xfrm>
          <a:prstGeom prst="rect">
            <a:avLst/>
          </a:prstGeom>
        </p:spPr>
      </p:pic>
      <p:sp>
        <p:nvSpPr>
          <p:cNvPr id="9" name="Explosion 1 8"/>
          <p:cNvSpPr/>
          <p:nvPr/>
        </p:nvSpPr>
        <p:spPr>
          <a:xfrm>
            <a:off x="2044013" y="2402451"/>
            <a:ext cx="3505475" cy="2443611"/>
          </a:xfrm>
          <a:prstGeom prst="irregularSeal1">
            <a:avLst/>
          </a:prstGeom>
          <a:gradFill flip="none" rotWithShape="1">
            <a:gsLst>
              <a:gs pos="0">
                <a:schemeClr val="accent1">
                  <a:tint val="100000"/>
                  <a:shade val="100000"/>
                  <a:satMod val="130000"/>
                  <a:alpha val="26000"/>
                </a:schemeClr>
              </a:gs>
              <a:gs pos="100000">
                <a:schemeClr val="accent1">
                  <a:tint val="50000"/>
                  <a:shade val="100000"/>
                  <a:satMod val="350000"/>
                  <a:alpha val="26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4800" b="1" dirty="0">
                <a:solidFill>
                  <a:schemeClr val="bg1"/>
                </a:solidFill>
              </a:rPr>
              <a:t>CLOUD</a:t>
            </a:r>
          </a:p>
        </p:txBody>
      </p:sp>
      <p:sp>
        <p:nvSpPr>
          <p:cNvPr id="8" name="TextBox 7"/>
          <p:cNvSpPr txBox="1"/>
          <p:nvPr/>
        </p:nvSpPr>
        <p:spPr>
          <a:xfrm>
            <a:off x="2099916" y="5557012"/>
            <a:ext cx="3700961" cy="307777"/>
          </a:xfrm>
          <a:prstGeom prst="rect">
            <a:avLst/>
          </a:prstGeom>
          <a:noFill/>
        </p:spPr>
        <p:txBody>
          <a:bodyPr wrap="square" rtlCol="0">
            <a:spAutoFit/>
          </a:bodyPr>
          <a:lstStyle/>
          <a:p>
            <a:pPr algn="ctr"/>
            <a:r>
              <a:rPr lang="it-IT" sz="1400" b="1" dirty="0"/>
              <a:t>ACCEDE AD UNA PIATTAFORMA ESTERNA</a:t>
            </a:r>
          </a:p>
        </p:txBody>
      </p:sp>
      <p:sp>
        <p:nvSpPr>
          <p:cNvPr id="10" name="TextBox 9"/>
          <p:cNvSpPr txBox="1"/>
          <p:nvPr/>
        </p:nvSpPr>
        <p:spPr>
          <a:xfrm>
            <a:off x="5164138" y="3855443"/>
            <a:ext cx="2951141" cy="954107"/>
          </a:xfrm>
          <a:prstGeom prst="rect">
            <a:avLst/>
          </a:prstGeom>
          <a:noFill/>
        </p:spPr>
        <p:txBody>
          <a:bodyPr wrap="square" rtlCol="0">
            <a:spAutoFit/>
          </a:bodyPr>
          <a:lstStyle/>
          <a:p>
            <a:pPr algn="ctr"/>
            <a:r>
              <a:rPr lang="it-IT" sz="1400" b="1" dirty="0"/>
              <a:t>GLI VIENE ASSEGNATO UN USER NAME CRIPTATO O SCARICA UN BROWSER DI NAVIGAZIONE PROTETTA (ad esempio, </a:t>
            </a:r>
            <a:r>
              <a:rPr lang="it-IT" sz="1400" b="1" dirty="0">
                <a:hlinkClick r:id="rId4"/>
              </a:rPr>
              <a:t>TOR</a:t>
            </a:r>
            <a:r>
              <a:rPr lang="it-IT" sz="1400" b="1" dirty="0"/>
              <a:t>)</a:t>
            </a:r>
          </a:p>
        </p:txBody>
      </p:sp>
      <p:pic>
        <p:nvPicPr>
          <p:cNvPr id="11" name="Picture 10"/>
          <p:cNvPicPr>
            <a:picLocks noChangeAspect="1"/>
          </p:cNvPicPr>
          <p:nvPr/>
        </p:nvPicPr>
        <p:blipFill>
          <a:blip r:embed="rId5"/>
          <a:stretch>
            <a:fillRect/>
          </a:stretch>
        </p:blipFill>
        <p:spPr>
          <a:xfrm>
            <a:off x="5800820" y="2491969"/>
            <a:ext cx="1286742" cy="1363474"/>
          </a:xfrm>
          <a:prstGeom prst="rect">
            <a:avLst/>
          </a:prstGeom>
        </p:spPr>
      </p:pic>
      <p:sp>
        <p:nvSpPr>
          <p:cNvPr id="12" name="TextBox 11"/>
          <p:cNvSpPr txBox="1"/>
          <p:nvPr/>
        </p:nvSpPr>
        <p:spPr>
          <a:xfrm>
            <a:off x="6192859" y="1663787"/>
            <a:ext cx="2951141" cy="738664"/>
          </a:xfrm>
          <a:prstGeom prst="rect">
            <a:avLst/>
          </a:prstGeom>
          <a:noFill/>
        </p:spPr>
        <p:txBody>
          <a:bodyPr wrap="square" rtlCol="0">
            <a:spAutoFit/>
          </a:bodyPr>
          <a:lstStyle/>
          <a:p>
            <a:pPr algn="ctr"/>
            <a:r>
              <a:rPr lang="it-IT" sz="1400" b="1" dirty="0"/>
              <a:t>CON IL QUALE COMPILA IL MODULO DI SEGNALAZIONE E NE SEGUE L’ANDAMENTO</a:t>
            </a:r>
          </a:p>
        </p:txBody>
      </p:sp>
      <p:pic>
        <p:nvPicPr>
          <p:cNvPr id="13" name="Picture 12"/>
          <p:cNvPicPr>
            <a:picLocks noChangeAspect="1"/>
          </p:cNvPicPr>
          <p:nvPr/>
        </p:nvPicPr>
        <p:blipFill>
          <a:blip r:embed="rId6"/>
          <a:stretch>
            <a:fillRect/>
          </a:stretch>
        </p:blipFill>
        <p:spPr>
          <a:xfrm>
            <a:off x="6516718" y="92609"/>
            <a:ext cx="2476982" cy="1654402"/>
          </a:xfrm>
          <a:prstGeom prst="rect">
            <a:avLst/>
          </a:prstGeom>
        </p:spPr>
      </p:pic>
      <p:graphicFrame>
        <p:nvGraphicFramePr>
          <p:cNvPr id="14" name="Diagram 13"/>
          <p:cNvGraphicFramePr/>
          <p:nvPr>
            <p:extLst/>
          </p:nvPr>
        </p:nvGraphicFramePr>
        <p:xfrm>
          <a:off x="637710" y="92609"/>
          <a:ext cx="6096000" cy="40244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TextBox 1"/>
          <p:cNvSpPr txBox="1"/>
          <p:nvPr/>
        </p:nvSpPr>
        <p:spPr>
          <a:xfrm>
            <a:off x="3062779" y="6426895"/>
            <a:ext cx="5930921" cy="369332"/>
          </a:xfrm>
          <a:prstGeom prst="rect">
            <a:avLst/>
          </a:prstGeom>
          <a:solidFill>
            <a:srgbClr val="FFFFFF"/>
          </a:solidFill>
        </p:spPr>
        <p:txBody>
          <a:bodyPr wrap="square" rtlCol="0">
            <a:spAutoFit/>
          </a:bodyPr>
          <a:lstStyle/>
          <a:p>
            <a:r>
              <a:rPr lang="is-IS" b="1" i="1" dirty="0"/>
              <a:t>…ad esempio, è così che funziona </a:t>
            </a:r>
            <a:r>
              <a:rPr lang="is-IS" b="1" i="1" dirty="0">
                <a:hlinkClick r:id="rId12"/>
              </a:rPr>
              <a:t>GLOBALEAKS</a:t>
            </a:r>
            <a:r>
              <a:rPr lang="is-IS" b="1" i="1" dirty="0"/>
              <a:t>...</a:t>
            </a:r>
            <a:endParaRPr lang="it-IT" b="1" i="1" dirty="0"/>
          </a:p>
        </p:txBody>
      </p:sp>
      <p:sp>
        <p:nvSpPr>
          <p:cNvPr id="15" name="TextBox 14"/>
          <p:cNvSpPr txBox="1"/>
          <p:nvPr/>
        </p:nvSpPr>
        <p:spPr>
          <a:xfrm>
            <a:off x="245587" y="260648"/>
            <a:ext cx="3523095" cy="646331"/>
          </a:xfrm>
          <a:prstGeom prst="rect">
            <a:avLst/>
          </a:prstGeom>
          <a:solidFill>
            <a:schemeClr val="bg1"/>
          </a:solidFill>
        </p:spPr>
        <p:txBody>
          <a:bodyPr wrap="square" rtlCol="0">
            <a:spAutoFit/>
          </a:bodyPr>
          <a:lstStyle/>
          <a:p>
            <a:r>
              <a:rPr lang="it-IT" b="1" i="1" dirty="0"/>
              <a:t>MODALITA’ EVOLUTE DI GESTIONE DELLE SEGNALAZIONI</a:t>
            </a:r>
          </a:p>
        </p:txBody>
      </p:sp>
    </p:spTree>
    <p:extLst>
      <p:ext uri="{BB962C8B-B14F-4D97-AF65-F5344CB8AC3E}">
        <p14:creationId xmlns:p14="http://schemas.microsoft.com/office/powerpoint/2010/main" val="3913278167"/>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9413" y="946424"/>
            <a:ext cx="5545137" cy="1033462"/>
          </a:xfrm>
        </p:spPr>
        <p:txBody>
          <a:bodyPr>
            <a:normAutofit/>
          </a:bodyPr>
          <a:lstStyle/>
          <a:p>
            <a:r>
              <a:rPr lang="it-IT" b="1" dirty="0"/>
              <a:t>Policy di </a:t>
            </a:r>
            <a:r>
              <a:rPr lang="it-IT" b="1" dirty="0" err="1"/>
              <a:t>Whistleblowing</a:t>
            </a:r>
            <a:endParaRPr lang="it-IT" b="1" dirty="0"/>
          </a:p>
        </p:txBody>
      </p:sp>
      <p:sp>
        <p:nvSpPr>
          <p:cNvPr id="3" name="Content Placeholder 2"/>
          <p:cNvSpPr>
            <a:spLocks noGrp="1"/>
          </p:cNvSpPr>
          <p:nvPr>
            <p:ph idx="1"/>
          </p:nvPr>
        </p:nvSpPr>
        <p:spPr>
          <a:xfrm>
            <a:off x="1418946" y="1744917"/>
            <a:ext cx="6412155" cy="5068459"/>
          </a:xfrm>
        </p:spPr>
        <p:txBody>
          <a:bodyPr/>
          <a:lstStyle/>
          <a:p>
            <a:pPr marL="285750" indent="-285750">
              <a:buFont typeface="Arial"/>
              <a:buChar char="•"/>
            </a:pPr>
            <a:r>
              <a:rPr lang="en-US" sz="1800" dirty="0" err="1"/>
              <a:t>Scopo</a:t>
            </a:r>
            <a:r>
              <a:rPr lang="en-US" sz="1800" dirty="0"/>
              <a:t> del </a:t>
            </a:r>
            <a:r>
              <a:rPr lang="en-US" sz="1800" dirty="0" err="1"/>
              <a:t>documento</a:t>
            </a:r>
            <a:r>
              <a:rPr lang="en-US" sz="1800" dirty="0"/>
              <a:t> è </a:t>
            </a:r>
            <a:r>
              <a:rPr lang="en-US" sz="1800" dirty="0" err="1"/>
              <a:t>quello</a:t>
            </a:r>
            <a:r>
              <a:rPr lang="en-US" sz="1800" dirty="0"/>
              <a:t> di </a:t>
            </a:r>
            <a:r>
              <a:rPr lang="en-US" sz="1800" b="1" dirty="0" err="1"/>
              <a:t>rimuovere</a:t>
            </a:r>
            <a:r>
              <a:rPr lang="en-US" sz="1800" b="1" dirty="0"/>
              <a:t> </a:t>
            </a:r>
            <a:r>
              <a:rPr lang="en-US" sz="1800" b="1" dirty="0" err="1"/>
              <a:t>i</a:t>
            </a:r>
            <a:r>
              <a:rPr lang="en-US" sz="1800" b="1" dirty="0"/>
              <a:t> </a:t>
            </a:r>
            <a:r>
              <a:rPr lang="en-US" sz="1800" b="1" dirty="0" err="1"/>
              <a:t>fattori</a:t>
            </a:r>
            <a:r>
              <a:rPr lang="en-US" sz="1800" b="1" dirty="0"/>
              <a:t> </a:t>
            </a:r>
            <a:r>
              <a:rPr lang="en-US" sz="1800" b="1" dirty="0" err="1"/>
              <a:t>che</a:t>
            </a:r>
            <a:r>
              <a:rPr lang="en-US" sz="1800" b="1" dirty="0"/>
              <a:t> </a:t>
            </a:r>
            <a:r>
              <a:rPr lang="en-US" sz="1800" b="1" dirty="0" err="1"/>
              <a:t>possono</a:t>
            </a:r>
            <a:r>
              <a:rPr lang="en-US" sz="1800" b="1" dirty="0"/>
              <a:t> </a:t>
            </a:r>
            <a:r>
              <a:rPr lang="en-US" sz="1800" b="1" dirty="0" err="1"/>
              <a:t>ostacolare</a:t>
            </a:r>
            <a:r>
              <a:rPr lang="en-US" sz="1800" b="1" dirty="0"/>
              <a:t> o </a:t>
            </a:r>
            <a:r>
              <a:rPr lang="en-US" sz="1800" b="1" dirty="0" err="1"/>
              <a:t>disincentivare</a:t>
            </a:r>
            <a:r>
              <a:rPr lang="en-US" sz="1800" b="1" dirty="0"/>
              <a:t> </a:t>
            </a:r>
            <a:r>
              <a:rPr lang="en-US" sz="1800" b="1" dirty="0" err="1"/>
              <a:t>il</a:t>
            </a:r>
            <a:r>
              <a:rPr lang="en-US" sz="1800" b="1" dirty="0"/>
              <a:t> </a:t>
            </a:r>
            <a:r>
              <a:rPr lang="en-US" sz="1800" b="1" dirty="0" err="1"/>
              <a:t>ricorso</a:t>
            </a:r>
            <a:r>
              <a:rPr lang="en-US" sz="1800" b="1" dirty="0"/>
              <a:t> </a:t>
            </a:r>
            <a:r>
              <a:rPr lang="en-US" sz="1800" b="1" dirty="0" err="1"/>
              <a:t>all’istituto</a:t>
            </a:r>
            <a:r>
              <a:rPr lang="en-US" sz="1800" dirty="0"/>
              <a:t>, </a:t>
            </a:r>
            <a:r>
              <a:rPr lang="en-US" sz="1800" dirty="0" err="1"/>
              <a:t>quali</a:t>
            </a:r>
            <a:r>
              <a:rPr lang="en-US" sz="1800" dirty="0"/>
              <a:t> </a:t>
            </a:r>
            <a:r>
              <a:rPr lang="en-US" sz="1800" dirty="0" err="1"/>
              <a:t>i</a:t>
            </a:r>
            <a:r>
              <a:rPr lang="en-US" sz="1800" dirty="0"/>
              <a:t> </a:t>
            </a:r>
            <a:r>
              <a:rPr lang="en-US" sz="1800" b="1" dirty="0" err="1"/>
              <a:t>dubbi</a:t>
            </a:r>
            <a:r>
              <a:rPr lang="en-US" sz="1800" dirty="0"/>
              <a:t> e le </a:t>
            </a:r>
            <a:r>
              <a:rPr lang="en-US" sz="1800" b="1" dirty="0" err="1"/>
              <a:t>incertezze</a:t>
            </a:r>
            <a:r>
              <a:rPr lang="en-US" sz="1800" dirty="0"/>
              <a:t> circa la </a:t>
            </a:r>
            <a:r>
              <a:rPr lang="en-US" sz="1800" dirty="0" err="1"/>
              <a:t>procedura</a:t>
            </a:r>
            <a:r>
              <a:rPr lang="en-US" sz="1800" dirty="0"/>
              <a:t> da </a:t>
            </a:r>
            <a:r>
              <a:rPr lang="en-US" sz="1800" dirty="0" err="1"/>
              <a:t>seguire</a:t>
            </a:r>
            <a:r>
              <a:rPr lang="en-US" sz="1800" dirty="0"/>
              <a:t> e </a:t>
            </a:r>
            <a:r>
              <a:rPr lang="en-US" sz="1800" dirty="0" err="1"/>
              <a:t>i</a:t>
            </a:r>
            <a:r>
              <a:rPr lang="en-US" sz="1800" dirty="0"/>
              <a:t> </a:t>
            </a:r>
            <a:r>
              <a:rPr lang="en-US" sz="1800" dirty="0" err="1"/>
              <a:t>timori</a:t>
            </a:r>
            <a:r>
              <a:rPr lang="en-US" sz="1800" dirty="0"/>
              <a:t> di </a:t>
            </a:r>
            <a:r>
              <a:rPr lang="en-US" sz="1800" dirty="0" err="1"/>
              <a:t>ritorsioni</a:t>
            </a:r>
            <a:r>
              <a:rPr lang="en-US" sz="1800" dirty="0"/>
              <a:t> o </a:t>
            </a:r>
            <a:r>
              <a:rPr lang="en-US" sz="1800" dirty="0" err="1"/>
              <a:t>discriminazioni</a:t>
            </a:r>
            <a:r>
              <a:rPr lang="en-US" sz="1800" dirty="0"/>
              <a:t>. </a:t>
            </a:r>
          </a:p>
          <a:p>
            <a:pPr marL="285750" indent="-285750">
              <a:buFont typeface="Arial"/>
              <a:buChar char="•"/>
            </a:pPr>
            <a:r>
              <a:rPr lang="en-US" sz="1800" dirty="0"/>
              <a:t>In tale </a:t>
            </a:r>
            <a:r>
              <a:rPr lang="en-US" sz="1800" dirty="0" err="1"/>
              <a:t>prospettiva</a:t>
            </a:r>
            <a:r>
              <a:rPr lang="en-US" sz="1800" dirty="0"/>
              <a:t>, </a:t>
            </a:r>
            <a:r>
              <a:rPr lang="en-US" sz="1800" dirty="0" err="1"/>
              <a:t>l’obiettivo</a:t>
            </a:r>
            <a:r>
              <a:rPr lang="en-US" sz="1800" dirty="0"/>
              <a:t> </a:t>
            </a:r>
            <a:r>
              <a:rPr lang="en-US" sz="1800" dirty="0" err="1"/>
              <a:t>perseguito</a:t>
            </a:r>
            <a:r>
              <a:rPr lang="en-US" sz="1800" dirty="0"/>
              <a:t> </a:t>
            </a:r>
            <a:r>
              <a:rPr lang="en-US" sz="1800" dirty="0" err="1"/>
              <a:t>dalla</a:t>
            </a:r>
            <a:r>
              <a:rPr lang="en-US" sz="1800" dirty="0"/>
              <a:t> </a:t>
            </a:r>
            <a:r>
              <a:rPr lang="en-US" sz="1800" dirty="0" err="1"/>
              <a:t>presente</a:t>
            </a:r>
            <a:r>
              <a:rPr lang="en-US" sz="1800" dirty="0"/>
              <a:t> </a:t>
            </a:r>
            <a:r>
              <a:rPr lang="en-US" sz="1800" dirty="0" err="1"/>
              <a:t>procedura</a:t>
            </a:r>
            <a:r>
              <a:rPr lang="en-US" sz="1800" dirty="0"/>
              <a:t> è </a:t>
            </a:r>
            <a:r>
              <a:rPr lang="en-US" sz="1800" dirty="0" err="1"/>
              <a:t>quello</a:t>
            </a:r>
            <a:r>
              <a:rPr lang="en-US" sz="1800" dirty="0"/>
              <a:t> di </a:t>
            </a:r>
            <a:r>
              <a:rPr lang="en-US" sz="1800" dirty="0" err="1"/>
              <a:t>fornire</a:t>
            </a:r>
            <a:r>
              <a:rPr lang="en-US" sz="1800" dirty="0"/>
              <a:t> al whistleblower </a:t>
            </a:r>
            <a:r>
              <a:rPr lang="en-US" sz="1800" b="1" dirty="0" err="1"/>
              <a:t>chiare</a:t>
            </a:r>
            <a:r>
              <a:rPr lang="en-US" sz="1800" b="1" dirty="0"/>
              <a:t> </a:t>
            </a:r>
            <a:r>
              <a:rPr lang="en-US" sz="1800" b="1" dirty="0" err="1"/>
              <a:t>indicazioni</a:t>
            </a:r>
            <a:r>
              <a:rPr lang="en-US" sz="1800" b="1" dirty="0"/>
              <a:t> operative </a:t>
            </a:r>
            <a:r>
              <a:rPr lang="en-US" sz="1800" dirty="0"/>
              <a:t>circa </a:t>
            </a:r>
            <a:r>
              <a:rPr lang="en-US" sz="1800" b="1" dirty="0" err="1"/>
              <a:t>oggetto</a:t>
            </a:r>
            <a:r>
              <a:rPr lang="en-US" sz="1800" dirty="0"/>
              <a:t>, </a:t>
            </a:r>
            <a:r>
              <a:rPr lang="en-US" sz="1800" b="1" dirty="0" err="1"/>
              <a:t>contenuti</a:t>
            </a:r>
            <a:r>
              <a:rPr lang="en-US" sz="1800" dirty="0"/>
              <a:t>, </a:t>
            </a:r>
            <a:r>
              <a:rPr lang="en-US" sz="1800" b="1" dirty="0" err="1"/>
              <a:t>destinatari</a:t>
            </a:r>
            <a:r>
              <a:rPr lang="en-US" sz="1800" dirty="0"/>
              <a:t> e </a:t>
            </a:r>
            <a:r>
              <a:rPr lang="en-US" sz="1800" b="1" dirty="0" err="1"/>
              <a:t>modalita</a:t>
            </a:r>
            <a:r>
              <a:rPr lang="en-US" sz="1800" b="1" dirty="0"/>
              <a:t>̀ di </a:t>
            </a:r>
            <a:r>
              <a:rPr lang="en-US" sz="1800" b="1" dirty="0" err="1"/>
              <a:t>trasmissione</a:t>
            </a:r>
            <a:r>
              <a:rPr lang="en-US" sz="1800" dirty="0"/>
              <a:t> </a:t>
            </a:r>
            <a:r>
              <a:rPr lang="en-US" sz="1800" dirty="0" err="1"/>
              <a:t>delle</a:t>
            </a:r>
            <a:r>
              <a:rPr lang="en-US" sz="1800" dirty="0"/>
              <a:t> </a:t>
            </a:r>
            <a:r>
              <a:rPr lang="en-US" sz="1800" dirty="0" err="1"/>
              <a:t>segnalazioni</a:t>
            </a:r>
            <a:r>
              <a:rPr lang="en-US" sz="1800" dirty="0"/>
              <a:t>, </a:t>
            </a:r>
            <a:r>
              <a:rPr lang="en-US" sz="1800" dirty="0" err="1"/>
              <a:t>nonche</a:t>
            </a:r>
            <a:r>
              <a:rPr lang="en-US" sz="1800" dirty="0"/>
              <a:t>́ circa le </a:t>
            </a:r>
            <a:r>
              <a:rPr lang="en-US" sz="1800" b="1" dirty="0" err="1"/>
              <a:t>forme</a:t>
            </a:r>
            <a:r>
              <a:rPr lang="en-US" sz="1800" b="1" dirty="0"/>
              <a:t> di </a:t>
            </a:r>
            <a:r>
              <a:rPr lang="en-US" sz="1800" b="1" dirty="0" err="1"/>
              <a:t>tutela</a:t>
            </a:r>
            <a:r>
              <a:rPr lang="en-US" sz="1800" b="1" dirty="0"/>
              <a:t> </a:t>
            </a:r>
            <a:r>
              <a:rPr lang="en-US" sz="1800" dirty="0" err="1"/>
              <a:t>che</a:t>
            </a:r>
            <a:r>
              <a:rPr lang="en-US" sz="1800" dirty="0"/>
              <a:t> </a:t>
            </a:r>
            <a:r>
              <a:rPr lang="en-US" sz="1800" dirty="0" err="1"/>
              <a:t>gli</a:t>
            </a:r>
            <a:r>
              <a:rPr lang="en-US" sz="1800" dirty="0"/>
              <a:t> </a:t>
            </a:r>
            <a:r>
              <a:rPr lang="en-US" sz="1800" dirty="0" err="1"/>
              <a:t>vengono</a:t>
            </a:r>
            <a:r>
              <a:rPr lang="en-US" sz="1800" dirty="0"/>
              <a:t> </a:t>
            </a:r>
            <a:r>
              <a:rPr lang="en-US" sz="1800" dirty="0" err="1"/>
              <a:t>offerte</a:t>
            </a:r>
            <a:r>
              <a:rPr lang="en-US" sz="1800" dirty="0"/>
              <a:t> </a:t>
            </a:r>
            <a:r>
              <a:rPr lang="en-US" sz="1800" dirty="0" err="1"/>
              <a:t>nel</a:t>
            </a:r>
            <a:r>
              <a:rPr lang="en-US" sz="1800" dirty="0"/>
              <a:t> </a:t>
            </a:r>
            <a:r>
              <a:rPr lang="en-US" sz="1800" dirty="0" err="1"/>
              <a:t>nostro</a:t>
            </a:r>
            <a:r>
              <a:rPr lang="en-US" sz="1800" dirty="0"/>
              <a:t> </a:t>
            </a:r>
            <a:r>
              <a:rPr lang="en-US" sz="1800" dirty="0" err="1"/>
              <a:t>ordinamento</a:t>
            </a:r>
            <a:r>
              <a:rPr lang="en-US" sz="1800" dirty="0"/>
              <a:t>. </a:t>
            </a:r>
          </a:p>
          <a:p>
            <a:endParaRPr lang="en-US" sz="1800" dirty="0"/>
          </a:p>
          <a:p>
            <a:r>
              <a:rPr lang="en-US" sz="1800" dirty="0" err="1"/>
              <a:t>Fonte</a:t>
            </a:r>
            <a:r>
              <a:rPr lang="en-US" sz="1800" dirty="0"/>
              <a:t>: </a:t>
            </a:r>
            <a:r>
              <a:rPr lang="en-US" sz="1800" dirty="0">
                <a:hlinkClick r:id="rId2"/>
              </a:rPr>
              <a:t>Policy di Whistleblowing </a:t>
            </a:r>
            <a:r>
              <a:rPr lang="en-US" sz="1800" dirty="0" err="1">
                <a:hlinkClick r:id="rId2"/>
              </a:rPr>
              <a:t>della</a:t>
            </a:r>
            <a:r>
              <a:rPr lang="en-US" sz="1800" dirty="0">
                <a:hlinkClick r:id="rId2"/>
              </a:rPr>
              <a:t> ASL di Cuneo </a:t>
            </a:r>
            <a:r>
              <a:rPr lang="en-US" sz="1800" dirty="0"/>
              <a:t>(da </a:t>
            </a:r>
            <a:r>
              <a:rPr lang="en-US" sz="1800" dirty="0" err="1"/>
              <a:t>considerarsi</a:t>
            </a:r>
            <a:r>
              <a:rPr lang="en-US" sz="1800" dirty="0"/>
              <a:t> come “standard” </a:t>
            </a:r>
            <a:r>
              <a:rPr lang="en-US" sz="1800" dirty="0" err="1"/>
              <a:t>anche</a:t>
            </a:r>
            <a:r>
              <a:rPr lang="en-US" sz="1800" dirty="0"/>
              <a:t> per le </a:t>
            </a:r>
            <a:r>
              <a:rPr lang="en-US" sz="1800" dirty="0" err="1"/>
              <a:t>amministrazioni</a:t>
            </a:r>
            <a:r>
              <a:rPr lang="en-US" sz="1800" dirty="0"/>
              <a:t> </a:t>
            </a:r>
            <a:r>
              <a:rPr lang="en-US" sz="1800" dirty="0" err="1"/>
              <a:t>locali</a:t>
            </a:r>
            <a:r>
              <a:rPr lang="en-US" sz="1800" dirty="0"/>
              <a:t>)</a:t>
            </a:r>
          </a:p>
          <a:p>
            <a:endParaRPr lang="it-IT" sz="1800" dirty="0"/>
          </a:p>
        </p:txBody>
      </p:sp>
      <p:sp>
        <p:nvSpPr>
          <p:cNvPr id="4" name="Slide Number Placeholder 3"/>
          <p:cNvSpPr>
            <a:spLocks noGrp="1"/>
          </p:cNvSpPr>
          <p:nvPr>
            <p:ph type="sldNum" sz="quarter" idx="12"/>
          </p:nvPr>
        </p:nvSpPr>
        <p:spPr/>
        <p:txBody>
          <a:bodyPr/>
          <a:lstStyle/>
          <a:p>
            <a:fld id="{F62CA821-6F58-1A4A-AC7F-78AB31C8ED67}" type="slidenum">
              <a:rPr lang="it-IT" smtClean="0"/>
              <a:t>284</a:t>
            </a:fld>
            <a:endParaRPr lang="it-IT"/>
          </a:p>
        </p:txBody>
      </p:sp>
    </p:spTree>
    <p:extLst>
      <p:ext uri="{BB962C8B-B14F-4D97-AF65-F5344CB8AC3E}">
        <p14:creationId xmlns:p14="http://schemas.microsoft.com/office/powerpoint/2010/main" val="1462457393"/>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159" y="692696"/>
            <a:ext cx="5545137" cy="1033462"/>
          </a:xfrm>
        </p:spPr>
        <p:txBody>
          <a:bodyPr>
            <a:normAutofit/>
          </a:bodyPr>
          <a:lstStyle/>
          <a:p>
            <a:r>
              <a:rPr lang="it-IT" b="1" dirty="0"/>
              <a:t>Policy di </a:t>
            </a:r>
            <a:r>
              <a:rPr lang="it-IT" b="1" dirty="0" err="1"/>
              <a:t>Whistleblowing</a:t>
            </a:r>
            <a:endParaRPr lang="it-IT" b="1" dirty="0"/>
          </a:p>
        </p:txBody>
      </p:sp>
      <p:sp>
        <p:nvSpPr>
          <p:cNvPr id="3" name="Content Placeholder 2"/>
          <p:cNvSpPr>
            <a:spLocks noGrp="1"/>
          </p:cNvSpPr>
          <p:nvPr>
            <p:ph idx="1"/>
          </p:nvPr>
        </p:nvSpPr>
        <p:spPr>
          <a:xfrm>
            <a:off x="1475656" y="1522860"/>
            <a:ext cx="6412155" cy="5068459"/>
          </a:xfrm>
          <a:solidFill>
            <a:schemeClr val="bg1"/>
          </a:solidFill>
        </p:spPr>
        <p:txBody>
          <a:bodyPr>
            <a:normAutofit lnSpcReduction="10000"/>
          </a:bodyPr>
          <a:lstStyle/>
          <a:p>
            <a:r>
              <a:rPr lang="is-IS" sz="1600" dirty="0"/>
              <a:t>…ad esempio...</a:t>
            </a:r>
          </a:p>
          <a:p>
            <a:r>
              <a:rPr lang="en-US" sz="1600" dirty="0" err="1"/>
              <a:t>Riguardo</a:t>
            </a:r>
            <a:r>
              <a:rPr lang="en-US" sz="1600" dirty="0"/>
              <a:t> </a:t>
            </a:r>
            <a:r>
              <a:rPr lang="en-US" sz="1600" dirty="0" err="1"/>
              <a:t>all’oggetto</a:t>
            </a:r>
            <a:r>
              <a:rPr lang="en-US" sz="1600" dirty="0"/>
              <a:t> </a:t>
            </a:r>
            <a:r>
              <a:rPr lang="en-US" sz="1600" dirty="0" err="1"/>
              <a:t>della</a:t>
            </a:r>
            <a:r>
              <a:rPr lang="en-US" sz="1600" dirty="0"/>
              <a:t> </a:t>
            </a:r>
            <a:r>
              <a:rPr lang="en-US" sz="1600" dirty="0" err="1"/>
              <a:t>segnalazione</a:t>
            </a:r>
            <a:r>
              <a:rPr lang="en-US" sz="1600" dirty="0"/>
              <a:t> (le </a:t>
            </a:r>
            <a:r>
              <a:rPr lang="en-US" sz="1600" dirty="0" err="1"/>
              <a:t>famose</a:t>
            </a:r>
            <a:r>
              <a:rPr lang="en-US" sz="1600" dirty="0"/>
              <a:t> “</a:t>
            </a:r>
            <a:r>
              <a:rPr lang="en-US" sz="1600" dirty="0" err="1"/>
              <a:t>condotte</a:t>
            </a:r>
            <a:r>
              <a:rPr lang="en-US" sz="1600" dirty="0"/>
              <a:t> </a:t>
            </a:r>
            <a:r>
              <a:rPr lang="en-US" sz="1600" dirty="0" err="1"/>
              <a:t>illecite</a:t>
            </a:r>
            <a:r>
              <a:rPr lang="en-US" sz="1600" dirty="0"/>
              <a:t>”, la Policy </a:t>
            </a:r>
            <a:r>
              <a:rPr lang="en-US" sz="1600" dirty="0" err="1"/>
              <a:t>prevede</a:t>
            </a:r>
            <a:r>
              <a:rPr lang="en-US" sz="1600" dirty="0"/>
              <a:t> </a:t>
            </a:r>
            <a:r>
              <a:rPr lang="en-US" sz="1600" dirty="0" err="1"/>
              <a:t>che</a:t>
            </a:r>
            <a:r>
              <a:rPr lang="en-US" sz="1600" dirty="0"/>
              <a:t>:</a:t>
            </a:r>
          </a:p>
          <a:p>
            <a:r>
              <a:rPr lang="en-US" sz="1600" dirty="0"/>
              <a:t>la </a:t>
            </a:r>
            <a:r>
              <a:rPr lang="en-US" sz="1600" dirty="0" err="1"/>
              <a:t>segnalazione</a:t>
            </a:r>
            <a:r>
              <a:rPr lang="en-US" sz="1600" dirty="0"/>
              <a:t> </a:t>
            </a:r>
            <a:r>
              <a:rPr lang="en-US" sz="1600" dirty="0" err="1"/>
              <a:t>puo</a:t>
            </a:r>
            <a:r>
              <a:rPr lang="en-US" sz="1600" dirty="0"/>
              <a:t>̀ </a:t>
            </a:r>
            <a:r>
              <a:rPr lang="en-US" sz="1600" dirty="0" err="1"/>
              <a:t>riguardare</a:t>
            </a:r>
            <a:r>
              <a:rPr lang="en-US" sz="1600" dirty="0"/>
              <a:t> </a:t>
            </a:r>
            <a:r>
              <a:rPr lang="en-US" sz="1600" dirty="0" err="1"/>
              <a:t>azioni</a:t>
            </a:r>
            <a:r>
              <a:rPr lang="en-US" sz="1600" dirty="0"/>
              <a:t> od </a:t>
            </a:r>
            <a:r>
              <a:rPr lang="en-US" sz="1600" dirty="0" err="1"/>
              <a:t>omissioni</a:t>
            </a:r>
            <a:r>
              <a:rPr lang="en-US" sz="1600" dirty="0"/>
              <a:t>, </a:t>
            </a:r>
            <a:r>
              <a:rPr lang="en-US" sz="1600" dirty="0" err="1"/>
              <a:t>commesse</a:t>
            </a:r>
            <a:r>
              <a:rPr lang="en-US" sz="1600" dirty="0"/>
              <a:t> o </a:t>
            </a:r>
            <a:r>
              <a:rPr lang="en-US" sz="1600" dirty="0" err="1"/>
              <a:t>tentate</a:t>
            </a:r>
            <a:r>
              <a:rPr lang="en-US" sz="1600" dirty="0"/>
              <a:t>: </a:t>
            </a:r>
          </a:p>
          <a:p>
            <a:pPr marL="285750" indent="-285750">
              <a:buFont typeface="Arial"/>
              <a:buChar char="•"/>
            </a:pPr>
            <a:r>
              <a:rPr lang="en-US" sz="1600" dirty="0" err="1"/>
              <a:t>penalmente</a:t>
            </a:r>
            <a:r>
              <a:rPr lang="en-US" sz="1600" dirty="0"/>
              <a:t> </a:t>
            </a:r>
            <a:r>
              <a:rPr lang="en-US" sz="1600" dirty="0" err="1"/>
              <a:t>rilevanti</a:t>
            </a:r>
            <a:r>
              <a:rPr lang="en-US" sz="1600" dirty="0"/>
              <a:t>;</a:t>
            </a:r>
            <a:br>
              <a:rPr lang="en-US" sz="1600" dirty="0"/>
            </a:br>
            <a:r>
              <a:rPr lang="en-US" sz="1600" dirty="0"/>
              <a:t>poste in </a:t>
            </a:r>
            <a:r>
              <a:rPr lang="en-US" sz="1600" dirty="0" err="1"/>
              <a:t>essere</a:t>
            </a:r>
            <a:r>
              <a:rPr lang="en-US" sz="1600" dirty="0"/>
              <a:t> in </a:t>
            </a:r>
            <a:r>
              <a:rPr lang="en-US" sz="1600" dirty="0" err="1"/>
              <a:t>violazione</a:t>
            </a:r>
            <a:r>
              <a:rPr lang="en-US" sz="1600" dirty="0"/>
              <a:t> </a:t>
            </a:r>
            <a:r>
              <a:rPr lang="en-US" sz="1600" dirty="0" err="1"/>
              <a:t>dei</a:t>
            </a:r>
            <a:r>
              <a:rPr lang="en-US" sz="1600" dirty="0"/>
              <a:t> </a:t>
            </a:r>
            <a:r>
              <a:rPr lang="en-US" sz="1600" dirty="0" err="1"/>
              <a:t>Codici</a:t>
            </a:r>
            <a:r>
              <a:rPr lang="en-US" sz="1600" dirty="0"/>
              <a:t> di </a:t>
            </a:r>
            <a:r>
              <a:rPr lang="en-US" sz="1600" dirty="0" err="1"/>
              <a:t>comportamento</a:t>
            </a:r>
            <a:r>
              <a:rPr lang="en-US" sz="1600" dirty="0"/>
              <a:t> o di </a:t>
            </a:r>
            <a:r>
              <a:rPr lang="en-US" sz="1600" dirty="0" err="1"/>
              <a:t>altre</a:t>
            </a:r>
            <a:r>
              <a:rPr lang="en-US" sz="1600" dirty="0"/>
              <a:t> </a:t>
            </a:r>
            <a:r>
              <a:rPr lang="en-US" sz="1600" dirty="0" err="1"/>
              <a:t>disposizioni</a:t>
            </a:r>
            <a:r>
              <a:rPr lang="en-US" sz="1600" dirty="0"/>
              <a:t> </a:t>
            </a:r>
          </a:p>
          <a:p>
            <a:pPr marL="285750" indent="-285750">
              <a:buFont typeface="Arial"/>
              <a:buChar char="•"/>
            </a:pPr>
            <a:r>
              <a:rPr lang="en-US" sz="1600" dirty="0" err="1"/>
              <a:t>aziendali</a:t>
            </a:r>
            <a:r>
              <a:rPr lang="en-US" sz="1600" dirty="0"/>
              <a:t> </a:t>
            </a:r>
            <a:r>
              <a:rPr lang="en-US" sz="1600" dirty="0" err="1"/>
              <a:t>sanzionabili</a:t>
            </a:r>
            <a:r>
              <a:rPr lang="en-US" sz="1600" dirty="0"/>
              <a:t> in via </a:t>
            </a:r>
            <a:r>
              <a:rPr lang="en-US" sz="1600" dirty="0" err="1"/>
              <a:t>disciplinare</a:t>
            </a:r>
            <a:r>
              <a:rPr lang="en-US" sz="1600" dirty="0"/>
              <a:t>;</a:t>
            </a:r>
          </a:p>
          <a:p>
            <a:pPr marL="285750" indent="-285750">
              <a:buFont typeface="Arial"/>
              <a:buChar char="•"/>
            </a:pPr>
            <a:r>
              <a:rPr lang="en-US" sz="1600" dirty="0" err="1"/>
              <a:t>suscettibili</a:t>
            </a:r>
            <a:r>
              <a:rPr lang="en-US" sz="1600" dirty="0"/>
              <a:t> di </a:t>
            </a:r>
            <a:r>
              <a:rPr lang="en-US" sz="1600" dirty="0" err="1"/>
              <a:t>arrecare</a:t>
            </a:r>
            <a:r>
              <a:rPr lang="en-US" sz="1600" dirty="0"/>
              <a:t> un </a:t>
            </a:r>
            <a:r>
              <a:rPr lang="en-US" sz="1600" dirty="0" err="1"/>
              <a:t>pregiudizio</a:t>
            </a:r>
            <a:r>
              <a:rPr lang="en-US" sz="1600" dirty="0"/>
              <a:t> </a:t>
            </a:r>
            <a:r>
              <a:rPr lang="en-US" sz="1600" dirty="0" err="1"/>
              <a:t>patrimoniale</a:t>
            </a:r>
            <a:r>
              <a:rPr lang="en-US" sz="1600" dirty="0"/>
              <a:t> </a:t>
            </a:r>
            <a:r>
              <a:rPr lang="en-US" sz="1600" dirty="0" err="1"/>
              <a:t>all’amministrazione</a:t>
            </a:r>
            <a:r>
              <a:rPr lang="en-US" sz="1600" dirty="0"/>
              <a:t> di </a:t>
            </a:r>
            <a:r>
              <a:rPr lang="en-US" sz="1600" dirty="0" err="1"/>
              <a:t>appartenenza</a:t>
            </a:r>
            <a:r>
              <a:rPr lang="en-US" sz="1600" dirty="0"/>
              <a:t> o ad </a:t>
            </a:r>
            <a:r>
              <a:rPr lang="en-US" sz="1600" dirty="0" err="1"/>
              <a:t>altro</a:t>
            </a:r>
            <a:r>
              <a:rPr lang="en-US" sz="1600" dirty="0"/>
              <a:t> </a:t>
            </a:r>
            <a:r>
              <a:rPr lang="en-US" sz="1600" dirty="0" err="1"/>
              <a:t>ente</a:t>
            </a:r>
            <a:r>
              <a:rPr lang="en-US" sz="1600" dirty="0"/>
              <a:t> </a:t>
            </a:r>
            <a:r>
              <a:rPr lang="en-US" sz="1600" dirty="0" err="1"/>
              <a:t>pubblico</a:t>
            </a:r>
            <a:r>
              <a:rPr lang="en-US" sz="1600" dirty="0"/>
              <a:t>;</a:t>
            </a:r>
          </a:p>
          <a:p>
            <a:pPr marL="285750" indent="-285750">
              <a:buFont typeface="Arial"/>
              <a:buChar char="•"/>
            </a:pPr>
            <a:r>
              <a:rPr lang="en-US" sz="1600" dirty="0" err="1"/>
              <a:t>suscettibili</a:t>
            </a:r>
            <a:r>
              <a:rPr lang="en-US" sz="1600" dirty="0"/>
              <a:t> di </a:t>
            </a:r>
            <a:r>
              <a:rPr lang="en-US" sz="1600" dirty="0" err="1"/>
              <a:t>arrecare</a:t>
            </a:r>
            <a:r>
              <a:rPr lang="en-US" sz="1600" dirty="0"/>
              <a:t> un </a:t>
            </a:r>
            <a:r>
              <a:rPr lang="en-US" sz="1600" dirty="0" err="1"/>
              <a:t>pregiudizio</a:t>
            </a:r>
            <a:r>
              <a:rPr lang="en-US" sz="1600" dirty="0"/>
              <a:t> </a:t>
            </a:r>
            <a:r>
              <a:rPr lang="en-US" sz="1600" dirty="0" err="1"/>
              <a:t>all’immagine</a:t>
            </a:r>
            <a:r>
              <a:rPr lang="en-US" sz="1600" dirty="0"/>
              <a:t> </a:t>
            </a:r>
            <a:r>
              <a:rPr lang="en-US" sz="1600" dirty="0" err="1"/>
              <a:t>dell’ASL</a:t>
            </a:r>
            <a:r>
              <a:rPr lang="en-US" sz="1600" dirty="0"/>
              <a:t>; </a:t>
            </a:r>
          </a:p>
          <a:p>
            <a:pPr marL="285750" indent="-285750">
              <a:buFont typeface="Arial"/>
              <a:buChar char="•"/>
            </a:pPr>
            <a:r>
              <a:rPr lang="en-US" sz="1600" dirty="0" err="1"/>
              <a:t>suscettibili</a:t>
            </a:r>
            <a:r>
              <a:rPr lang="en-US" sz="1600" dirty="0"/>
              <a:t> di </a:t>
            </a:r>
            <a:r>
              <a:rPr lang="en-US" sz="1600" dirty="0" err="1"/>
              <a:t>arrecare</a:t>
            </a:r>
            <a:r>
              <a:rPr lang="en-US" sz="1600" dirty="0"/>
              <a:t> un </a:t>
            </a:r>
            <a:r>
              <a:rPr lang="en-US" sz="1600" dirty="0" err="1"/>
              <a:t>danno</a:t>
            </a:r>
            <a:r>
              <a:rPr lang="en-US" sz="1600" dirty="0"/>
              <a:t> </a:t>
            </a:r>
            <a:r>
              <a:rPr lang="en-US" sz="1600" dirty="0" err="1"/>
              <a:t>alla</a:t>
            </a:r>
            <a:r>
              <a:rPr lang="en-US" sz="1600" dirty="0"/>
              <a:t> salute o </a:t>
            </a:r>
            <a:r>
              <a:rPr lang="en-US" sz="1600" dirty="0" err="1"/>
              <a:t>sicurezza</a:t>
            </a:r>
            <a:r>
              <a:rPr lang="en-US" sz="1600" dirty="0"/>
              <a:t> </a:t>
            </a:r>
            <a:r>
              <a:rPr lang="en-US" sz="1600" dirty="0" err="1"/>
              <a:t>dei</a:t>
            </a:r>
            <a:r>
              <a:rPr lang="en-US" sz="1600" dirty="0"/>
              <a:t> </a:t>
            </a:r>
            <a:r>
              <a:rPr lang="en-US" sz="1600" dirty="0" err="1"/>
              <a:t>dipendenti</a:t>
            </a:r>
            <a:r>
              <a:rPr lang="en-US" sz="1600" dirty="0"/>
              <a:t>, </a:t>
            </a:r>
            <a:r>
              <a:rPr lang="en-US" sz="1600" dirty="0" err="1"/>
              <a:t>utenti</a:t>
            </a:r>
            <a:r>
              <a:rPr lang="en-US" sz="1600" dirty="0"/>
              <a:t> e </a:t>
            </a:r>
            <a:r>
              <a:rPr lang="en-US" sz="1600" dirty="0" err="1"/>
              <a:t>cittadini</a:t>
            </a:r>
            <a:r>
              <a:rPr lang="en-US" sz="1600" dirty="0"/>
              <a:t> o di </a:t>
            </a:r>
            <a:r>
              <a:rPr lang="en-US" sz="1600" dirty="0" err="1"/>
              <a:t>arrecare</a:t>
            </a:r>
            <a:r>
              <a:rPr lang="en-US" sz="1600" dirty="0"/>
              <a:t> un </a:t>
            </a:r>
            <a:r>
              <a:rPr lang="en-US" sz="1600" dirty="0" err="1"/>
              <a:t>danno</a:t>
            </a:r>
            <a:r>
              <a:rPr lang="en-US" sz="1600" dirty="0"/>
              <a:t> </a:t>
            </a:r>
            <a:r>
              <a:rPr lang="en-US" sz="1600" dirty="0" err="1"/>
              <a:t>all’ambiente</a:t>
            </a:r>
            <a:r>
              <a:rPr lang="en-US" sz="1600" dirty="0"/>
              <a:t>; </a:t>
            </a:r>
          </a:p>
          <a:p>
            <a:pPr marL="285750" indent="-285750">
              <a:buFont typeface="Arial"/>
              <a:buChar char="•"/>
            </a:pPr>
            <a:r>
              <a:rPr lang="en-US" sz="1600" dirty="0" err="1"/>
              <a:t>pregiudizio</a:t>
            </a:r>
            <a:r>
              <a:rPr lang="en-US" sz="1600" dirty="0"/>
              <a:t> </a:t>
            </a:r>
            <a:r>
              <a:rPr lang="en-US" sz="1600" dirty="0" err="1"/>
              <a:t>agli</a:t>
            </a:r>
            <a:r>
              <a:rPr lang="en-US" sz="1600" dirty="0"/>
              <a:t> </a:t>
            </a:r>
            <a:r>
              <a:rPr lang="en-US" sz="1600" dirty="0" err="1"/>
              <a:t>utenti</a:t>
            </a:r>
            <a:r>
              <a:rPr lang="en-US" sz="1600" dirty="0"/>
              <a:t> o </a:t>
            </a:r>
            <a:r>
              <a:rPr lang="en-US" sz="1600" dirty="0" err="1"/>
              <a:t>ai</a:t>
            </a:r>
            <a:r>
              <a:rPr lang="en-US" sz="1600" dirty="0"/>
              <a:t> </a:t>
            </a:r>
            <a:r>
              <a:rPr lang="en-US" sz="1600" dirty="0" err="1"/>
              <a:t>dipendenti</a:t>
            </a:r>
            <a:r>
              <a:rPr lang="en-US" sz="1600" dirty="0"/>
              <a:t> o ad </a:t>
            </a:r>
            <a:r>
              <a:rPr lang="en-US" sz="1600" dirty="0" err="1"/>
              <a:t>altri</a:t>
            </a:r>
            <a:r>
              <a:rPr lang="en-US" sz="1600" dirty="0"/>
              <a:t> </a:t>
            </a:r>
            <a:r>
              <a:rPr lang="en-US" sz="1600" dirty="0" err="1"/>
              <a:t>soggetti</a:t>
            </a:r>
            <a:r>
              <a:rPr lang="en-US" sz="1600" dirty="0"/>
              <a:t> </a:t>
            </a:r>
            <a:r>
              <a:rPr lang="en-US" sz="1600" dirty="0" err="1"/>
              <a:t>che</a:t>
            </a:r>
            <a:r>
              <a:rPr lang="en-US" sz="1600" dirty="0"/>
              <a:t> </a:t>
            </a:r>
            <a:r>
              <a:rPr lang="en-US" sz="1600" dirty="0" err="1"/>
              <a:t>svolgono</a:t>
            </a:r>
            <a:r>
              <a:rPr lang="en-US" sz="1600" dirty="0"/>
              <a:t> la </a:t>
            </a:r>
            <a:r>
              <a:rPr lang="en-US" sz="1600" dirty="0" err="1"/>
              <a:t>loro</a:t>
            </a:r>
            <a:r>
              <a:rPr lang="en-US" sz="1600" dirty="0"/>
              <a:t> </a:t>
            </a:r>
            <a:r>
              <a:rPr lang="en-US" sz="1600" dirty="0" err="1"/>
              <a:t>attivita</a:t>
            </a:r>
            <a:r>
              <a:rPr lang="en-US" sz="1600" dirty="0"/>
              <a:t>̀ </a:t>
            </a:r>
            <a:r>
              <a:rPr lang="en-US" sz="1600" dirty="0" err="1"/>
              <a:t>presso</a:t>
            </a:r>
            <a:r>
              <a:rPr lang="en-US" sz="1600" dirty="0"/>
              <a:t> </a:t>
            </a:r>
            <a:r>
              <a:rPr lang="en-US" sz="1600" dirty="0" err="1"/>
              <a:t>l’azienda</a:t>
            </a:r>
            <a:r>
              <a:rPr lang="en-US" sz="1600" dirty="0"/>
              <a:t>. </a:t>
            </a:r>
          </a:p>
          <a:p>
            <a:endParaRPr lang="en-US" sz="1600" dirty="0"/>
          </a:p>
          <a:p>
            <a:r>
              <a:rPr lang="en-US" sz="1600" dirty="0" err="1"/>
              <a:t>Fonte</a:t>
            </a:r>
            <a:r>
              <a:rPr lang="en-US" sz="1600" dirty="0"/>
              <a:t>: </a:t>
            </a:r>
            <a:r>
              <a:rPr lang="en-US" sz="1600" dirty="0">
                <a:hlinkClick r:id="rId2"/>
              </a:rPr>
              <a:t>Policy di Whistleblowing </a:t>
            </a:r>
            <a:r>
              <a:rPr lang="en-US" sz="1600" dirty="0" err="1">
                <a:hlinkClick r:id="rId2"/>
              </a:rPr>
              <a:t>della</a:t>
            </a:r>
            <a:r>
              <a:rPr lang="en-US" sz="1600" dirty="0">
                <a:hlinkClick r:id="rId2"/>
              </a:rPr>
              <a:t> ASL di Cuneo </a:t>
            </a:r>
            <a:r>
              <a:rPr lang="en-US" sz="1600" dirty="0"/>
              <a:t>(da </a:t>
            </a:r>
            <a:r>
              <a:rPr lang="en-US" sz="1600" dirty="0" err="1"/>
              <a:t>considerarsi</a:t>
            </a:r>
            <a:r>
              <a:rPr lang="en-US" sz="1600" dirty="0"/>
              <a:t> come “standard” </a:t>
            </a:r>
            <a:r>
              <a:rPr lang="en-US" sz="1600" dirty="0" err="1"/>
              <a:t>anche</a:t>
            </a:r>
            <a:r>
              <a:rPr lang="en-US" sz="1600" dirty="0"/>
              <a:t> per le </a:t>
            </a:r>
            <a:r>
              <a:rPr lang="en-US" sz="1600" dirty="0" err="1"/>
              <a:t>amministrazioni</a:t>
            </a:r>
            <a:r>
              <a:rPr lang="en-US" sz="1600" dirty="0"/>
              <a:t> </a:t>
            </a:r>
            <a:r>
              <a:rPr lang="en-US" sz="1600" dirty="0" err="1"/>
              <a:t>locali</a:t>
            </a:r>
            <a:r>
              <a:rPr lang="en-US" sz="1600" dirty="0"/>
              <a:t>)</a:t>
            </a:r>
          </a:p>
          <a:p>
            <a:endParaRPr lang="it-IT" sz="1600" dirty="0"/>
          </a:p>
        </p:txBody>
      </p:sp>
      <p:sp>
        <p:nvSpPr>
          <p:cNvPr id="4" name="Slide Number Placeholder 3"/>
          <p:cNvSpPr>
            <a:spLocks noGrp="1"/>
          </p:cNvSpPr>
          <p:nvPr>
            <p:ph type="sldNum" sz="quarter" idx="12"/>
          </p:nvPr>
        </p:nvSpPr>
        <p:spPr/>
        <p:txBody>
          <a:bodyPr/>
          <a:lstStyle/>
          <a:p>
            <a:fld id="{F62CA821-6F58-1A4A-AC7F-78AB31C8ED67}" type="slidenum">
              <a:rPr lang="it-IT" smtClean="0"/>
              <a:t>285</a:t>
            </a:fld>
            <a:endParaRPr lang="it-IT"/>
          </a:p>
        </p:txBody>
      </p:sp>
    </p:spTree>
    <p:extLst>
      <p:ext uri="{BB962C8B-B14F-4D97-AF65-F5344CB8AC3E}">
        <p14:creationId xmlns:p14="http://schemas.microsoft.com/office/powerpoint/2010/main" val="4182844812"/>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883370"/>
            <a:ext cx="5545137" cy="1033462"/>
          </a:xfrm>
        </p:spPr>
        <p:txBody>
          <a:bodyPr>
            <a:normAutofit/>
          </a:bodyPr>
          <a:lstStyle/>
          <a:p>
            <a:r>
              <a:rPr lang="it-IT" b="1" dirty="0"/>
              <a:t>Policy di </a:t>
            </a:r>
            <a:r>
              <a:rPr lang="it-IT" b="1" dirty="0" err="1"/>
              <a:t>Whistleblowing</a:t>
            </a:r>
            <a:endParaRPr lang="it-IT" b="1" dirty="0"/>
          </a:p>
        </p:txBody>
      </p:sp>
      <p:sp>
        <p:nvSpPr>
          <p:cNvPr id="3" name="Content Placeholder 2"/>
          <p:cNvSpPr>
            <a:spLocks noGrp="1"/>
          </p:cNvSpPr>
          <p:nvPr>
            <p:ph idx="1"/>
          </p:nvPr>
        </p:nvSpPr>
        <p:spPr>
          <a:xfrm>
            <a:off x="1475656" y="1916832"/>
            <a:ext cx="6412155" cy="5068459"/>
          </a:xfrm>
        </p:spPr>
        <p:txBody>
          <a:bodyPr/>
          <a:lstStyle/>
          <a:p>
            <a:r>
              <a:rPr lang="it-IT" sz="1600" dirty="0"/>
              <a:t>Le Policy di </a:t>
            </a:r>
            <a:r>
              <a:rPr lang="it-IT" sz="1600" dirty="0" err="1"/>
              <a:t>Whistleblowing</a:t>
            </a:r>
            <a:r>
              <a:rPr lang="it-IT" sz="1600" dirty="0"/>
              <a:t> sono strumenti ampiamente utilizzati sia in campo pubblico che privato, soprattutto nel mondo anglosassone.</a:t>
            </a:r>
          </a:p>
          <a:p>
            <a:endParaRPr lang="it-IT" sz="1600" dirty="0"/>
          </a:p>
          <a:p>
            <a:r>
              <a:rPr lang="it-IT" sz="1600" dirty="0"/>
              <a:t>Consulta queste Policy di </a:t>
            </a:r>
            <a:r>
              <a:rPr lang="it-IT" sz="1600" dirty="0" err="1"/>
              <a:t>Whistleblowing</a:t>
            </a:r>
            <a:r>
              <a:rPr lang="it-IT" sz="1600" dirty="0"/>
              <a:t>;</a:t>
            </a:r>
          </a:p>
          <a:p>
            <a:pPr marL="285750" indent="-285750">
              <a:buFont typeface="Arial"/>
              <a:buChar char="•"/>
            </a:pPr>
            <a:r>
              <a:rPr lang="it-IT" sz="1600" dirty="0">
                <a:hlinkClick r:id="rId2"/>
              </a:rPr>
              <a:t>Policy di Whistleblowing del Comune di Cardiff </a:t>
            </a:r>
            <a:r>
              <a:rPr lang="it-IT" sz="1600" dirty="0"/>
              <a:t>(Galles)</a:t>
            </a:r>
          </a:p>
          <a:p>
            <a:pPr marL="285750" indent="-285750">
              <a:buFont typeface="Arial"/>
              <a:buChar char="•"/>
            </a:pPr>
            <a:r>
              <a:rPr lang="it-IT" sz="1600" dirty="0">
                <a:hlinkClick r:id="rId3"/>
              </a:rPr>
              <a:t>Policy di Whistleblowing della PIRELLI</a:t>
            </a:r>
            <a:endParaRPr lang="it-IT" sz="1600" dirty="0"/>
          </a:p>
          <a:p>
            <a:pPr marL="285750" indent="-285750">
              <a:buFont typeface="Arial"/>
              <a:buChar char="•"/>
            </a:pPr>
            <a:r>
              <a:rPr lang="it-IT" sz="1600" dirty="0">
                <a:hlinkClick r:id="rId4"/>
              </a:rPr>
              <a:t>Policy di </a:t>
            </a:r>
            <a:r>
              <a:rPr lang="it-IT" sz="1600" dirty="0" err="1">
                <a:hlinkClick r:id="rId4"/>
              </a:rPr>
              <a:t>Whistleblowing</a:t>
            </a:r>
            <a:r>
              <a:rPr lang="it-IT" sz="1600" dirty="0">
                <a:hlinkClick r:id="rId4"/>
              </a:rPr>
              <a:t> di UNICREDIT</a:t>
            </a:r>
            <a:endParaRPr lang="it-IT" sz="1600" dirty="0"/>
          </a:p>
          <a:p>
            <a:endParaRPr lang="it-IT" sz="1600" dirty="0"/>
          </a:p>
          <a:p>
            <a:r>
              <a:rPr lang="it-IT" sz="1600" dirty="0"/>
              <a:t>Anche alcuni Comuni italiani si stanno attrezzando, ispirandosi alle prime Policy che sono state adottate, soprattutto in ambito sanitario</a:t>
            </a:r>
          </a:p>
          <a:p>
            <a:pPr marL="285750" indent="-285750">
              <a:buFont typeface="Arial"/>
              <a:buChar char="•"/>
            </a:pPr>
            <a:r>
              <a:rPr lang="it-IT" sz="1600" dirty="0">
                <a:hlinkClick r:id="rId5"/>
              </a:rPr>
              <a:t>Policy di Whistleblowing del Comune di Trinitapoli </a:t>
            </a:r>
            <a:r>
              <a:rPr lang="it-IT" sz="1600" dirty="0"/>
              <a:t>(BAT)</a:t>
            </a:r>
          </a:p>
          <a:p>
            <a:pPr marL="285750" indent="-285750">
              <a:buFont typeface="Arial"/>
              <a:buChar char="•"/>
            </a:pPr>
            <a:r>
              <a:rPr lang="it-IT" sz="1600" dirty="0">
                <a:hlinkClick r:id="rId6"/>
              </a:rPr>
              <a:t>Comune di Taibon Agordino </a:t>
            </a:r>
            <a:r>
              <a:rPr lang="it-IT" sz="1600" dirty="0"/>
              <a:t>(BL)</a:t>
            </a:r>
          </a:p>
          <a:p>
            <a:endParaRPr lang="it-IT" sz="1600" dirty="0"/>
          </a:p>
          <a:p>
            <a:r>
              <a:rPr lang="it-IT" sz="1600" dirty="0"/>
              <a:t>Molti altri Comuni hanno adottato una Policy anche se la chiamano in modo diverso (Linee Guida, Procedura, ecc.)</a:t>
            </a:r>
          </a:p>
          <a:p>
            <a:endParaRPr lang="en-US" sz="1600" dirty="0"/>
          </a:p>
          <a:p>
            <a:endParaRPr lang="it-IT" sz="1600" dirty="0"/>
          </a:p>
        </p:txBody>
      </p:sp>
      <p:sp>
        <p:nvSpPr>
          <p:cNvPr id="4" name="Slide Number Placeholder 3"/>
          <p:cNvSpPr>
            <a:spLocks noGrp="1"/>
          </p:cNvSpPr>
          <p:nvPr>
            <p:ph type="sldNum" sz="quarter" idx="12"/>
          </p:nvPr>
        </p:nvSpPr>
        <p:spPr/>
        <p:txBody>
          <a:bodyPr/>
          <a:lstStyle/>
          <a:p>
            <a:fld id="{F62CA821-6F58-1A4A-AC7F-78AB31C8ED67}" type="slidenum">
              <a:rPr lang="it-IT" smtClean="0"/>
              <a:t>286</a:t>
            </a:fld>
            <a:endParaRPr lang="it-IT"/>
          </a:p>
        </p:txBody>
      </p:sp>
    </p:spTree>
    <p:extLst>
      <p:ext uri="{BB962C8B-B14F-4D97-AF65-F5344CB8AC3E}">
        <p14:creationId xmlns:p14="http://schemas.microsoft.com/office/powerpoint/2010/main" val="3063425498"/>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5215" y="827672"/>
            <a:ext cx="5545137" cy="1033462"/>
          </a:xfrm>
        </p:spPr>
        <p:txBody>
          <a:bodyPr/>
          <a:lstStyle/>
          <a:p>
            <a:pPr algn="l"/>
            <a:r>
              <a:rPr lang="is-IS" b="1" dirty="0"/>
              <a:t>…e l’ANAC?</a:t>
            </a:r>
            <a:endParaRPr lang="it-IT" b="1" dirty="0"/>
          </a:p>
        </p:txBody>
      </p:sp>
      <p:sp>
        <p:nvSpPr>
          <p:cNvPr id="3" name="Content Placeholder 2"/>
          <p:cNvSpPr>
            <a:spLocks noGrp="1"/>
          </p:cNvSpPr>
          <p:nvPr>
            <p:ph idx="1"/>
          </p:nvPr>
        </p:nvSpPr>
        <p:spPr>
          <a:xfrm>
            <a:off x="1835696" y="1844824"/>
            <a:ext cx="5545137" cy="1160463"/>
          </a:xfrm>
        </p:spPr>
        <p:txBody>
          <a:bodyPr>
            <a:noAutofit/>
          </a:bodyPr>
          <a:lstStyle/>
          <a:p>
            <a:r>
              <a:rPr lang="it-IT" sz="1600" b="1" dirty="0"/>
              <a:t>Report sulle segnalazioni presentate all’Autorità ai sensi dell’art. 54 bis del d.lgs. 165/2001 e della determinazione ANAC 6/2015</a:t>
            </a:r>
          </a:p>
          <a:p>
            <a:pPr marL="285750" indent="-285750">
              <a:buFont typeface="Arial"/>
              <a:buChar char="•"/>
            </a:pPr>
            <a:r>
              <a:rPr lang="it-IT" sz="1600" dirty="0"/>
              <a:t>Alla data dell’</a:t>
            </a:r>
            <a:r>
              <a:rPr lang="it-IT" sz="1600" b="1" dirty="0"/>
              <a:t>11 novembre 2015 </a:t>
            </a:r>
            <a:r>
              <a:rPr lang="it-IT" sz="1600" dirty="0"/>
              <a:t>risultano presentate all’Autorità, ai sensi dell’articolo 54 bis del d.lgs. 165/2001, n. </a:t>
            </a:r>
            <a:r>
              <a:rPr lang="it-IT" sz="1600" b="1" dirty="0"/>
              <a:t>158</a:t>
            </a:r>
            <a:r>
              <a:rPr lang="it-IT" sz="1600" dirty="0"/>
              <a:t> segnalazioni. </a:t>
            </a:r>
          </a:p>
          <a:p>
            <a:pPr marL="285750" indent="-285750">
              <a:buFont typeface="Arial"/>
              <a:buChar char="•"/>
            </a:pPr>
            <a:r>
              <a:rPr lang="it-IT" sz="1600" dirty="0"/>
              <a:t>In conformità a quanto previsto dalla determinazione n. 6/2015, dette segnalazioni sono state sottoposte ad una attività di vaglio ed esame preliminare al fine di verificare la loro non manifesta infondatezza, che ha portato all’individuazione di </a:t>
            </a:r>
            <a:r>
              <a:rPr lang="it-IT" sz="1600" b="1" dirty="0"/>
              <a:t>111</a:t>
            </a:r>
            <a:r>
              <a:rPr lang="it-IT" sz="1600" dirty="0"/>
              <a:t> segnalazioni ritenute non manifestatamente infondate. </a:t>
            </a:r>
          </a:p>
          <a:p>
            <a:pPr marL="285750" indent="-285750">
              <a:buFont typeface="Arial"/>
              <a:buChar char="•"/>
            </a:pPr>
            <a:r>
              <a:rPr lang="it-IT" sz="1600" dirty="0"/>
              <a:t>Di queste sono state avviate n. </a:t>
            </a:r>
            <a:r>
              <a:rPr lang="it-IT" sz="1600" b="1" dirty="0"/>
              <a:t>17 istruttorie, 6 delle quali compiutamente definite</a:t>
            </a:r>
            <a:r>
              <a:rPr lang="it-IT" sz="1600" dirty="0"/>
              <a:t>.  </a:t>
            </a:r>
          </a:p>
          <a:p>
            <a:pPr marL="285750" indent="-285750">
              <a:buFont typeface="Arial"/>
              <a:buChar char="•"/>
            </a:pPr>
            <a:r>
              <a:rPr lang="it-IT" sz="1600" dirty="0"/>
              <a:t>Per le restanti </a:t>
            </a:r>
            <a:r>
              <a:rPr lang="it-IT" sz="1600" b="1" dirty="0"/>
              <a:t>47</a:t>
            </a:r>
            <a:r>
              <a:rPr lang="it-IT" sz="1600" dirty="0"/>
              <a:t> è stata disposta l’archiviazione per carenza dei presupposti richiesti dalla legge.</a:t>
            </a:r>
          </a:p>
        </p:txBody>
      </p:sp>
      <p:sp>
        <p:nvSpPr>
          <p:cNvPr id="4" name="Slide Number Placeholder 3"/>
          <p:cNvSpPr>
            <a:spLocks noGrp="1"/>
          </p:cNvSpPr>
          <p:nvPr>
            <p:ph type="sldNum" sz="quarter" idx="12"/>
          </p:nvPr>
        </p:nvSpPr>
        <p:spPr/>
        <p:txBody>
          <a:bodyPr/>
          <a:lstStyle/>
          <a:p>
            <a:fld id="{F62CA821-6F58-1A4A-AC7F-78AB31C8ED67}" type="slidenum">
              <a:rPr lang="it-IT" smtClean="0"/>
              <a:t>287</a:t>
            </a:fld>
            <a:endParaRPr lang="it-IT"/>
          </a:p>
        </p:txBody>
      </p:sp>
    </p:spTree>
    <p:extLst>
      <p:ext uri="{BB962C8B-B14F-4D97-AF65-F5344CB8AC3E}">
        <p14:creationId xmlns:p14="http://schemas.microsoft.com/office/powerpoint/2010/main" val="4216629868"/>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Box 10"/>
          <p:cNvSpPr txBox="1">
            <a:spLocks noChangeArrowheads="1"/>
          </p:cNvSpPr>
          <p:nvPr/>
        </p:nvSpPr>
        <p:spPr bwMode="auto">
          <a:xfrm>
            <a:off x="2362200" y="2848729"/>
            <a:ext cx="6781800" cy="3416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it-IT" sz="2800" b="1" dirty="0">
                <a:latin typeface="+mn-lt"/>
                <a:cs typeface="Candara" charset="0"/>
              </a:rPr>
              <a:t>SETTIMA PARTE – </a:t>
            </a:r>
            <a:r>
              <a:rPr lang="it-IT" sz="2800" b="1" dirty="0">
                <a:solidFill>
                  <a:srgbClr val="C00000"/>
                </a:solidFill>
                <a:latin typeface="+mn-lt"/>
                <a:cs typeface="Candara" charset="0"/>
              </a:rPr>
              <a:t>ARTICOLI 10 E 11 </a:t>
            </a:r>
            <a:r>
              <a:rPr lang="it-IT" sz="2800" b="1" dirty="0">
                <a:latin typeface="+mn-lt"/>
                <a:cs typeface="Candara" charset="0"/>
              </a:rPr>
              <a:t>CODICE DI COMPORTAMENTO</a:t>
            </a:r>
          </a:p>
          <a:p>
            <a:endParaRPr lang="it-IT" sz="2800" b="1" dirty="0">
              <a:latin typeface="+mn-lt"/>
              <a:cs typeface="Candara" charset="0"/>
            </a:endParaRPr>
          </a:p>
          <a:p>
            <a:r>
              <a:rPr lang="it-IT" sz="2800" b="1" dirty="0">
                <a:solidFill>
                  <a:srgbClr val="800000"/>
                </a:solidFill>
                <a:latin typeface="+mn-lt"/>
                <a:cs typeface="Candara" charset="0"/>
              </a:rPr>
              <a:t>IL COMPORTAMENTO NEI RAPPORTI CON I PRIVATI ED IL COMPORTAMENTO IN SERVIZIO</a:t>
            </a:r>
          </a:p>
          <a:p>
            <a:r>
              <a:rPr lang="it-IT" sz="2000" b="1" i="1" dirty="0">
                <a:solidFill>
                  <a:srgbClr val="000000"/>
                </a:solidFill>
                <a:latin typeface="+mn-lt"/>
                <a:cs typeface="Candara" charset="0"/>
              </a:rPr>
              <a:t>…ovvero, dello spazio e del tempo della fisica amministrativa…</a:t>
            </a:r>
          </a:p>
          <a:p>
            <a:endParaRPr lang="it-IT" sz="2800" b="1" dirty="0">
              <a:solidFill>
                <a:srgbClr val="800000"/>
              </a:solidFill>
              <a:latin typeface="+mn-lt"/>
              <a:cs typeface="Candara" charset="0"/>
            </a:endParaRPr>
          </a:p>
        </p:txBody>
      </p:sp>
      <p:pic>
        <p:nvPicPr>
          <p:cNvPr id="3" name="Picture 6"/>
          <p:cNvPicPr>
            <a:picLocks noChangeAspect="1"/>
          </p:cNvPicPr>
          <p:nvPr/>
        </p:nvPicPr>
        <p:blipFill>
          <a:blip r:embed="rId2"/>
          <a:stretch>
            <a:fillRect/>
          </a:stretch>
        </p:blipFill>
        <p:spPr>
          <a:xfrm>
            <a:off x="228600" y="2590800"/>
            <a:ext cx="1752848" cy="2258477"/>
          </a:xfrm>
          <a:prstGeom prst="rect">
            <a:avLst/>
          </a:prstGeom>
        </p:spPr>
      </p:pic>
    </p:spTree>
    <p:extLst>
      <p:ext uri="{BB962C8B-B14F-4D97-AF65-F5344CB8AC3E}">
        <p14:creationId xmlns:p14="http://schemas.microsoft.com/office/powerpoint/2010/main" val="1543527790"/>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91880" y="2348880"/>
            <a:ext cx="5400600" cy="2739212"/>
          </a:xfrm>
          <a:prstGeom prst="rect">
            <a:avLst/>
          </a:prstGeom>
          <a:noFill/>
        </p:spPr>
        <p:txBody>
          <a:bodyPr wrap="square" rtlCol="0">
            <a:spAutoFit/>
          </a:bodyPr>
          <a:lstStyle/>
          <a:p>
            <a:r>
              <a:rPr lang="it-IT" b="1" i="1" dirty="0">
                <a:solidFill>
                  <a:srgbClr val="800000"/>
                </a:solidFill>
                <a:cs typeface="Arial"/>
              </a:rPr>
              <a:t>Questione</a:t>
            </a:r>
          </a:p>
          <a:p>
            <a:endParaRPr lang="it-IT" b="1" i="1" dirty="0">
              <a:solidFill>
                <a:srgbClr val="800000"/>
              </a:solidFill>
              <a:cs typeface="Arial"/>
            </a:endParaRPr>
          </a:p>
          <a:p>
            <a:pPr marL="285750" indent="-285750">
              <a:spcAft>
                <a:spcPts val="600"/>
              </a:spcAft>
              <a:buFont typeface="Arial"/>
              <a:buChar char="•"/>
            </a:pPr>
            <a:r>
              <a:rPr lang="it-IT" i="1" dirty="0"/>
              <a:t>Cosa si intende per </a:t>
            </a:r>
            <a:r>
              <a:rPr lang="it-IT" b="1" i="1" dirty="0">
                <a:solidFill>
                  <a:srgbClr val="800000"/>
                </a:solidFill>
              </a:rPr>
              <a:t>COMPORTAMENTO IN SERVIZIO</a:t>
            </a:r>
            <a:r>
              <a:rPr lang="it-IT" i="1" dirty="0"/>
              <a:t>?</a:t>
            </a:r>
          </a:p>
          <a:p>
            <a:pPr marL="285750" indent="-285750">
              <a:spcAft>
                <a:spcPts val="600"/>
              </a:spcAft>
              <a:buFont typeface="Arial"/>
              <a:buChar char="•"/>
            </a:pPr>
            <a:r>
              <a:rPr lang="it-IT" i="1" dirty="0"/>
              <a:t>Quali sono le diverse </a:t>
            </a:r>
            <a:r>
              <a:rPr lang="it-IT" b="1" i="1" dirty="0">
                <a:solidFill>
                  <a:srgbClr val="800000"/>
                </a:solidFill>
              </a:rPr>
              <a:t>declinazioni</a:t>
            </a:r>
            <a:r>
              <a:rPr lang="it-IT" i="1" dirty="0"/>
              <a:t> del “comportamento in servizio”?</a:t>
            </a:r>
          </a:p>
          <a:p>
            <a:pPr marL="285750" indent="-285750">
              <a:spcAft>
                <a:spcPts val="600"/>
              </a:spcAft>
              <a:buFont typeface="Arial"/>
              <a:buChar char="•"/>
            </a:pPr>
            <a:r>
              <a:rPr lang="it-IT" b="1" i="1" dirty="0">
                <a:solidFill>
                  <a:srgbClr val="800000"/>
                </a:solidFill>
              </a:rPr>
              <a:t>Perché</a:t>
            </a:r>
            <a:r>
              <a:rPr lang="it-IT" i="1" dirty="0"/>
              <a:t> il dipendente pubblico deve tenere un certo comportamento durante lo svolgimento della sua attività professionale?</a:t>
            </a:r>
          </a:p>
        </p:txBody>
      </p:sp>
      <p:pic>
        <p:nvPicPr>
          <p:cNvPr id="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708275"/>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63733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flipH="1">
            <a:off x="6228184" y="3059668"/>
            <a:ext cx="2665412"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7"/>
          <p:cNvSpPr/>
          <p:nvPr/>
        </p:nvSpPr>
        <p:spPr>
          <a:xfrm rot="20662409">
            <a:off x="6081713" y="3264455"/>
            <a:ext cx="361950" cy="2952750"/>
          </a:xfrm>
          <a:prstGeom prst="rect">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it-IT"/>
          </a:p>
        </p:txBody>
      </p:sp>
      <p:sp>
        <p:nvSpPr>
          <p:cNvPr id="9" name="Rectangle 8"/>
          <p:cNvSpPr/>
          <p:nvPr/>
        </p:nvSpPr>
        <p:spPr>
          <a:xfrm>
            <a:off x="2843808" y="4148509"/>
            <a:ext cx="3456384" cy="1584747"/>
          </a:xfrm>
          <a:prstGeom prst="rect">
            <a:avLst/>
          </a:prstGeom>
          <a:noFill/>
        </p:spPr>
        <p:txBody>
          <a:bodyPr wrap="none">
            <a:prstTxWarp prst="textFadeUp">
              <a:avLst/>
            </a:prstTxWarp>
            <a:spAutoFit/>
          </a:bodyPr>
          <a:lstStyle/>
          <a:p>
            <a:pPr algn="ctr">
              <a:defRPr/>
            </a:pPr>
            <a:r>
              <a:rPr lang="it-IT" sz="9600" dirty="0">
                <a:ln w="18415" cmpd="sng">
                  <a:solidFill>
                    <a:srgbClr val="FFFFFF"/>
                  </a:solidFill>
                  <a:prstDash val="solid"/>
                </a:ln>
                <a:solidFill>
                  <a:srgbClr val="FFFFFF"/>
                </a:solidFill>
                <a:effectLst>
                  <a:outerShdw blurRad="63500" dir="3600000" algn="tl" rotWithShape="0">
                    <a:srgbClr val="000000">
                      <a:alpha val="70000"/>
                    </a:srgbClr>
                  </a:outerShdw>
                </a:effectLst>
                <a:cs typeface="+mn-cs"/>
              </a:rPr>
              <a:t>ETICA </a:t>
            </a:r>
          </a:p>
          <a:p>
            <a:pPr algn="ctr">
              <a:defRPr/>
            </a:pPr>
            <a:r>
              <a:rPr lang="it-IT" sz="5400" dirty="0">
                <a:ln w="18415" cmpd="sng">
                  <a:solidFill>
                    <a:srgbClr val="FFFFFF"/>
                  </a:solidFill>
                  <a:prstDash val="solid"/>
                </a:ln>
                <a:solidFill>
                  <a:srgbClr val="FFFFFF"/>
                </a:solidFill>
                <a:effectLst>
                  <a:outerShdw blurRad="63500" dir="3600000" algn="tl" rotWithShape="0">
                    <a:srgbClr val="000000">
                      <a:alpha val="70000"/>
                    </a:srgbClr>
                  </a:outerShdw>
                </a:effectLst>
                <a:cs typeface="+mn-cs"/>
              </a:rPr>
              <a:t>INDIVIDUALE</a:t>
            </a:r>
          </a:p>
        </p:txBody>
      </p:sp>
      <p:sp>
        <p:nvSpPr>
          <p:cNvPr id="11" name="TextBox 10"/>
          <p:cNvSpPr txBox="1"/>
          <p:nvPr/>
        </p:nvSpPr>
        <p:spPr>
          <a:xfrm>
            <a:off x="6660232" y="6372036"/>
            <a:ext cx="230425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t>ETICA PUBBLICA</a:t>
            </a:r>
          </a:p>
        </p:txBody>
      </p:sp>
      <p:sp>
        <p:nvSpPr>
          <p:cNvPr id="2" name="TextBox 1"/>
          <p:cNvSpPr txBox="1"/>
          <p:nvPr/>
        </p:nvSpPr>
        <p:spPr>
          <a:xfrm>
            <a:off x="251520" y="1700808"/>
            <a:ext cx="5400600" cy="3139321"/>
          </a:xfrm>
          <a:prstGeom prst="rect">
            <a:avLst/>
          </a:prstGeom>
          <a:solidFill>
            <a:srgbClr val="FFFFFF"/>
          </a:solidFill>
        </p:spPr>
        <p:txBody>
          <a:bodyPr wrap="square" rtlCol="0">
            <a:spAutoFit/>
          </a:bodyPr>
          <a:lstStyle/>
          <a:p>
            <a:r>
              <a:rPr lang="it-IT" b="1" dirty="0"/>
              <a:t>Ai dipendenti «pubblici» vengono richiesti comportamenti “</a:t>
            </a:r>
            <a:r>
              <a:rPr lang="it-IT" b="1" dirty="0">
                <a:solidFill>
                  <a:srgbClr val="800000"/>
                </a:solidFill>
              </a:rPr>
              <a:t>peculiari</a:t>
            </a:r>
            <a:r>
              <a:rPr lang="it-IT" b="1" dirty="0"/>
              <a:t>” che possono non essere richiesti ad altri “dipendenti”</a:t>
            </a:r>
          </a:p>
          <a:p>
            <a:pPr marL="285750" indent="-285750">
              <a:buFont typeface="Arial"/>
              <a:buChar char="•"/>
            </a:pPr>
            <a:r>
              <a:rPr lang="it-IT" b="1" dirty="0"/>
              <a:t>Divieto di chiedere o accettare un </a:t>
            </a:r>
            <a:r>
              <a:rPr lang="it-IT" b="1" dirty="0">
                <a:solidFill>
                  <a:srgbClr val="800000"/>
                </a:solidFill>
              </a:rPr>
              <a:t>dono</a:t>
            </a:r>
          </a:p>
          <a:p>
            <a:pPr marL="285750" indent="-285750">
              <a:buFont typeface="Arial"/>
              <a:buChar char="•"/>
            </a:pPr>
            <a:r>
              <a:rPr lang="it-IT" b="1" dirty="0"/>
              <a:t>Obbligo di </a:t>
            </a:r>
            <a:r>
              <a:rPr lang="it-IT" b="1" dirty="0">
                <a:solidFill>
                  <a:srgbClr val="800000"/>
                </a:solidFill>
              </a:rPr>
              <a:t>segnalazione</a:t>
            </a:r>
          </a:p>
          <a:p>
            <a:pPr marL="285750" indent="-285750">
              <a:buFont typeface="Arial"/>
              <a:buChar char="•"/>
            </a:pPr>
            <a:r>
              <a:rPr lang="it-IT" b="1" dirty="0"/>
              <a:t>Obbligo di </a:t>
            </a:r>
            <a:r>
              <a:rPr lang="it-IT" b="1" dirty="0">
                <a:solidFill>
                  <a:srgbClr val="800000"/>
                </a:solidFill>
              </a:rPr>
              <a:t>astensione</a:t>
            </a:r>
          </a:p>
          <a:p>
            <a:pPr marL="285750" indent="-285750">
              <a:buFont typeface="Arial"/>
              <a:buChar char="•"/>
            </a:pPr>
            <a:r>
              <a:rPr lang="it-IT" b="1" dirty="0"/>
              <a:t>Comunicazione degli </a:t>
            </a:r>
            <a:r>
              <a:rPr lang="it-IT" b="1" dirty="0">
                <a:solidFill>
                  <a:srgbClr val="800000"/>
                </a:solidFill>
              </a:rPr>
              <a:t>interessi finanziari</a:t>
            </a:r>
          </a:p>
          <a:p>
            <a:pPr marL="285750" indent="-285750">
              <a:buFont typeface="Arial"/>
              <a:buChar char="•"/>
            </a:pPr>
            <a:r>
              <a:rPr lang="it-IT" b="1" dirty="0">
                <a:solidFill>
                  <a:srgbClr val="800000"/>
                </a:solidFill>
              </a:rPr>
              <a:t>Tracciabilità</a:t>
            </a:r>
            <a:r>
              <a:rPr lang="it-IT" b="1" dirty="0"/>
              <a:t> del processo decisionale</a:t>
            </a:r>
          </a:p>
          <a:p>
            <a:pPr marL="285750" indent="-285750">
              <a:buFont typeface="Arial"/>
              <a:buChar char="•"/>
            </a:pPr>
            <a:r>
              <a:rPr lang="it-IT" b="1" dirty="0"/>
              <a:t>Obbligo di </a:t>
            </a:r>
            <a:r>
              <a:rPr lang="it-IT" b="1" dirty="0">
                <a:solidFill>
                  <a:srgbClr val="800000"/>
                </a:solidFill>
              </a:rPr>
              <a:t>non sfruttare, né menzionare la posizione</a:t>
            </a:r>
          </a:p>
          <a:p>
            <a:pPr marL="285750" indent="-285750">
              <a:buFont typeface="Arial"/>
              <a:buChar char="•"/>
            </a:pPr>
            <a:r>
              <a:rPr lang="it-IT" b="1" dirty="0"/>
              <a:t>…</a:t>
            </a:r>
          </a:p>
        </p:txBody>
      </p:sp>
      <p:sp>
        <p:nvSpPr>
          <p:cNvPr id="12" name="TextBox 11"/>
          <p:cNvSpPr txBox="1"/>
          <p:nvPr/>
        </p:nvSpPr>
        <p:spPr>
          <a:xfrm>
            <a:off x="251520" y="1052736"/>
            <a:ext cx="4066480" cy="646331"/>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b="1" dirty="0">
                <a:solidFill>
                  <a:srgbClr val="800000"/>
                </a:solidFill>
              </a:rPr>
              <a:t>PECULIARITA’ DEI COMPORTAMENTI</a:t>
            </a:r>
          </a:p>
        </p:txBody>
      </p:sp>
      <p:sp>
        <p:nvSpPr>
          <p:cNvPr id="14" name="TextBox 13"/>
          <p:cNvSpPr txBox="1"/>
          <p:nvPr/>
        </p:nvSpPr>
        <p:spPr>
          <a:xfrm>
            <a:off x="251520" y="5805264"/>
            <a:ext cx="5328592" cy="923330"/>
          </a:xfrm>
          <a:prstGeom prst="rect">
            <a:avLst/>
          </a:prstGeom>
          <a:noFill/>
        </p:spPr>
        <p:txBody>
          <a:bodyPr wrap="square" rtlCol="0">
            <a:spAutoFit/>
          </a:bodyPr>
          <a:lstStyle/>
          <a:p>
            <a:r>
              <a:rPr lang="it-IT" b="1" dirty="0"/>
              <a:t>…pertanto, occorre sempre fare un’</a:t>
            </a:r>
            <a:r>
              <a:rPr lang="it-IT" b="1" dirty="0">
                <a:solidFill>
                  <a:srgbClr val="800000"/>
                </a:solidFill>
              </a:rPr>
              <a:t>analisi di compatibilità </a:t>
            </a:r>
            <a:r>
              <a:rPr lang="it-IT" b="1" dirty="0"/>
              <a:t>tra etica individuale e etica pubblica… perché potrebbero non coincidere.</a:t>
            </a:r>
          </a:p>
        </p:txBody>
      </p:sp>
    </p:spTree>
    <p:extLst>
      <p:ext uri="{BB962C8B-B14F-4D97-AF65-F5344CB8AC3E}">
        <p14:creationId xmlns:p14="http://schemas.microsoft.com/office/powerpoint/2010/main" val="541188104"/>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28706" y="2293470"/>
          <a:ext cx="8635782" cy="43758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2915816" y="2348880"/>
            <a:ext cx="5328592" cy="646331"/>
          </a:xfrm>
          <a:prstGeom prst="rect">
            <a:avLst/>
          </a:prstGeom>
          <a:noFill/>
        </p:spPr>
        <p:txBody>
          <a:bodyPr wrap="square" rtlCol="0">
            <a:spAutoFit/>
          </a:bodyPr>
          <a:lstStyle/>
          <a:p>
            <a:pPr marL="285750" indent="-285750">
              <a:buFont typeface="Arial"/>
              <a:buChar char="•"/>
            </a:pPr>
            <a:r>
              <a:rPr lang="it-IT" b="1" dirty="0">
                <a:solidFill>
                  <a:srgbClr val="800000"/>
                </a:solidFill>
              </a:rPr>
              <a:t>INTERESSE PUBBLICO</a:t>
            </a:r>
          </a:p>
          <a:p>
            <a:pPr marL="285750" indent="-285750">
              <a:buFont typeface="Arial"/>
              <a:buChar char="•"/>
            </a:pPr>
            <a:r>
              <a:rPr lang="it-IT" b="1" dirty="0">
                <a:solidFill>
                  <a:srgbClr val="800000"/>
                </a:solidFill>
              </a:rPr>
              <a:t>REPUTAZIONE DELL’AMMINISTRAZIONE</a:t>
            </a:r>
          </a:p>
        </p:txBody>
      </p:sp>
      <p:sp>
        <p:nvSpPr>
          <p:cNvPr id="7" name="TextBox 6"/>
          <p:cNvSpPr txBox="1"/>
          <p:nvPr/>
        </p:nvSpPr>
        <p:spPr>
          <a:xfrm>
            <a:off x="2987824" y="1412776"/>
            <a:ext cx="5184576" cy="738664"/>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1400" b="1" dirty="0">
                <a:solidFill>
                  <a:srgbClr val="800000"/>
                </a:solidFill>
              </a:rPr>
              <a:t>Un corretto “</a:t>
            </a:r>
            <a:r>
              <a:rPr lang="it-IT" sz="1400" b="1" dirty="0">
                <a:solidFill>
                  <a:schemeClr val="tx1"/>
                </a:solidFill>
              </a:rPr>
              <a:t>comportamento in servizio</a:t>
            </a:r>
            <a:r>
              <a:rPr lang="it-IT" sz="1400" b="1" dirty="0">
                <a:solidFill>
                  <a:srgbClr val="800000"/>
                </a:solidFill>
              </a:rPr>
              <a:t>” garantisce che l’attività amministrativa sia indirizzata verso la promozione dell’interesse pubblico e dell’immagine dell’amministrazione</a:t>
            </a:r>
          </a:p>
        </p:txBody>
      </p:sp>
      <p:sp>
        <p:nvSpPr>
          <p:cNvPr id="8" name="TextBox 7"/>
          <p:cNvSpPr txBox="1"/>
          <p:nvPr/>
        </p:nvSpPr>
        <p:spPr>
          <a:xfrm>
            <a:off x="611560" y="5517232"/>
            <a:ext cx="122413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solidFill>
                  <a:schemeClr val="bg1"/>
                </a:solidFill>
              </a:rPr>
              <a:t>INPUT</a:t>
            </a:r>
          </a:p>
        </p:txBody>
      </p:sp>
      <p:sp>
        <p:nvSpPr>
          <p:cNvPr id="9" name="TextBox 8"/>
          <p:cNvSpPr txBox="1"/>
          <p:nvPr/>
        </p:nvSpPr>
        <p:spPr>
          <a:xfrm>
            <a:off x="1475656" y="4149080"/>
            <a:ext cx="122413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solidFill>
                  <a:schemeClr val="bg1"/>
                </a:solidFill>
              </a:rPr>
              <a:t>PROCESS</a:t>
            </a:r>
          </a:p>
        </p:txBody>
      </p:sp>
      <p:sp>
        <p:nvSpPr>
          <p:cNvPr id="10" name="TextBox 9"/>
          <p:cNvSpPr txBox="1"/>
          <p:nvPr/>
        </p:nvSpPr>
        <p:spPr>
          <a:xfrm>
            <a:off x="1691680" y="2636912"/>
            <a:ext cx="122413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solidFill>
                  <a:schemeClr val="bg1"/>
                </a:solidFill>
              </a:rPr>
              <a:t>OUTCOME</a:t>
            </a:r>
          </a:p>
        </p:txBody>
      </p:sp>
      <p:pic>
        <p:nvPicPr>
          <p:cNvPr id="3" name="Picture 2"/>
          <p:cNvPicPr>
            <a:picLocks noChangeAspect="1"/>
          </p:cNvPicPr>
          <p:nvPr/>
        </p:nvPicPr>
        <p:blipFill>
          <a:blip r:embed="rId7"/>
          <a:stretch>
            <a:fillRect/>
          </a:stretch>
        </p:blipFill>
        <p:spPr>
          <a:xfrm>
            <a:off x="467544" y="1124744"/>
            <a:ext cx="2133600" cy="1117600"/>
          </a:xfrm>
          <a:prstGeom prst="rect">
            <a:avLst/>
          </a:prstGeom>
        </p:spPr>
      </p:pic>
    </p:spTree>
    <p:extLst>
      <p:ext uri="{BB962C8B-B14F-4D97-AF65-F5344CB8AC3E}">
        <p14:creationId xmlns:p14="http://schemas.microsoft.com/office/powerpoint/2010/main" val="2016413965"/>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1916832"/>
          <a:ext cx="4608512"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885353" y="2780928"/>
            <a:ext cx="4258647" cy="2677656"/>
          </a:xfrm>
          <a:prstGeom prst="rect">
            <a:avLst/>
          </a:prstGeom>
          <a:noFill/>
        </p:spPr>
        <p:txBody>
          <a:bodyPr wrap="square" rtlCol="0">
            <a:spAutoFit/>
          </a:bodyPr>
          <a:lstStyle/>
          <a:p>
            <a:r>
              <a:rPr lang="it-IT" sz="1400" b="1" dirty="0"/>
              <a:t>Sull’UTILIZZO DELLE </a:t>
            </a:r>
            <a:r>
              <a:rPr lang="it-IT" sz="1400" b="1" dirty="0">
                <a:solidFill>
                  <a:srgbClr val="800000"/>
                </a:solidFill>
              </a:rPr>
              <a:t>RISORSE PUBBLICHE</a:t>
            </a:r>
          </a:p>
          <a:p>
            <a:r>
              <a:rPr lang="it-IT" sz="1400" b="1" dirty="0"/>
              <a:t>Articolo 3 comma 4 </a:t>
            </a:r>
            <a:r>
              <a:rPr lang="it-IT" sz="1400" b="1" dirty="0" err="1"/>
              <a:t>CdC</a:t>
            </a:r>
            <a:r>
              <a:rPr lang="it-IT" sz="1400" b="1" dirty="0"/>
              <a:t> PA</a:t>
            </a:r>
          </a:p>
          <a:p>
            <a:pPr marL="285750" indent="-285750">
              <a:buFont typeface="Arial"/>
              <a:buChar char="•"/>
            </a:pPr>
            <a:r>
              <a:rPr lang="it-IT" sz="1400" b="1" dirty="0"/>
              <a:t>Il dipendente esercita i propri compiti orientando l’azione amministrativa alla </a:t>
            </a:r>
            <a:r>
              <a:rPr lang="it-IT" sz="1400" b="1" dirty="0">
                <a:solidFill>
                  <a:srgbClr val="800000"/>
                </a:solidFill>
              </a:rPr>
              <a:t>massima economicità, efficienza ed efficacia</a:t>
            </a:r>
            <a:r>
              <a:rPr lang="it-IT" sz="1400" b="1" dirty="0"/>
              <a:t>. </a:t>
            </a:r>
          </a:p>
          <a:p>
            <a:pPr marL="285750" indent="-285750">
              <a:buFont typeface="Arial"/>
              <a:buChar char="•"/>
            </a:pPr>
            <a:r>
              <a:rPr lang="it-IT" sz="1400" b="1" dirty="0"/>
              <a:t>La </a:t>
            </a:r>
            <a:r>
              <a:rPr lang="it-IT" sz="1400" b="1" dirty="0">
                <a:solidFill>
                  <a:srgbClr val="800000"/>
                </a:solidFill>
              </a:rPr>
              <a:t>gestione di risorse pubbliche </a:t>
            </a:r>
            <a:r>
              <a:rPr lang="it-IT" sz="1400" b="1" dirty="0"/>
              <a:t>ai fini dello svolgimento delle attività amministrative deve seguire una logica di </a:t>
            </a:r>
            <a:r>
              <a:rPr lang="it-IT" sz="1400" b="1" dirty="0">
                <a:solidFill>
                  <a:srgbClr val="800000"/>
                </a:solidFill>
              </a:rPr>
              <a:t>contenimento dei costi, che non pregiudichi la qualità dei risultati</a:t>
            </a:r>
            <a:r>
              <a:rPr lang="it-IT" sz="1400" b="1" dirty="0"/>
              <a:t>. </a:t>
            </a:r>
          </a:p>
          <a:p>
            <a:pPr marL="285750" indent="-285750">
              <a:buFont typeface="Arial"/>
              <a:buChar char="•"/>
            </a:pPr>
            <a:endParaRPr lang="it-IT" sz="1400" b="1" dirty="0"/>
          </a:p>
        </p:txBody>
      </p:sp>
      <p:pic>
        <p:nvPicPr>
          <p:cNvPr id="7" name="Picture 6"/>
          <p:cNvPicPr>
            <a:picLocks noChangeAspect="1"/>
          </p:cNvPicPr>
          <p:nvPr/>
        </p:nvPicPr>
        <p:blipFill>
          <a:blip r:embed="rId7"/>
          <a:stretch>
            <a:fillRect/>
          </a:stretch>
        </p:blipFill>
        <p:spPr>
          <a:xfrm>
            <a:off x="3707904" y="404664"/>
            <a:ext cx="1752848" cy="2258477"/>
          </a:xfrm>
          <a:prstGeom prst="rect">
            <a:avLst/>
          </a:prstGeom>
        </p:spPr>
      </p:pic>
      <p:sp>
        <p:nvSpPr>
          <p:cNvPr id="8" name="TextBox 7"/>
          <p:cNvSpPr txBox="1"/>
          <p:nvPr/>
        </p:nvSpPr>
        <p:spPr>
          <a:xfrm>
            <a:off x="251520" y="980728"/>
            <a:ext cx="3240360" cy="830997"/>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1600" b="1" dirty="0"/>
              <a:t>LE VARIE DECLINAZIONI DEL </a:t>
            </a:r>
            <a:r>
              <a:rPr lang="it-IT" sz="1600" b="1" dirty="0">
                <a:solidFill>
                  <a:srgbClr val="800000"/>
                </a:solidFill>
              </a:rPr>
              <a:t>COMPORTAMENTO IN SERVIZIO</a:t>
            </a:r>
          </a:p>
        </p:txBody>
      </p:sp>
    </p:spTree>
    <p:extLst>
      <p:ext uri="{BB962C8B-B14F-4D97-AF65-F5344CB8AC3E}">
        <p14:creationId xmlns:p14="http://schemas.microsoft.com/office/powerpoint/2010/main" val="3079059489"/>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1916832"/>
          <a:ext cx="4608512"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885353" y="2780928"/>
            <a:ext cx="4258647" cy="3539431"/>
          </a:xfrm>
          <a:prstGeom prst="rect">
            <a:avLst/>
          </a:prstGeom>
          <a:noFill/>
        </p:spPr>
        <p:txBody>
          <a:bodyPr wrap="square" rtlCol="0">
            <a:spAutoFit/>
          </a:bodyPr>
          <a:lstStyle/>
          <a:p>
            <a:r>
              <a:rPr lang="it-IT" sz="1400" b="1" dirty="0"/>
              <a:t>Sull’UTILIZZO DI </a:t>
            </a:r>
            <a:r>
              <a:rPr lang="it-IT" sz="1400" b="1" dirty="0">
                <a:solidFill>
                  <a:srgbClr val="800000"/>
                </a:solidFill>
              </a:rPr>
              <a:t>MATERIALE, ATTREZZATURA, SERVIZI TELEMATICI, LINEE TELEFONICHE</a:t>
            </a:r>
          </a:p>
          <a:p>
            <a:r>
              <a:rPr lang="it-IT" sz="1400" b="1" dirty="0"/>
              <a:t>Articolo 11 comma 3 </a:t>
            </a:r>
            <a:r>
              <a:rPr lang="it-IT" sz="1400" b="1" dirty="0" err="1"/>
              <a:t>CdC</a:t>
            </a:r>
            <a:r>
              <a:rPr lang="it-IT" sz="1400" b="1" dirty="0"/>
              <a:t> PA</a:t>
            </a:r>
          </a:p>
          <a:p>
            <a:pPr marL="285750" indent="-285750">
              <a:buFont typeface="Arial"/>
              <a:buChar char="•"/>
            </a:pPr>
            <a:r>
              <a:rPr lang="it-IT" sz="1400" b="1" dirty="0"/>
              <a:t>Il dipendente utilizza il </a:t>
            </a:r>
            <a:r>
              <a:rPr lang="it-IT" sz="1400" b="1" dirty="0">
                <a:solidFill>
                  <a:srgbClr val="800000"/>
                </a:solidFill>
              </a:rPr>
              <a:t>materiale</a:t>
            </a:r>
            <a:r>
              <a:rPr lang="it-IT" sz="1400" b="1" dirty="0"/>
              <a:t> o le </a:t>
            </a:r>
            <a:r>
              <a:rPr lang="it-IT" sz="1400" b="1" dirty="0">
                <a:solidFill>
                  <a:srgbClr val="800000"/>
                </a:solidFill>
              </a:rPr>
              <a:t>attrezzature</a:t>
            </a:r>
            <a:r>
              <a:rPr lang="it-IT" sz="1400" b="1" dirty="0"/>
              <a:t> di cui dispone per ragioni di ufficio e i </a:t>
            </a:r>
            <a:r>
              <a:rPr lang="it-IT" sz="1400" b="1" dirty="0">
                <a:solidFill>
                  <a:srgbClr val="800000"/>
                </a:solidFill>
              </a:rPr>
              <a:t>servizi telematici </a:t>
            </a:r>
            <a:r>
              <a:rPr lang="it-IT" sz="1400" b="1" dirty="0"/>
              <a:t>dell’ufficio nel rispetto dei vincoli posti dall’amministrazione e non utilizza le linee telefoniche dell'ufficio per esigenze personali, fatti salvi i casi d'urgenza. </a:t>
            </a:r>
          </a:p>
          <a:p>
            <a:pPr marL="285750" indent="-285750">
              <a:buFont typeface="Arial"/>
              <a:buChar char="•"/>
            </a:pPr>
            <a:r>
              <a:rPr lang="it-IT" sz="1400" b="1" dirty="0"/>
              <a:t>Il dipendente utilizza i </a:t>
            </a:r>
            <a:r>
              <a:rPr lang="it-IT" sz="1400" b="1" dirty="0">
                <a:solidFill>
                  <a:srgbClr val="800000"/>
                </a:solidFill>
              </a:rPr>
              <a:t>mezzi di trasporto </a:t>
            </a:r>
            <a:r>
              <a:rPr lang="it-IT" sz="1400" b="1" dirty="0"/>
              <a:t>dell'amministrazione a sua disposizione soltanto per lo svolgimento dei compiti d'ufficio, astenendosi dal trasportare terzi, se non per motivi d’ufficio. </a:t>
            </a:r>
          </a:p>
          <a:p>
            <a:pPr marL="285750" indent="-285750">
              <a:buFont typeface="Arial"/>
              <a:buChar char="•"/>
            </a:pPr>
            <a:endParaRPr lang="it-IT" sz="1400" b="1" dirty="0"/>
          </a:p>
        </p:txBody>
      </p:sp>
      <p:pic>
        <p:nvPicPr>
          <p:cNvPr id="7" name="Picture 6"/>
          <p:cNvPicPr>
            <a:picLocks noChangeAspect="1"/>
          </p:cNvPicPr>
          <p:nvPr/>
        </p:nvPicPr>
        <p:blipFill>
          <a:blip r:embed="rId7"/>
          <a:stretch>
            <a:fillRect/>
          </a:stretch>
        </p:blipFill>
        <p:spPr>
          <a:xfrm>
            <a:off x="3707904" y="404664"/>
            <a:ext cx="1752848" cy="2258477"/>
          </a:xfrm>
          <a:prstGeom prst="rect">
            <a:avLst/>
          </a:prstGeom>
        </p:spPr>
      </p:pic>
      <p:sp>
        <p:nvSpPr>
          <p:cNvPr id="8" name="TextBox 7"/>
          <p:cNvSpPr txBox="1"/>
          <p:nvPr/>
        </p:nvSpPr>
        <p:spPr>
          <a:xfrm>
            <a:off x="251520" y="980728"/>
            <a:ext cx="3240360" cy="830997"/>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1600" b="1" dirty="0"/>
              <a:t>LE VARIE DECLINAZIONI DEL </a:t>
            </a:r>
            <a:r>
              <a:rPr lang="it-IT" sz="1600" b="1" dirty="0">
                <a:solidFill>
                  <a:srgbClr val="800000"/>
                </a:solidFill>
              </a:rPr>
              <a:t>COMPORTAMENTO IN SERVIZIO</a:t>
            </a:r>
          </a:p>
        </p:txBody>
      </p:sp>
    </p:spTree>
    <p:extLst>
      <p:ext uri="{BB962C8B-B14F-4D97-AF65-F5344CB8AC3E}">
        <p14:creationId xmlns:p14="http://schemas.microsoft.com/office/powerpoint/2010/main" val="2324852842"/>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1916832"/>
          <a:ext cx="4608512"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885353" y="2780928"/>
            <a:ext cx="4258647" cy="3754874"/>
          </a:xfrm>
          <a:prstGeom prst="rect">
            <a:avLst/>
          </a:prstGeom>
          <a:noFill/>
        </p:spPr>
        <p:txBody>
          <a:bodyPr wrap="square" rtlCol="0">
            <a:spAutoFit/>
          </a:bodyPr>
          <a:lstStyle/>
          <a:p>
            <a:r>
              <a:rPr lang="it-IT" sz="1400" b="1" dirty="0"/>
              <a:t>Sull’UTILIZZO DI </a:t>
            </a:r>
            <a:r>
              <a:rPr lang="it-IT" sz="1400" b="1" dirty="0">
                <a:solidFill>
                  <a:srgbClr val="800000"/>
                </a:solidFill>
              </a:rPr>
              <a:t>MATERIALE, ATTREZZATURA, SERVIZI TELEMATICI, LINEE TELEFONICHE</a:t>
            </a:r>
          </a:p>
          <a:p>
            <a:pPr marL="285750" indent="-285750">
              <a:buFont typeface="Arial"/>
              <a:buChar char="•"/>
            </a:pPr>
            <a:r>
              <a:rPr lang="it-IT" sz="1400" b="1" dirty="0"/>
              <a:t>Apparecchiature per le telecomunicazioni (telefoni di servizio)</a:t>
            </a:r>
          </a:p>
          <a:p>
            <a:pPr marL="285750" indent="-285750">
              <a:buFont typeface="Arial"/>
              <a:buChar char="•"/>
            </a:pPr>
            <a:r>
              <a:rPr lang="it-IT" sz="1400" b="1" dirty="0"/>
              <a:t>Computer e dispositivi elettronici (fotocopiatrici, stampanti, televisori, fax, ecc.)</a:t>
            </a:r>
          </a:p>
          <a:p>
            <a:pPr marL="285750" indent="-285750">
              <a:buFont typeface="Arial"/>
              <a:buChar char="•"/>
            </a:pPr>
            <a:r>
              <a:rPr lang="it-IT" sz="1400" b="1" dirty="0"/>
              <a:t>Forniture per ufficio</a:t>
            </a:r>
          </a:p>
          <a:p>
            <a:pPr marL="285750" indent="-285750">
              <a:buFont typeface="Arial"/>
              <a:buChar char="•"/>
            </a:pPr>
            <a:r>
              <a:rPr lang="it-IT" sz="1400" b="1" dirty="0"/>
              <a:t>Posta certificata</a:t>
            </a:r>
          </a:p>
          <a:p>
            <a:pPr marL="285750" indent="-285750">
              <a:buFont typeface="Arial"/>
              <a:buChar char="•"/>
            </a:pPr>
            <a:r>
              <a:rPr lang="it-IT" sz="1400" b="1" dirty="0"/>
              <a:t>Posta semplice</a:t>
            </a:r>
          </a:p>
          <a:p>
            <a:pPr marL="285750" indent="-285750">
              <a:buFont typeface="Arial"/>
              <a:buChar char="•"/>
            </a:pPr>
            <a:r>
              <a:rPr lang="it-IT" sz="1400" b="1" dirty="0"/>
              <a:t>Veicoli</a:t>
            </a:r>
          </a:p>
          <a:p>
            <a:endParaRPr lang="it-IT" sz="1400" b="1" dirty="0"/>
          </a:p>
          <a:p>
            <a:r>
              <a:rPr lang="it-IT" sz="1400" b="1" dirty="0"/>
              <a:t>Si discute su:</a:t>
            </a:r>
          </a:p>
          <a:p>
            <a:pPr marL="285750" indent="-285750">
              <a:buFont typeface="Arial"/>
              <a:buChar char="•"/>
            </a:pPr>
            <a:r>
              <a:rPr lang="it-IT" sz="1400" b="1" dirty="0"/>
              <a:t>Energia elettrica (si possono ricaricare i cellulari?)</a:t>
            </a:r>
          </a:p>
          <a:p>
            <a:pPr marL="285750" indent="-285750">
              <a:buFont typeface="Arial"/>
              <a:buChar char="•"/>
            </a:pPr>
            <a:r>
              <a:rPr lang="it-IT" sz="1400" b="1" dirty="0"/>
              <a:t>…</a:t>
            </a:r>
          </a:p>
          <a:p>
            <a:pPr marL="285750" indent="-285750">
              <a:buFont typeface="Arial"/>
              <a:buChar char="•"/>
            </a:pPr>
            <a:endParaRPr lang="it-IT" sz="1400" b="1" dirty="0"/>
          </a:p>
        </p:txBody>
      </p:sp>
      <p:pic>
        <p:nvPicPr>
          <p:cNvPr id="7" name="Picture 6"/>
          <p:cNvPicPr>
            <a:picLocks noChangeAspect="1"/>
          </p:cNvPicPr>
          <p:nvPr/>
        </p:nvPicPr>
        <p:blipFill>
          <a:blip r:embed="rId7"/>
          <a:stretch>
            <a:fillRect/>
          </a:stretch>
        </p:blipFill>
        <p:spPr>
          <a:xfrm>
            <a:off x="3707904" y="404664"/>
            <a:ext cx="1752848" cy="2258477"/>
          </a:xfrm>
          <a:prstGeom prst="rect">
            <a:avLst/>
          </a:prstGeom>
        </p:spPr>
      </p:pic>
      <p:sp>
        <p:nvSpPr>
          <p:cNvPr id="8" name="TextBox 7"/>
          <p:cNvSpPr txBox="1"/>
          <p:nvPr/>
        </p:nvSpPr>
        <p:spPr>
          <a:xfrm>
            <a:off x="251520" y="980728"/>
            <a:ext cx="3240360" cy="830997"/>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1600" b="1" dirty="0"/>
              <a:t>LE VARIE DECLINAZIONI DEL </a:t>
            </a:r>
            <a:r>
              <a:rPr lang="it-IT" sz="1600" b="1" dirty="0">
                <a:solidFill>
                  <a:srgbClr val="800000"/>
                </a:solidFill>
              </a:rPr>
              <a:t>COMPORTAMENTO IN SERVIZIO</a:t>
            </a:r>
          </a:p>
        </p:txBody>
      </p:sp>
    </p:spTree>
    <p:extLst>
      <p:ext uri="{BB962C8B-B14F-4D97-AF65-F5344CB8AC3E}">
        <p14:creationId xmlns:p14="http://schemas.microsoft.com/office/powerpoint/2010/main" val="321732495"/>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1916832"/>
          <a:ext cx="4608512"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885353" y="2780928"/>
            <a:ext cx="4258647" cy="738664"/>
          </a:xfrm>
          <a:prstGeom prst="rect">
            <a:avLst/>
          </a:prstGeom>
          <a:noFill/>
        </p:spPr>
        <p:txBody>
          <a:bodyPr wrap="square" rtlCol="0">
            <a:spAutoFit/>
          </a:bodyPr>
          <a:lstStyle/>
          <a:p>
            <a:r>
              <a:rPr lang="it-IT" sz="1400" b="1" dirty="0"/>
              <a:t>Sull’UTILIZZO DEL </a:t>
            </a:r>
            <a:r>
              <a:rPr lang="it-IT" sz="1400" b="1" dirty="0">
                <a:solidFill>
                  <a:srgbClr val="800000"/>
                </a:solidFill>
              </a:rPr>
              <a:t>TITOLO E DELLA POSIZIONE</a:t>
            </a:r>
          </a:p>
          <a:p>
            <a:r>
              <a:rPr lang="it-IT" sz="1400" b="1" dirty="0"/>
              <a:t>…vedi seconda parte di questa presentazione</a:t>
            </a:r>
            <a:endParaRPr lang="it-IT" sz="1400" b="1" dirty="0">
              <a:solidFill>
                <a:srgbClr val="800000"/>
              </a:solidFill>
            </a:endParaRPr>
          </a:p>
        </p:txBody>
      </p:sp>
      <p:pic>
        <p:nvPicPr>
          <p:cNvPr id="7" name="Picture 6"/>
          <p:cNvPicPr>
            <a:picLocks noChangeAspect="1"/>
          </p:cNvPicPr>
          <p:nvPr/>
        </p:nvPicPr>
        <p:blipFill>
          <a:blip r:embed="rId7"/>
          <a:stretch>
            <a:fillRect/>
          </a:stretch>
        </p:blipFill>
        <p:spPr>
          <a:xfrm>
            <a:off x="3707904" y="404664"/>
            <a:ext cx="1752848" cy="2258477"/>
          </a:xfrm>
          <a:prstGeom prst="rect">
            <a:avLst/>
          </a:prstGeom>
        </p:spPr>
      </p:pic>
      <p:sp>
        <p:nvSpPr>
          <p:cNvPr id="8" name="TextBox 7"/>
          <p:cNvSpPr txBox="1"/>
          <p:nvPr/>
        </p:nvSpPr>
        <p:spPr>
          <a:xfrm>
            <a:off x="251520" y="980728"/>
            <a:ext cx="3240360" cy="830997"/>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1600" b="1" dirty="0"/>
              <a:t>LE VARIE DECLINAZIONI DEL </a:t>
            </a:r>
            <a:r>
              <a:rPr lang="it-IT" sz="1600" b="1" dirty="0">
                <a:solidFill>
                  <a:srgbClr val="800000"/>
                </a:solidFill>
              </a:rPr>
              <a:t>COMPORTAMENTO IN SERVIZIO</a:t>
            </a:r>
          </a:p>
        </p:txBody>
      </p:sp>
    </p:spTree>
    <p:extLst>
      <p:ext uri="{BB962C8B-B14F-4D97-AF65-F5344CB8AC3E}">
        <p14:creationId xmlns:p14="http://schemas.microsoft.com/office/powerpoint/2010/main" val="1542073475"/>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1916832"/>
          <a:ext cx="4608512"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885353" y="2636912"/>
            <a:ext cx="4258647" cy="4185761"/>
          </a:xfrm>
          <a:prstGeom prst="rect">
            <a:avLst/>
          </a:prstGeom>
          <a:solidFill>
            <a:schemeClr val="bg1"/>
          </a:solidFill>
        </p:spPr>
        <p:txBody>
          <a:bodyPr wrap="square" rtlCol="0">
            <a:spAutoFit/>
          </a:bodyPr>
          <a:lstStyle/>
          <a:p>
            <a:r>
              <a:rPr lang="it-IT" sz="1400" b="1" dirty="0"/>
              <a:t>Sull’UTILIZZO DEL </a:t>
            </a:r>
            <a:r>
              <a:rPr lang="it-IT" sz="1400" b="1" dirty="0">
                <a:solidFill>
                  <a:srgbClr val="800000"/>
                </a:solidFill>
              </a:rPr>
              <a:t>TEMPO DI LAVORO</a:t>
            </a:r>
          </a:p>
          <a:p>
            <a:r>
              <a:rPr lang="it-IT" sz="1400" b="1" dirty="0"/>
              <a:t>In </a:t>
            </a:r>
            <a:r>
              <a:rPr lang="it-IT" sz="1400" b="1" dirty="0">
                <a:solidFill>
                  <a:srgbClr val="800000"/>
                </a:solidFill>
              </a:rPr>
              <a:t>Italia</a:t>
            </a:r>
          </a:p>
          <a:p>
            <a:r>
              <a:rPr lang="it-IT" sz="1400" b="1" dirty="0"/>
              <a:t>Articolo 11 comma 1</a:t>
            </a:r>
          </a:p>
          <a:p>
            <a:pPr marL="285750" indent="-285750">
              <a:buFont typeface="Arial"/>
              <a:buChar char="•"/>
            </a:pPr>
            <a:r>
              <a:rPr lang="it-IT" sz="1400" b="1" dirty="0"/>
              <a:t>Fermo restando il rispetto dei termini del procedimento amministrativo, il dipendente, salvo giustificato motivo</a:t>
            </a:r>
            <a:r>
              <a:rPr lang="it-IT" sz="1400" b="1" dirty="0">
                <a:solidFill>
                  <a:srgbClr val="800000"/>
                </a:solidFill>
              </a:rPr>
              <a:t>, non ritarda né adotta comportamenti tali da far ricadere su altri dipendenti il compimento di attività o l'adozione di decisioni di propria spettanza</a:t>
            </a:r>
            <a:r>
              <a:rPr lang="it-IT" sz="1400" b="1" dirty="0"/>
              <a:t>. </a:t>
            </a:r>
          </a:p>
          <a:p>
            <a:endParaRPr lang="it-IT" sz="1400" b="1" dirty="0"/>
          </a:p>
          <a:p>
            <a:r>
              <a:rPr lang="it-IT" sz="1400" b="1" dirty="0"/>
              <a:t>In </a:t>
            </a:r>
            <a:r>
              <a:rPr lang="it-IT" sz="1400" b="1" dirty="0">
                <a:solidFill>
                  <a:srgbClr val="800000"/>
                </a:solidFill>
              </a:rPr>
              <a:t>U.S.A.</a:t>
            </a:r>
          </a:p>
          <a:p>
            <a:pPr marL="285750" indent="-285750">
              <a:buFont typeface="Arial"/>
              <a:buChar char="•"/>
            </a:pPr>
            <a:r>
              <a:rPr lang="it-IT" sz="1400" b="1" dirty="0"/>
              <a:t>I dipendenti pubblici devono utilizzare il tempo di lavoro per </a:t>
            </a:r>
            <a:r>
              <a:rPr lang="it-IT" sz="1400" b="1" dirty="0">
                <a:solidFill>
                  <a:srgbClr val="800000"/>
                </a:solidFill>
              </a:rPr>
              <a:t>svolgere solo funzioni istituzionali</a:t>
            </a:r>
            <a:r>
              <a:rPr lang="it-IT" sz="1400" b="1" dirty="0"/>
              <a:t>, salvo particolari circostanze.</a:t>
            </a:r>
          </a:p>
          <a:p>
            <a:pPr marL="285750" indent="-285750">
              <a:buFont typeface="Arial"/>
              <a:buChar char="•"/>
            </a:pPr>
            <a:r>
              <a:rPr lang="it-IT" sz="1400" b="1" dirty="0"/>
              <a:t>I dipendenti non possono richiedere ad altri dipendenti e/o subordinati di utilizzare il loro tempo di lavoro per </a:t>
            </a:r>
            <a:r>
              <a:rPr lang="it-IT" sz="1400" b="1" dirty="0">
                <a:solidFill>
                  <a:srgbClr val="800000"/>
                </a:solidFill>
              </a:rPr>
              <a:t>svolgere qualsiasi attività diversa </a:t>
            </a:r>
            <a:r>
              <a:rPr lang="it-IT" sz="1400" b="1" dirty="0"/>
              <a:t>da quella istituzionale</a:t>
            </a:r>
          </a:p>
          <a:p>
            <a:r>
              <a:rPr lang="it-IT" sz="1400" b="1" dirty="0">
                <a:solidFill>
                  <a:srgbClr val="800000"/>
                </a:solidFill>
              </a:rPr>
              <a:t>Fonte: </a:t>
            </a:r>
            <a:r>
              <a:rPr lang="it-IT" sz="1400" b="1" dirty="0">
                <a:solidFill>
                  <a:srgbClr val="800000"/>
                </a:solidFill>
                <a:hlinkClick r:id="rId7"/>
              </a:rPr>
              <a:t>Office of </a:t>
            </a:r>
            <a:r>
              <a:rPr lang="it-IT" sz="1400" b="1" dirty="0" err="1">
                <a:solidFill>
                  <a:srgbClr val="800000"/>
                </a:solidFill>
                <a:hlinkClick r:id="rId7"/>
              </a:rPr>
              <a:t>Government</a:t>
            </a:r>
            <a:r>
              <a:rPr lang="it-IT" sz="1400" b="1" dirty="0">
                <a:solidFill>
                  <a:srgbClr val="800000"/>
                </a:solidFill>
                <a:hlinkClick r:id="rId7"/>
              </a:rPr>
              <a:t> </a:t>
            </a:r>
            <a:r>
              <a:rPr lang="it-IT" sz="1400" b="1" dirty="0" err="1">
                <a:solidFill>
                  <a:srgbClr val="800000"/>
                </a:solidFill>
                <a:hlinkClick r:id="rId7"/>
              </a:rPr>
              <a:t>Ethics</a:t>
            </a:r>
            <a:r>
              <a:rPr lang="it-IT" sz="1400" b="1" dirty="0">
                <a:solidFill>
                  <a:srgbClr val="800000"/>
                </a:solidFill>
                <a:hlinkClick r:id="rId7"/>
              </a:rPr>
              <a:t> </a:t>
            </a:r>
            <a:r>
              <a:rPr lang="it-IT" sz="1400" b="1" dirty="0">
                <a:solidFill>
                  <a:srgbClr val="800000"/>
                </a:solidFill>
              </a:rPr>
              <a:t>(U.S.A.)</a:t>
            </a:r>
          </a:p>
        </p:txBody>
      </p:sp>
      <p:pic>
        <p:nvPicPr>
          <p:cNvPr id="7" name="Picture 6"/>
          <p:cNvPicPr>
            <a:picLocks noChangeAspect="1"/>
          </p:cNvPicPr>
          <p:nvPr/>
        </p:nvPicPr>
        <p:blipFill>
          <a:blip r:embed="rId8"/>
          <a:stretch>
            <a:fillRect/>
          </a:stretch>
        </p:blipFill>
        <p:spPr>
          <a:xfrm>
            <a:off x="3707904" y="404664"/>
            <a:ext cx="1752848" cy="2258477"/>
          </a:xfrm>
          <a:prstGeom prst="rect">
            <a:avLst/>
          </a:prstGeom>
        </p:spPr>
      </p:pic>
      <p:sp>
        <p:nvSpPr>
          <p:cNvPr id="8" name="TextBox 7"/>
          <p:cNvSpPr txBox="1"/>
          <p:nvPr/>
        </p:nvSpPr>
        <p:spPr>
          <a:xfrm>
            <a:off x="251520" y="980728"/>
            <a:ext cx="3240360" cy="830997"/>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1600" b="1" dirty="0"/>
              <a:t>LE VARIE DECLINAZIONI DEL </a:t>
            </a:r>
            <a:r>
              <a:rPr lang="it-IT" sz="1600" b="1" dirty="0">
                <a:solidFill>
                  <a:srgbClr val="800000"/>
                </a:solidFill>
              </a:rPr>
              <a:t>COMPORTAMENTO IN SERVIZIO</a:t>
            </a:r>
          </a:p>
        </p:txBody>
      </p:sp>
    </p:spTree>
    <p:extLst>
      <p:ext uri="{BB962C8B-B14F-4D97-AF65-F5344CB8AC3E}">
        <p14:creationId xmlns:p14="http://schemas.microsoft.com/office/powerpoint/2010/main" val="1448881066"/>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1916832"/>
          <a:ext cx="4608512"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885353" y="2780928"/>
            <a:ext cx="4258647" cy="1815882"/>
          </a:xfrm>
          <a:prstGeom prst="rect">
            <a:avLst/>
          </a:prstGeom>
          <a:noFill/>
        </p:spPr>
        <p:txBody>
          <a:bodyPr wrap="square" rtlCol="0">
            <a:spAutoFit/>
          </a:bodyPr>
          <a:lstStyle/>
          <a:p>
            <a:r>
              <a:rPr lang="it-IT" sz="1400" b="1" dirty="0"/>
              <a:t>Sull’UTILIZZO DEI </a:t>
            </a:r>
            <a:r>
              <a:rPr lang="it-IT" sz="1400" b="1" dirty="0">
                <a:solidFill>
                  <a:srgbClr val="800000"/>
                </a:solidFill>
              </a:rPr>
              <a:t>PERMESSI LAVORATIVI</a:t>
            </a:r>
          </a:p>
          <a:p>
            <a:r>
              <a:rPr lang="it-IT" sz="1400" b="1" dirty="0"/>
              <a:t>Articolo 11 comma 2</a:t>
            </a:r>
          </a:p>
          <a:p>
            <a:pPr marL="285750" indent="-285750">
              <a:buFont typeface="Arial"/>
              <a:buChar char="•"/>
            </a:pPr>
            <a:r>
              <a:rPr lang="it-IT" sz="1400" b="1" dirty="0"/>
              <a:t>Il dipendente utilizza i permessi di astensione dal lavoro, comunque denominati, nel rispetto delle condizioni previste dalla </a:t>
            </a:r>
            <a:r>
              <a:rPr lang="it-IT" sz="1400" b="1" dirty="0">
                <a:solidFill>
                  <a:srgbClr val="800000"/>
                </a:solidFill>
              </a:rPr>
              <a:t>legge, dai regolamenti e dai contratti collettivi.</a:t>
            </a:r>
            <a:r>
              <a:rPr lang="it-IT" sz="1400" b="1" dirty="0"/>
              <a:t> </a:t>
            </a:r>
          </a:p>
          <a:p>
            <a:endParaRPr lang="it-IT" sz="1400" b="1" dirty="0"/>
          </a:p>
        </p:txBody>
      </p:sp>
      <p:pic>
        <p:nvPicPr>
          <p:cNvPr id="7" name="Picture 6"/>
          <p:cNvPicPr>
            <a:picLocks noChangeAspect="1"/>
          </p:cNvPicPr>
          <p:nvPr/>
        </p:nvPicPr>
        <p:blipFill>
          <a:blip r:embed="rId7"/>
          <a:stretch>
            <a:fillRect/>
          </a:stretch>
        </p:blipFill>
        <p:spPr>
          <a:xfrm>
            <a:off x="3707904" y="404664"/>
            <a:ext cx="1752848" cy="2258477"/>
          </a:xfrm>
          <a:prstGeom prst="rect">
            <a:avLst/>
          </a:prstGeom>
        </p:spPr>
      </p:pic>
      <p:sp>
        <p:nvSpPr>
          <p:cNvPr id="8" name="TextBox 7"/>
          <p:cNvSpPr txBox="1"/>
          <p:nvPr/>
        </p:nvSpPr>
        <p:spPr>
          <a:xfrm>
            <a:off x="251520" y="980728"/>
            <a:ext cx="3240360" cy="830997"/>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1600" b="1" dirty="0"/>
              <a:t>LE VARIE DECLINAZIONI DEL </a:t>
            </a:r>
            <a:r>
              <a:rPr lang="it-IT" sz="1600" b="1" dirty="0">
                <a:solidFill>
                  <a:srgbClr val="800000"/>
                </a:solidFill>
              </a:rPr>
              <a:t>COMPORTAMENTO IN SERVIZIO</a:t>
            </a:r>
          </a:p>
        </p:txBody>
      </p:sp>
      <p:sp>
        <p:nvSpPr>
          <p:cNvPr id="2" name="TextBox 1"/>
          <p:cNvSpPr txBox="1"/>
          <p:nvPr/>
        </p:nvSpPr>
        <p:spPr>
          <a:xfrm>
            <a:off x="4932040" y="4293096"/>
            <a:ext cx="3960440" cy="2492990"/>
          </a:xfrm>
          <a:prstGeom prst="rect">
            <a:avLst/>
          </a:prstGeom>
          <a:solidFill>
            <a:schemeClr val="bg1"/>
          </a:solidFill>
        </p:spPr>
        <p:txBody>
          <a:bodyPr wrap="square" rtlCol="0">
            <a:spAutoFit/>
          </a:bodyPr>
          <a:lstStyle/>
          <a:p>
            <a:r>
              <a:rPr lang="it-IT" sz="1300" b="1" dirty="0"/>
              <a:t>Cosa sta succedendo nel </a:t>
            </a:r>
            <a:r>
              <a:rPr lang="it-IT" sz="1300" b="1" dirty="0">
                <a:solidFill>
                  <a:srgbClr val="800000"/>
                </a:solidFill>
              </a:rPr>
              <a:t>settore privato</a:t>
            </a:r>
            <a:r>
              <a:rPr lang="it-IT" sz="1300" b="1" dirty="0"/>
              <a:t>?</a:t>
            </a:r>
          </a:p>
          <a:p>
            <a:pPr marL="171450" indent="-171450">
              <a:buFont typeface="Arial"/>
              <a:buChar char="•"/>
            </a:pPr>
            <a:r>
              <a:rPr lang="it-IT" sz="1300" b="1" dirty="0"/>
              <a:t>La </a:t>
            </a:r>
            <a:r>
              <a:rPr lang="it-IT" sz="1300" b="1" dirty="0">
                <a:solidFill>
                  <a:srgbClr val="800000"/>
                </a:solidFill>
              </a:rPr>
              <a:t>Cassazione</a:t>
            </a:r>
            <a:r>
              <a:rPr lang="it-IT" sz="1300" b="1" dirty="0"/>
              <a:t>, sentenza 25162/2014 ha ribadito che è legittimo il licenziamento del dipendente che</a:t>
            </a:r>
            <a:r>
              <a:rPr lang="it-IT" sz="1300" b="1" dirty="0">
                <a:solidFill>
                  <a:srgbClr val="3366FF"/>
                </a:solidFill>
              </a:rPr>
              <a:t>, in malattia</a:t>
            </a:r>
            <a:r>
              <a:rPr lang="it-IT" sz="1300" b="1" dirty="0"/>
              <a:t>, «</a:t>
            </a:r>
            <a:r>
              <a:rPr lang="it-IT" sz="1300" b="1" dirty="0">
                <a:solidFill>
                  <a:srgbClr val="800000"/>
                </a:solidFill>
              </a:rPr>
              <a:t>nei giorni di assenza compiva attività logicamente incompatibili con la patologia stessa – come sollevare una bombola a gas, cambiare una ruota, prendere in braccio la figlia</a:t>
            </a:r>
            <a:r>
              <a:rPr lang="it-IT" sz="1300" b="1" dirty="0"/>
              <a:t>». </a:t>
            </a:r>
          </a:p>
          <a:p>
            <a:pPr marL="171450" indent="-171450">
              <a:buFont typeface="Arial"/>
              <a:buChar char="•"/>
            </a:pPr>
            <a:r>
              <a:rPr lang="it-IT" sz="1300" b="1" dirty="0"/>
              <a:t>E i giudici aggiungono: «</a:t>
            </a:r>
            <a:r>
              <a:rPr lang="it-IT" sz="1300" b="1" dirty="0">
                <a:solidFill>
                  <a:srgbClr val="800000"/>
                </a:solidFill>
              </a:rPr>
              <a:t>È legittimo il ricorso a un’agenzia investigativa da parte del datore di lavoro per assumere queste informazioni</a:t>
            </a:r>
            <a:r>
              <a:rPr lang="it-IT" sz="1300" b="1" dirty="0"/>
              <a:t>», nel rispetto delle norme sulla privacy.</a:t>
            </a:r>
          </a:p>
        </p:txBody>
      </p:sp>
    </p:spTree>
    <p:extLst>
      <p:ext uri="{BB962C8B-B14F-4D97-AF65-F5344CB8AC3E}">
        <p14:creationId xmlns:p14="http://schemas.microsoft.com/office/powerpoint/2010/main" val="3710834968"/>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1916832"/>
          <a:ext cx="4608512"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885353" y="2348880"/>
            <a:ext cx="4258647" cy="1600438"/>
          </a:xfrm>
          <a:prstGeom prst="rect">
            <a:avLst/>
          </a:prstGeom>
          <a:noFill/>
        </p:spPr>
        <p:txBody>
          <a:bodyPr wrap="square" rtlCol="0">
            <a:spAutoFit/>
          </a:bodyPr>
          <a:lstStyle/>
          <a:p>
            <a:r>
              <a:rPr lang="it-IT" sz="1400" b="1" dirty="0"/>
              <a:t>Sull’UTILIZZO DEI </a:t>
            </a:r>
            <a:r>
              <a:rPr lang="it-IT" sz="1400" b="1" dirty="0">
                <a:solidFill>
                  <a:srgbClr val="800000"/>
                </a:solidFill>
              </a:rPr>
              <a:t>PERMESSI LAVORATIVI</a:t>
            </a:r>
          </a:p>
          <a:p>
            <a:pPr marL="285750" indent="-285750">
              <a:buFont typeface="Arial"/>
              <a:buChar char="•"/>
            </a:pPr>
            <a:r>
              <a:rPr lang="it-IT" sz="1400" b="1" dirty="0"/>
              <a:t>Il dipendente utilizza i permessi di astensione dal lavoro, comunque denominati, nel rispetto delle condizioni previste dalla </a:t>
            </a:r>
            <a:r>
              <a:rPr lang="it-IT" sz="1400" b="1" dirty="0">
                <a:solidFill>
                  <a:srgbClr val="800000"/>
                </a:solidFill>
              </a:rPr>
              <a:t>legge, dai regolamenti e dai contratti collettivi.</a:t>
            </a:r>
            <a:r>
              <a:rPr lang="it-IT" sz="1400" b="1" dirty="0"/>
              <a:t> </a:t>
            </a:r>
          </a:p>
          <a:p>
            <a:endParaRPr lang="it-IT" sz="1400" b="1" dirty="0"/>
          </a:p>
        </p:txBody>
      </p:sp>
      <p:pic>
        <p:nvPicPr>
          <p:cNvPr id="7" name="Picture 6"/>
          <p:cNvPicPr>
            <a:picLocks noChangeAspect="1"/>
          </p:cNvPicPr>
          <p:nvPr/>
        </p:nvPicPr>
        <p:blipFill>
          <a:blip r:embed="rId7"/>
          <a:stretch>
            <a:fillRect/>
          </a:stretch>
        </p:blipFill>
        <p:spPr>
          <a:xfrm>
            <a:off x="3707904" y="0"/>
            <a:ext cx="1752848" cy="2258477"/>
          </a:xfrm>
          <a:prstGeom prst="rect">
            <a:avLst/>
          </a:prstGeom>
        </p:spPr>
      </p:pic>
      <p:sp>
        <p:nvSpPr>
          <p:cNvPr id="8" name="TextBox 7"/>
          <p:cNvSpPr txBox="1"/>
          <p:nvPr/>
        </p:nvSpPr>
        <p:spPr>
          <a:xfrm>
            <a:off x="251520" y="980728"/>
            <a:ext cx="3240360" cy="830997"/>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1600" b="1" dirty="0"/>
              <a:t>LE VARIE DECLINAZIONI DEL </a:t>
            </a:r>
            <a:r>
              <a:rPr lang="it-IT" sz="1600" b="1" dirty="0">
                <a:solidFill>
                  <a:srgbClr val="800000"/>
                </a:solidFill>
              </a:rPr>
              <a:t>COMPORTAMENTO IN SERVIZIO</a:t>
            </a:r>
          </a:p>
        </p:txBody>
      </p:sp>
      <p:sp>
        <p:nvSpPr>
          <p:cNvPr id="2" name="TextBox 1"/>
          <p:cNvSpPr txBox="1"/>
          <p:nvPr/>
        </p:nvSpPr>
        <p:spPr>
          <a:xfrm>
            <a:off x="4932040" y="3789040"/>
            <a:ext cx="4104456" cy="3046987"/>
          </a:xfrm>
          <a:prstGeom prst="rect">
            <a:avLst/>
          </a:prstGeom>
          <a:solidFill>
            <a:schemeClr val="bg1"/>
          </a:solidFill>
        </p:spPr>
        <p:txBody>
          <a:bodyPr wrap="square" rtlCol="0">
            <a:spAutoFit/>
          </a:bodyPr>
          <a:lstStyle/>
          <a:p>
            <a:r>
              <a:rPr lang="it-IT" sz="1200" b="1" dirty="0"/>
              <a:t>Cosa sta succedendo nel </a:t>
            </a:r>
            <a:r>
              <a:rPr lang="it-IT" sz="1200" b="1" dirty="0">
                <a:solidFill>
                  <a:srgbClr val="800000"/>
                </a:solidFill>
              </a:rPr>
              <a:t>settore privato</a:t>
            </a:r>
            <a:r>
              <a:rPr lang="it-IT" sz="1200" b="1" dirty="0"/>
              <a:t>?</a:t>
            </a:r>
          </a:p>
          <a:p>
            <a:r>
              <a:rPr lang="it-IT" sz="1200" b="1" dirty="0">
                <a:solidFill>
                  <a:srgbClr val="800000"/>
                </a:solidFill>
              </a:rPr>
              <a:t>Cassazione</a:t>
            </a:r>
            <a:r>
              <a:rPr lang="it-IT" sz="1200" b="1" dirty="0"/>
              <a:t>, sentenza 25162/2014 </a:t>
            </a:r>
          </a:p>
          <a:p>
            <a:pPr marL="285750" indent="-285750">
              <a:buFont typeface="Arial"/>
              <a:buChar char="•"/>
            </a:pPr>
            <a:r>
              <a:rPr lang="it-IT" sz="1200" b="1" dirty="0"/>
              <a:t>È, altresì, naturalmente insito in tale giurisprudenza il riconoscimento della </a:t>
            </a:r>
            <a:r>
              <a:rPr lang="it-IT" sz="1200" b="1" dirty="0">
                <a:solidFill>
                  <a:srgbClr val="800000"/>
                </a:solidFill>
              </a:rPr>
              <a:t>facoltà de! datore di lavoro di prendere conoscenza di comportamenti del lavoratore</a:t>
            </a:r>
            <a:r>
              <a:rPr lang="it-IT" sz="1200" b="1" dirty="0"/>
              <a:t>, che, pur estranei allo svolgimento dell'attività lavorativa, sono rilevanti sotto il profilo del corretto adempimento delle obbligazioni derivanti dal rapporto di lavoro.</a:t>
            </a:r>
          </a:p>
          <a:p>
            <a:pPr marL="285750" indent="-285750">
              <a:buFont typeface="Arial"/>
              <a:buChar char="•"/>
            </a:pPr>
            <a:r>
              <a:rPr lang="it-IT" sz="1200" b="1" dirty="0"/>
              <a:t>In particolare, questa Corte si è già pronunciata in relazione a un caso in cui, di fatto, la ricerca degli elementi utili a verificare l'attendibilità della certificazione medica inviata dal lavoratore era stata compiuta da un'</a:t>
            </a:r>
            <a:r>
              <a:rPr lang="it-IT" sz="1200" b="1" dirty="0">
                <a:solidFill>
                  <a:srgbClr val="800000"/>
                </a:solidFill>
              </a:rPr>
              <a:t>agenzia investigativa </a:t>
            </a:r>
            <a:r>
              <a:rPr lang="it-IT" sz="1200" b="1" dirty="0"/>
              <a:t>incaricata dal datore di lavoro (</a:t>
            </a:r>
            <a:r>
              <a:rPr lang="it-IT" sz="1200" b="1" dirty="0" err="1"/>
              <a:t>Cass</a:t>
            </a:r>
            <a:r>
              <a:rPr lang="it-IT" sz="1200" b="1" dirty="0"/>
              <a:t>. n. 3704/1987, cit.).</a:t>
            </a:r>
          </a:p>
        </p:txBody>
      </p:sp>
    </p:spTree>
    <p:extLst>
      <p:ext uri="{BB962C8B-B14F-4D97-AF65-F5344CB8AC3E}">
        <p14:creationId xmlns:p14="http://schemas.microsoft.com/office/powerpoint/2010/main" val="2466528091"/>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1916832"/>
          <a:ext cx="4608512"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885353" y="2276872"/>
            <a:ext cx="4258647" cy="4985980"/>
          </a:xfrm>
          <a:prstGeom prst="rect">
            <a:avLst/>
          </a:prstGeom>
          <a:noFill/>
        </p:spPr>
        <p:txBody>
          <a:bodyPr wrap="square" rtlCol="0">
            <a:spAutoFit/>
          </a:bodyPr>
          <a:lstStyle/>
          <a:p>
            <a:r>
              <a:rPr lang="it-IT" sz="1400" b="1" dirty="0"/>
              <a:t>Sull’UTILIZZO DELLE </a:t>
            </a:r>
            <a:r>
              <a:rPr lang="it-IT" sz="1400" b="1" dirty="0">
                <a:solidFill>
                  <a:srgbClr val="800000"/>
                </a:solidFill>
              </a:rPr>
              <a:t>INFORMAZIONI</a:t>
            </a:r>
          </a:p>
          <a:p>
            <a:r>
              <a:rPr lang="it-IT" sz="1400" b="1" dirty="0"/>
              <a:t>Articolo 3 comma 3</a:t>
            </a:r>
          </a:p>
          <a:p>
            <a:pPr marL="285750" indent="-285750">
              <a:buFont typeface="Arial"/>
              <a:buChar char="•"/>
            </a:pPr>
            <a:r>
              <a:rPr lang="it-IT" sz="1400" b="1" dirty="0"/>
              <a:t>Il </a:t>
            </a:r>
            <a:r>
              <a:rPr lang="it-IT" sz="1400" b="1" dirty="0">
                <a:solidFill>
                  <a:srgbClr val="000000"/>
                </a:solidFill>
              </a:rPr>
              <a:t>dipendente</a:t>
            </a:r>
            <a:r>
              <a:rPr lang="it-IT" sz="1400" b="1" dirty="0">
                <a:solidFill>
                  <a:srgbClr val="800000"/>
                </a:solidFill>
              </a:rPr>
              <a:t> non usa a fini privati le informazioni </a:t>
            </a:r>
            <a:r>
              <a:rPr lang="it-IT" sz="1400" b="1" dirty="0">
                <a:solidFill>
                  <a:srgbClr val="000000"/>
                </a:solidFill>
              </a:rPr>
              <a:t>di cui dispone per ragioni di ufficio…</a:t>
            </a:r>
          </a:p>
          <a:p>
            <a:pPr marL="285750" indent="-285750">
              <a:buFont typeface="Arial"/>
              <a:buChar char="•"/>
            </a:pPr>
            <a:endParaRPr lang="it-IT" sz="1400" b="1" dirty="0"/>
          </a:p>
          <a:p>
            <a:r>
              <a:rPr lang="it-IT" sz="1400" b="1" dirty="0"/>
              <a:t>Articolo 12 comma 5</a:t>
            </a:r>
          </a:p>
          <a:p>
            <a:pPr marL="285750" indent="-285750">
              <a:buFont typeface="Arial"/>
              <a:buChar char="•"/>
            </a:pPr>
            <a:r>
              <a:rPr lang="it-IT" sz="1400" b="1" dirty="0"/>
              <a:t>Il dipendente </a:t>
            </a:r>
            <a:r>
              <a:rPr lang="it-IT" sz="1400" b="1" dirty="0">
                <a:solidFill>
                  <a:srgbClr val="800000"/>
                </a:solidFill>
              </a:rPr>
              <a:t>osserva il segreto d’ufficio </a:t>
            </a:r>
            <a:r>
              <a:rPr lang="it-IT" sz="1400" b="1" dirty="0"/>
              <a:t>e la normativa in materia di tutela e trattamento dei dati personali e, qualora sia richiesto oralmente di fornire informazioni, atti, documenti non accessibili tutelati dal segreto d’ufficio o dalle disposizioni in materia di dati personali, </a:t>
            </a:r>
            <a:r>
              <a:rPr lang="it-IT" sz="1400" b="1" dirty="0">
                <a:solidFill>
                  <a:srgbClr val="800000"/>
                </a:solidFill>
              </a:rPr>
              <a:t>informa il richiedente dei motivi che ostano all’accoglimento della richiesta</a:t>
            </a:r>
            <a:r>
              <a:rPr lang="it-IT" sz="1400" b="1" dirty="0"/>
              <a:t>. Qualora non sia competente a provvedere in merito alla richiesta cura, sulla base delle disposizioni interne, che la stessa venga inoltrata all’ufficio competente della medesima amministrazione. </a:t>
            </a:r>
          </a:p>
          <a:p>
            <a:pPr marL="285750" indent="-285750">
              <a:buFont typeface="Arial"/>
              <a:buChar char="•"/>
            </a:pPr>
            <a:endParaRPr lang="it-IT" sz="1200" b="1" dirty="0"/>
          </a:p>
          <a:p>
            <a:endParaRPr lang="it-IT" sz="1200" b="1" dirty="0"/>
          </a:p>
        </p:txBody>
      </p:sp>
      <p:pic>
        <p:nvPicPr>
          <p:cNvPr id="7" name="Picture 6"/>
          <p:cNvPicPr>
            <a:picLocks noChangeAspect="1"/>
          </p:cNvPicPr>
          <p:nvPr/>
        </p:nvPicPr>
        <p:blipFill>
          <a:blip r:embed="rId7"/>
          <a:stretch>
            <a:fillRect/>
          </a:stretch>
        </p:blipFill>
        <p:spPr>
          <a:xfrm>
            <a:off x="3707904" y="0"/>
            <a:ext cx="1752848" cy="2258477"/>
          </a:xfrm>
          <a:prstGeom prst="rect">
            <a:avLst/>
          </a:prstGeom>
        </p:spPr>
      </p:pic>
      <p:sp>
        <p:nvSpPr>
          <p:cNvPr id="8" name="TextBox 7"/>
          <p:cNvSpPr txBox="1"/>
          <p:nvPr/>
        </p:nvSpPr>
        <p:spPr>
          <a:xfrm>
            <a:off x="251520" y="980728"/>
            <a:ext cx="3240360" cy="830997"/>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1600" b="1" dirty="0"/>
              <a:t>LE VARIE DECLINAZIONI DEL </a:t>
            </a:r>
            <a:r>
              <a:rPr lang="it-IT" sz="1600" b="1" dirty="0">
                <a:solidFill>
                  <a:srgbClr val="800000"/>
                </a:solidFill>
              </a:rPr>
              <a:t>COMPORTAMENTO IN SERVIZIO</a:t>
            </a:r>
          </a:p>
        </p:txBody>
      </p:sp>
    </p:spTree>
    <p:extLst>
      <p:ext uri="{BB962C8B-B14F-4D97-AF65-F5344CB8AC3E}">
        <p14:creationId xmlns:p14="http://schemas.microsoft.com/office/powerpoint/2010/main" val="673946065"/>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33619394"/>
              </p:ext>
            </p:extLst>
          </p:nvPr>
        </p:nvGraphicFramePr>
        <p:xfrm>
          <a:off x="224118" y="1486646"/>
          <a:ext cx="8812378" cy="525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059832" y="1340768"/>
            <a:ext cx="5616624" cy="830997"/>
          </a:xfrm>
          <a:prstGeom prst="rect">
            <a:avLst/>
          </a:prstGeom>
          <a:noFill/>
        </p:spPr>
        <p:txBody>
          <a:bodyPr wrap="square" rtlCol="0">
            <a:spAutoFit/>
          </a:bodyPr>
          <a:lstStyle/>
          <a:p>
            <a:r>
              <a:rPr lang="it-IT" b="1" dirty="0"/>
              <a:t>…un caso </a:t>
            </a:r>
            <a:r>
              <a:rPr lang="it-IT" b="1" dirty="0">
                <a:solidFill>
                  <a:srgbClr val="800000"/>
                </a:solidFill>
              </a:rPr>
              <a:t>italiano</a:t>
            </a:r>
          </a:p>
          <a:p>
            <a:r>
              <a:rPr lang="it-IT" sz="1200" b="1" dirty="0"/>
              <a:t>Fonte: Inventato a scopi formativi</a:t>
            </a:r>
          </a:p>
          <a:p>
            <a:endParaRPr lang="it-IT" dirty="0"/>
          </a:p>
        </p:txBody>
      </p:sp>
    </p:spTree>
    <p:extLst>
      <p:ext uri="{BB962C8B-B14F-4D97-AF65-F5344CB8AC3E}">
        <p14:creationId xmlns:p14="http://schemas.microsoft.com/office/powerpoint/2010/main" val="1322707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1509998" y="3075364"/>
            <a:ext cx="7186634" cy="1362075"/>
          </a:xfrm>
        </p:spPr>
        <p:txBody>
          <a:bodyPr/>
          <a:lstStyle/>
          <a:p>
            <a:r>
              <a:rPr lang="it-IT" sz="2400" dirty="0"/>
              <a:t>PRIMA PARTE – </a:t>
            </a:r>
            <a:r>
              <a:rPr lang="it-IT" sz="2400" dirty="0">
                <a:solidFill>
                  <a:srgbClr val="C00000"/>
                </a:solidFill>
              </a:rPr>
              <a:t>ARTICOLO 12</a:t>
            </a:r>
            <a:r>
              <a:rPr lang="it-IT" sz="2400" dirty="0"/>
              <a:t>, IL COMPORTAMENTO NEI RAPPORTI CON IL PUBBLICO</a:t>
            </a:r>
          </a:p>
        </p:txBody>
      </p:sp>
      <p:sp>
        <p:nvSpPr>
          <p:cNvPr id="5" name="Segnaposto testo 4"/>
          <p:cNvSpPr>
            <a:spLocks noGrp="1"/>
          </p:cNvSpPr>
          <p:nvPr>
            <p:ph type="body" idx="1"/>
          </p:nvPr>
        </p:nvSpPr>
        <p:spPr>
          <a:xfrm>
            <a:off x="1500166" y="3809602"/>
            <a:ext cx="6777061" cy="1295004"/>
          </a:xfrm>
        </p:spPr>
        <p:txBody>
          <a:bodyPr/>
          <a:lstStyle/>
          <a:p>
            <a:r>
              <a:rPr lang="it-IT" b="1" dirty="0">
                <a:solidFill>
                  <a:srgbClr val="800000"/>
                </a:solidFill>
                <a:cs typeface="Arial Rounded MT Bold" charset="0"/>
              </a:rPr>
              <a:t>IL DILEMMA DI MARTA</a:t>
            </a:r>
          </a:p>
          <a:p>
            <a:r>
              <a:rPr lang="it-IT" sz="1800" b="1" dirty="0">
                <a:solidFill>
                  <a:schemeClr val="tx1"/>
                </a:solidFill>
              </a:rPr>
              <a:t>E LE LA COMPATIBILITA’ TRA ETICA INDIVIDUALE ED ETICA PUBBLICA</a:t>
            </a:r>
          </a:p>
          <a:p>
            <a:endParaRPr lang="it-IT" b="1" dirty="0">
              <a:solidFill>
                <a:srgbClr val="800000"/>
              </a:solidFill>
              <a:cs typeface="Arial Rounded MT Bold" charset="0"/>
            </a:endParaRPr>
          </a:p>
        </p:txBody>
      </p:sp>
      <p:pic>
        <p:nvPicPr>
          <p:cNvPr id="7" name="Picture 6" descr="5b.jpg"/>
          <p:cNvPicPr>
            <a:picLocks noChangeAspect="1"/>
          </p:cNvPicPr>
          <p:nvPr/>
        </p:nvPicPr>
        <p:blipFill rotWithShape="1">
          <a:blip r:embed="rId3" cstate="email">
            <a:extLst>
              <a:ext uri="{28A0092B-C50C-407E-A947-70E740481C1C}">
                <a14:useLocalDpi xmlns:a14="http://schemas.microsoft.com/office/drawing/2010/main" val="0"/>
              </a:ext>
            </a:extLst>
          </a:blip>
          <a:srcRect l="64881" r="2150"/>
          <a:stretch/>
        </p:blipFill>
        <p:spPr>
          <a:xfrm>
            <a:off x="340296" y="2642520"/>
            <a:ext cx="955104" cy="2462880"/>
          </a:xfrm>
          <a:prstGeom prst="rect">
            <a:avLst/>
          </a:prstGeom>
        </p:spPr>
      </p:pic>
    </p:spTree>
    <p:extLst>
      <p:ext uri="{BB962C8B-B14F-4D97-AF65-F5344CB8AC3E}">
        <p14:creationId xmlns:p14="http://schemas.microsoft.com/office/powerpoint/2010/main" val="16855363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flipH="1">
            <a:off x="6228184" y="3059668"/>
            <a:ext cx="2665412"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7"/>
          <p:cNvSpPr/>
          <p:nvPr/>
        </p:nvSpPr>
        <p:spPr>
          <a:xfrm rot="20662409">
            <a:off x="6081713" y="3264455"/>
            <a:ext cx="361950" cy="2952750"/>
          </a:xfrm>
          <a:prstGeom prst="rect">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it-IT"/>
          </a:p>
        </p:txBody>
      </p:sp>
      <p:sp>
        <p:nvSpPr>
          <p:cNvPr id="9" name="Rectangle 8"/>
          <p:cNvSpPr/>
          <p:nvPr/>
        </p:nvSpPr>
        <p:spPr>
          <a:xfrm>
            <a:off x="2843808" y="3923193"/>
            <a:ext cx="3456384" cy="1584747"/>
          </a:xfrm>
          <a:prstGeom prst="rect">
            <a:avLst/>
          </a:prstGeom>
          <a:noFill/>
        </p:spPr>
        <p:txBody>
          <a:bodyPr wrap="none">
            <a:prstTxWarp prst="textFadeUp">
              <a:avLst/>
            </a:prstTxWarp>
            <a:spAutoFit/>
          </a:bodyPr>
          <a:lstStyle/>
          <a:p>
            <a:pPr algn="ctr">
              <a:defRPr/>
            </a:pPr>
            <a:r>
              <a:rPr lang="it-IT" sz="9600" dirty="0">
                <a:ln w="18415" cmpd="sng">
                  <a:solidFill>
                    <a:srgbClr val="FFFFFF"/>
                  </a:solidFill>
                  <a:prstDash val="solid"/>
                </a:ln>
                <a:solidFill>
                  <a:srgbClr val="FFFFFF"/>
                </a:solidFill>
                <a:effectLst>
                  <a:outerShdw blurRad="63500" dir="3600000" algn="tl" rotWithShape="0">
                    <a:srgbClr val="000000">
                      <a:alpha val="70000"/>
                    </a:srgbClr>
                  </a:outerShdw>
                </a:effectLst>
                <a:cs typeface="+mn-cs"/>
              </a:rPr>
              <a:t>ETICA </a:t>
            </a:r>
          </a:p>
          <a:p>
            <a:pPr algn="ctr">
              <a:defRPr/>
            </a:pPr>
            <a:r>
              <a:rPr lang="it-IT" sz="5400" dirty="0">
                <a:ln w="18415" cmpd="sng">
                  <a:solidFill>
                    <a:srgbClr val="FFFFFF"/>
                  </a:solidFill>
                  <a:prstDash val="solid"/>
                </a:ln>
                <a:solidFill>
                  <a:srgbClr val="FFFFFF"/>
                </a:solidFill>
                <a:effectLst>
                  <a:outerShdw blurRad="63500" dir="3600000" algn="tl" rotWithShape="0">
                    <a:srgbClr val="000000">
                      <a:alpha val="70000"/>
                    </a:srgbClr>
                  </a:outerShdw>
                </a:effectLst>
                <a:cs typeface="+mn-cs"/>
              </a:rPr>
              <a:t>INDIVIDUALE</a:t>
            </a:r>
          </a:p>
        </p:txBody>
      </p:sp>
      <p:sp>
        <p:nvSpPr>
          <p:cNvPr id="11" name="TextBox 10"/>
          <p:cNvSpPr txBox="1"/>
          <p:nvPr/>
        </p:nvSpPr>
        <p:spPr>
          <a:xfrm>
            <a:off x="6660232" y="6372036"/>
            <a:ext cx="230425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t>ETICA PUBBLICA</a:t>
            </a:r>
          </a:p>
        </p:txBody>
      </p:sp>
      <p:sp>
        <p:nvSpPr>
          <p:cNvPr id="2" name="TextBox 1"/>
          <p:cNvSpPr txBox="1"/>
          <p:nvPr/>
        </p:nvSpPr>
        <p:spPr>
          <a:xfrm>
            <a:off x="179512" y="1628800"/>
            <a:ext cx="4392488" cy="4247317"/>
          </a:xfrm>
          <a:prstGeom prst="rect">
            <a:avLst/>
          </a:prstGeom>
          <a:solidFill>
            <a:srgbClr val="FFFFFF"/>
          </a:solidFill>
        </p:spPr>
        <p:txBody>
          <a:bodyPr wrap="square" rtlCol="0">
            <a:spAutoFit/>
          </a:bodyPr>
          <a:lstStyle/>
          <a:p>
            <a:r>
              <a:rPr lang="it-IT" b="1" dirty="0"/>
              <a:t>Ad esempio, </a:t>
            </a:r>
          </a:p>
          <a:p>
            <a:r>
              <a:rPr lang="it-IT" b="1" dirty="0">
                <a:solidFill>
                  <a:srgbClr val="800000"/>
                </a:solidFill>
              </a:rPr>
              <a:t>La tracciabilità del processo decisionale</a:t>
            </a:r>
          </a:p>
          <a:p>
            <a:pPr marL="285750" indent="-285750">
              <a:buFont typeface="Arial"/>
              <a:buChar char="•"/>
            </a:pPr>
            <a:r>
              <a:rPr lang="it-IT" b="1" dirty="0"/>
              <a:t>Ad un dipendente privato, di norma, non viene richiesto di </a:t>
            </a:r>
            <a:r>
              <a:rPr lang="it-IT" b="1" dirty="0">
                <a:solidFill>
                  <a:srgbClr val="800000"/>
                </a:solidFill>
              </a:rPr>
              <a:t>tracciare i processi </a:t>
            </a:r>
            <a:r>
              <a:rPr lang="it-IT" b="1" dirty="0"/>
              <a:t>adottati, per ragioni di </a:t>
            </a:r>
            <a:r>
              <a:rPr lang="it-IT" b="1" dirty="0">
                <a:solidFill>
                  <a:srgbClr val="800000"/>
                </a:solidFill>
              </a:rPr>
              <a:t>replicabilità</a:t>
            </a:r>
            <a:r>
              <a:rPr lang="it-IT" b="1" dirty="0"/>
              <a:t> e di </a:t>
            </a:r>
            <a:r>
              <a:rPr lang="it-IT" b="1" dirty="0">
                <a:solidFill>
                  <a:srgbClr val="800000"/>
                </a:solidFill>
              </a:rPr>
              <a:t>controllo</a:t>
            </a:r>
            <a:r>
              <a:rPr lang="it-IT" b="1" dirty="0"/>
              <a:t> da parte di un soggetto esterno. </a:t>
            </a:r>
          </a:p>
          <a:p>
            <a:endParaRPr lang="it-IT" b="1" dirty="0"/>
          </a:p>
          <a:p>
            <a:r>
              <a:rPr lang="it-IT" b="1" dirty="0"/>
              <a:t>…anzi…</a:t>
            </a:r>
          </a:p>
          <a:p>
            <a:endParaRPr lang="it-IT" b="1" dirty="0"/>
          </a:p>
          <a:p>
            <a:pPr marL="285750" indent="-285750">
              <a:buFont typeface="Arial"/>
              <a:buChar char="•"/>
            </a:pPr>
            <a:r>
              <a:rPr lang="it-IT" b="1" dirty="0"/>
              <a:t>Ad esempio, il processo produttivo viene oscurato, rispetto all’esterno, per preservare il </a:t>
            </a:r>
            <a:r>
              <a:rPr lang="it-IT" b="1" dirty="0">
                <a:solidFill>
                  <a:srgbClr val="800000"/>
                </a:solidFill>
              </a:rPr>
              <a:t>segreto industriale.</a:t>
            </a:r>
          </a:p>
        </p:txBody>
      </p:sp>
      <p:sp>
        <p:nvSpPr>
          <p:cNvPr id="12" name="TextBox 11"/>
          <p:cNvSpPr txBox="1"/>
          <p:nvPr/>
        </p:nvSpPr>
        <p:spPr>
          <a:xfrm>
            <a:off x="4810125" y="1196752"/>
            <a:ext cx="4154363" cy="646331"/>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b="1" dirty="0">
                <a:solidFill>
                  <a:srgbClr val="800000"/>
                </a:solidFill>
              </a:rPr>
              <a:t>PECULIARITA’ DEI COMPORTAMENTI</a:t>
            </a:r>
          </a:p>
        </p:txBody>
      </p:sp>
      <p:sp>
        <p:nvSpPr>
          <p:cNvPr id="10" name="TextBox 9"/>
          <p:cNvSpPr txBox="1"/>
          <p:nvPr/>
        </p:nvSpPr>
        <p:spPr>
          <a:xfrm>
            <a:off x="251520" y="5805264"/>
            <a:ext cx="5328592" cy="923330"/>
          </a:xfrm>
          <a:prstGeom prst="rect">
            <a:avLst/>
          </a:prstGeom>
          <a:noFill/>
        </p:spPr>
        <p:txBody>
          <a:bodyPr wrap="square" rtlCol="0">
            <a:spAutoFit/>
          </a:bodyPr>
          <a:lstStyle/>
          <a:p>
            <a:r>
              <a:rPr lang="it-IT" b="1" dirty="0"/>
              <a:t>…pertanto, occorre sempre fare un’</a:t>
            </a:r>
            <a:r>
              <a:rPr lang="it-IT" b="1" dirty="0">
                <a:solidFill>
                  <a:srgbClr val="800000"/>
                </a:solidFill>
              </a:rPr>
              <a:t>analisi di compatibilità </a:t>
            </a:r>
            <a:r>
              <a:rPr lang="it-IT" b="1" dirty="0"/>
              <a:t>tra etica individuale e etica pubblica… perché potrebbero non coincidere.</a:t>
            </a:r>
          </a:p>
        </p:txBody>
      </p:sp>
    </p:spTree>
    <p:extLst>
      <p:ext uri="{BB962C8B-B14F-4D97-AF65-F5344CB8AC3E}">
        <p14:creationId xmlns:p14="http://schemas.microsoft.com/office/powerpoint/2010/main" val="1180618643"/>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3" descr="DILEMMA ETICO.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513" y="548680"/>
            <a:ext cx="9144000" cy="58505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4514" name="TextBox 4"/>
          <p:cNvSpPr txBox="1">
            <a:spLocks noChangeArrowheads="1"/>
          </p:cNvSpPr>
          <p:nvPr/>
        </p:nvSpPr>
        <p:spPr bwMode="auto">
          <a:xfrm>
            <a:off x="107950" y="1059979"/>
            <a:ext cx="4176018" cy="203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400" b="1" dirty="0"/>
              <a:t>Marta, dipendente dell’URP del Comune di XY, ha una piccola associazione di mamme del quartiere. </a:t>
            </a:r>
          </a:p>
          <a:p>
            <a:pPr eaLnBrk="1" hangingPunct="1"/>
            <a:r>
              <a:rPr lang="it-IT" sz="1400" b="1" dirty="0"/>
              <a:t>Quando le mamme organizzano una festa a Marta viene chiesto di stampare le locandine. </a:t>
            </a:r>
          </a:p>
          <a:p>
            <a:pPr eaLnBrk="1" hangingPunct="1"/>
            <a:r>
              <a:rPr lang="it-IT" sz="1400" b="1" dirty="0"/>
              <a:t>Normalmente Marta le stampa in una cartoleria vicino casa sua.</a:t>
            </a:r>
          </a:p>
          <a:p>
            <a:pPr eaLnBrk="1" hangingPunct="1"/>
            <a:r>
              <a:rPr lang="it-IT" sz="1400" b="1" dirty="0"/>
              <a:t>Un giorno, Marta dimentica di stampare le locandine.</a:t>
            </a:r>
          </a:p>
          <a:p>
            <a:pPr eaLnBrk="1" hangingPunct="1"/>
            <a:r>
              <a:rPr lang="it-IT" sz="1400" b="1" dirty="0"/>
              <a:t>Non avendo più tempo per andare in cartoleria, a Marta viene l’idea di utilizzare la stampante dell’URP. </a:t>
            </a:r>
          </a:p>
        </p:txBody>
      </p:sp>
      <p:sp>
        <p:nvSpPr>
          <p:cNvPr id="64515" name="TextBox 5"/>
          <p:cNvSpPr txBox="1">
            <a:spLocks noChangeArrowheads="1"/>
          </p:cNvSpPr>
          <p:nvPr/>
        </p:nvSpPr>
        <p:spPr bwMode="auto">
          <a:xfrm>
            <a:off x="6804025" y="5876925"/>
            <a:ext cx="2160588"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600" dirty="0"/>
              <a:t>Marta </a:t>
            </a:r>
            <a:r>
              <a:rPr lang="it-IT" sz="1600" b="1" dirty="0">
                <a:solidFill>
                  <a:srgbClr val="800000"/>
                </a:solidFill>
              </a:rPr>
              <a:t>stampa</a:t>
            </a:r>
            <a:r>
              <a:rPr lang="it-IT" sz="1600" dirty="0"/>
              <a:t> le locandine con la stampante dell’URP</a:t>
            </a:r>
          </a:p>
        </p:txBody>
      </p:sp>
      <p:sp>
        <p:nvSpPr>
          <p:cNvPr id="64516" name="TextBox 6"/>
          <p:cNvSpPr txBox="1">
            <a:spLocks noChangeArrowheads="1"/>
          </p:cNvSpPr>
          <p:nvPr/>
        </p:nvSpPr>
        <p:spPr bwMode="auto">
          <a:xfrm>
            <a:off x="6300192" y="683984"/>
            <a:ext cx="2915817" cy="584776"/>
          </a:xfrm>
          <a:prstGeom prst="rect">
            <a:avLst/>
          </a:prstGeom>
          <a:solidFill>
            <a:schemeClr val="bg1"/>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600" dirty="0"/>
              <a:t>Marta </a:t>
            </a:r>
            <a:r>
              <a:rPr lang="it-IT" sz="1600" b="1" dirty="0">
                <a:solidFill>
                  <a:srgbClr val="800000"/>
                </a:solidFill>
              </a:rPr>
              <a:t>NON</a:t>
            </a:r>
            <a:r>
              <a:rPr lang="it-IT" sz="1600" dirty="0"/>
              <a:t> stampa le locandine con la stampante dell’URP</a:t>
            </a:r>
          </a:p>
        </p:txBody>
      </p:sp>
      <p:sp>
        <p:nvSpPr>
          <p:cNvPr id="64517" name="TextBox 7"/>
          <p:cNvSpPr txBox="1">
            <a:spLocks noChangeArrowheads="1"/>
          </p:cNvSpPr>
          <p:nvPr/>
        </p:nvSpPr>
        <p:spPr bwMode="auto">
          <a:xfrm>
            <a:off x="2627784" y="3933056"/>
            <a:ext cx="2160587" cy="1076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600" dirty="0"/>
              <a:t>Marta deve decidere se </a:t>
            </a:r>
            <a:r>
              <a:rPr lang="it-IT" sz="1600" b="1" dirty="0">
                <a:solidFill>
                  <a:srgbClr val="800000"/>
                </a:solidFill>
              </a:rPr>
              <a:t>stampare</a:t>
            </a:r>
            <a:r>
              <a:rPr lang="it-IT" sz="1600" dirty="0"/>
              <a:t> le locandine con la stampante dell’URP oppure no</a:t>
            </a:r>
          </a:p>
        </p:txBody>
      </p:sp>
      <p:sp>
        <p:nvSpPr>
          <p:cNvPr id="10" name="Up-Down Arrow 9"/>
          <p:cNvSpPr/>
          <p:nvPr/>
        </p:nvSpPr>
        <p:spPr>
          <a:xfrm>
            <a:off x="5651500" y="2565400"/>
            <a:ext cx="433388" cy="1871663"/>
          </a:xfrm>
          <a:prstGeom prst="upDownArrow">
            <a:avLst/>
          </a:prstGeom>
          <a:gradFill flip="none" rotWithShape="1">
            <a:gsLst>
              <a:gs pos="0">
                <a:schemeClr val="accent2">
                  <a:shade val="51000"/>
                  <a:satMod val="130000"/>
                  <a:alpha val="28000"/>
                </a:schemeClr>
              </a:gs>
              <a:gs pos="80000">
                <a:schemeClr val="accent2">
                  <a:shade val="93000"/>
                  <a:satMod val="130000"/>
                  <a:alpha val="28000"/>
                </a:schemeClr>
              </a:gs>
              <a:gs pos="100000">
                <a:schemeClr val="accent2">
                  <a:shade val="94000"/>
                  <a:satMod val="135000"/>
                  <a:alpha val="28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it-IT"/>
          </a:p>
        </p:txBody>
      </p:sp>
      <p:sp>
        <p:nvSpPr>
          <p:cNvPr id="64519" name="TextBox 8"/>
          <p:cNvSpPr txBox="1">
            <a:spLocks noChangeArrowheads="1"/>
          </p:cNvSpPr>
          <p:nvPr/>
        </p:nvSpPr>
        <p:spPr bwMode="auto">
          <a:xfrm>
            <a:off x="4932363" y="3213100"/>
            <a:ext cx="1871662"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b="1">
                <a:solidFill>
                  <a:srgbClr val="800000"/>
                </a:solidFill>
              </a:rPr>
              <a:t>CULTURA ORGANIZZATIVA</a:t>
            </a:r>
          </a:p>
        </p:txBody>
      </p:sp>
      <p:sp>
        <p:nvSpPr>
          <p:cNvPr id="64520" name="TextBox 10"/>
          <p:cNvSpPr txBox="1">
            <a:spLocks noChangeArrowheads="1"/>
          </p:cNvSpPr>
          <p:nvPr/>
        </p:nvSpPr>
        <p:spPr bwMode="auto">
          <a:xfrm>
            <a:off x="6804248" y="4509120"/>
            <a:ext cx="2160588" cy="954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La </a:t>
            </a:r>
            <a:r>
              <a:rPr lang="it-IT" sz="1400" b="1" dirty="0">
                <a:solidFill>
                  <a:srgbClr val="800000"/>
                </a:solidFill>
              </a:rPr>
              <a:t>prassi</a:t>
            </a:r>
            <a:r>
              <a:rPr lang="it-IT" sz="1400" dirty="0"/>
              <a:t> è che i dipendenti possono utilizzare la stampante per propri interessi </a:t>
            </a:r>
            <a:r>
              <a:rPr lang="it-IT" sz="1400" b="1" dirty="0"/>
              <a:t>senza esagerare </a:t>
            </a:r>
          </a:p>
        </p:txBody>
      </p:sp>
      <p:sp>
        <p:nvSpPr>
          <p:cNvPr id="64521" name="TextBox 11"/>
          <p:cNvSpPr txBox="1">
            <a:spLocks noChangeArrowheads="1"/>
          </p:cNvSpPr>
          <p:nvPr/>
        </p:nvSpPr>
        <p:spPr bwMode="auto">
          <a:xfrm>
            <a:off x="6300192" y="1628800"/>
            <a:ext cx="2916238" cy="1600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La </a:t>
            </a:r>
            <a:r>
              <a:rPr lang="it-IT" sz="1400" b="1" dirty="0">
                <a:solidFill>
                  <a:srgbClr val="800000"/>
                </a:solidFill>
              </a:rPr>
              <a:t>prassi</a:t>
            </a:r>
            <a:r>
              <a:rPr lang="it-IT" sz="1400" dirty="0"/>
              <a:t> è che i dipendenti non possono utilizzare la stampante per propri interessi. C’è anche un </a:t>
            </a:r>
            <a:r>
              <a:rPr lang="it-IT" sz="1400" b="1" dirty="0"/>
              <a:t>cartello</a:t>
            </a:r>
            <a:r>
              <a:rPr lang="it-IT" sz="1400" dirty="0"/>
              <a:t> che intima di non utilizzare la stampante a fini personali, rimandando ad un articolo del Codice di Comportamento</a:t>
            </a:r>
            <a:endParaRPr lang="it-IT" sz="1400" b="1" dirty="0"/>
          </a:p>
        </p:txBody>
      </p:sp>
      <p:pic>
        <p:nvPicPr>
          <p:cNvPr id="64522"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625975"/>
            <a:ext cx="2484438" cy="2232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4523" name="TextBox 13"/>
          <p:cNvSpPr txBox="1">
            <a:spLocks noChangeArrowheads="1"/>
          </p:cNvSpPr>
          <p:nvPr/>
        </p:nvSpPr>
        <p:spPr bwMode="auto">
          <a:xfrm>
            <a:off x="2195513" y="6459538"/>
            <a:ext cx="331311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a:solidFill>
                  <a:srgbClr val="800000"/>
                </a:solidFill>
              </a:rPr>
              <a:t>IL DILEMMA DELLA STAMPANTE</a:t>
            </a:r>
          </a:p>
        </p:txBody>
      </p:sp>
      <p:sp>
        <p:nvSpPr>
          <p:cNvPr id="15" name="TextBox 14"/>
          <p:cNvSpPr txBox="1"/>
          <p:nvPr/>
        </p:nvSpPr>
        <p:spPr>
          <a:xfrm rot="2564993">
            <a:off x="4524375" y="4859338"/>
            <a:ext cx="2460625" cy="400050"/>
          </a:xfrm>
          <a:prstGeom prst="rect">
            <a:avLst/>
          </a:prstGeom>
          <a:noFill/>
        </p:spPr>
        <p:txBody>
          <a:bodyPr>
            <a:spAutoFit/>
          </a:bodyPr>
          <a:lstStyle/>
          <a:p>
            <a:pPr algn="ctr">
              <a:defRPr/>
            </a:pPr>
            <a:r>
              <a:rPr lang="it-IT" sz="2000" dirty="0">
                <a:solidFill>
                  <a:schemeClr val="tx1">
                    <a:lumMod val="50000"/>
                    <a:lumOff val="50000"/>
                  </a:schemeClr>
                </a:solidFill>
              </a:rPr>
              <a:t>FALLIMENTO ETICO</a:t>
            </a:r>
          </a:p>
        </p:txBody>
      </p:sp>
      <p:sp>
        <p:nvSpPr>
          <p:cNvPr id="16" name="TextBox 15"/>
          <p:cNvSpPr txBox="1"/>
          <p:nvPr/>
        </p:nvSpPr>
        <p:spPr>
          <a:xfrm rot="18970673">
            <a:off x="3254993" y="2071052"/>
            <a:ext cx="3882350" cy="307777"/>
          </a:xfrm>
          <a:prstGeom prst="rect">
            <a:avLst/>
          </a:prstGeom>
          <a:noFill/>
        </p:spPr>
        <p:txBody>
          <a:bodyPr wrap="square">
            <a:spAutoFit/>
          </a:bodyPr>
          <a:lstStyle/>
          <a:p>
            <a:pPr algn="ctr">
              <a:defRPr/>
            </a:pPr>
            <a:r>
              <a:rPr lang="it-IT" sz="1400" dirty="0">
                <a:solidFill>
                  <a:schemeClr val="tx1">
                    <a:lumMod val="50000"/>
                    <a:lumOff val="50000"/>
                  </a:schemeClr>
                </a:solidFill>
              </a:rPr>
              <a:t>TUTELA DELL’INTERESSE PUBBLICO</a:t>
            </a:r>
          </a:p>
        </p:txBody>
      </p:sp>
      <p:sp>
        <p:nvSpPr>
          <p:cNvPr id="17" name="TextBox 16"/>
          <p:cNvSpPr txBox="1"/>
          <p:nvPr/>
        </p:nvSpPr>
        <p:spPr>
          <a:xfrm rot="18970673">
            <a:off x="3718733" y="2246640"/>
            <a:ext cx="3273425" cy="307975"/>
          </a:xfrm>
          <a:prstGeom prst="rect">
            <a:avLst/>
          </a:prstGeom>
          <a:noFill/>
        </p:spPr>
        <p:txBody>
          <a:bodyPr>
            <a:spAutoFit/>
          </a:bodyPr>
          <a:lstStyle/>
          <a:p>
            <a:pPr algn="ctr">
              <a:defRPr/>
            </a:pPr>
            <a:r>
              <a:rPr lang="it-IT" sz="1400" dirty="0">
                <a:solidFill>
                  <a:schemeClr val="tx1">
                    <a:lumMod val="50000"/>
                    <a:lumOff val="50000"/>
                  </a:schemeClr>
                </a:solidFill>
              </a:rPr>
              <a:t>TUTELA DELL’IMMAGINE DELLA PA</a:t>
            </a:r>
          </a:p>
        </p:txBody>
      </p:sp>
      <p:sp>
        <p:nvSpPr>
          <p:cNvPr id="64527" name="TextBox 18"/>
          <p:cNvSpPr txBox="1">
            <a:spLocks noChangeArrowheads="1"/>
          </p:cNvSpPr>
          <p:nvPr/>
        </p:nvSpPr>
        <p:spPr bwMode="auto">
          <a:xfrm>
            <a:off x="107950" y="764704"/>
            <a:ext cx="2376488"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REAL-LIFE SCENARIO</a:t>
            </a:r>
          </a:p>
        </p:txBody>
      </p:sp>
    </p:spTree>
    <p:extLst>
      <p:ext uri="{BB962C8B-B14F-4D97-AF65-F5344CB8AC3E}">
        <p14:creationId xmlns:p14="http://schemas.microsoft.com/office/powerpoint/2010/main" val="250377716"/>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Box 10"/>
          <p:cNvSpPr txBox="1">
            <a:spLocks noChangeArrowheads="1"/>
          </p:cNvSpPr>
          <p:nvPr/>
        </p:nvSpPr>
        <p:spPr bwMode="auto">
          <a:xfrm>
            <a:off x="179388" y="2492375"/>
            <a:ext cx="8785225" cy="12618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it-IT" sz="2800" b="1" dirty="0">
                <a:latin typeface="Candara" charset="0"/>
                <a:cs typeface="Candara" charset="0"/>
              </a:rPr>
              <a:t>Seconda parte</a:t>
            </a:r>
          </a:p>
          <a:p>
            <a:pPr algn="ctr"/>
            <a:r>
              <a:rPr lang="it-IT" sz="2800" b="1" dirty="0">
                <a:solidFill>
                  <a:srgbClr val="800000"/>
                </a:solidFill>
                <a:latin typeface="Candara" charset="0"/>
                <a:cs typeface="Candara" charset="0"/>
              </a:rPr>
              <a:t>IL DIVIETO DI SFRUTTARE LA POSIZIONE</a:t>
            </a:r>
          </a:p>
          <a:p>
            <a:pPr algn="ctr"/>
            <a:r>
              <a:rPr lang="it-IT" sz="2000" b="1" i="1" dirty="0">
                <a:solidFill>
                  <a:srgbClr val="000000"/>
                </a:solidFill>
                <a:latin typeface="Candara" charset="0"/>
                <a:cs typeface="Candara" charset="0"/>
              </a:rPr>
              <a:t>…ovvero “Lei non sa chi sono IO!”</a:t>
            </a:r>
            <a:endParaRPr lang="it-IT" sz="2800" b="1" dirty="0">
              <a:solidFill>
                <a:srgbClr val="800000"/>
              </a:solidFill>
              <a:latin typeface="Candara" charset="0"/>
              <a:cs typeface="Candara" charset="0"/>
            </a:endParaRPr>
          </a:p>
        </p:txBody>
      </p:sp>
      <p:pic>
        <p:nvPicPr>
          <p:cNvPr id="2" name="Picture 1"/>
          <p:cNvPicPr>
            <a:picLocks noChangeAspect="1"/>
          </p:cNvPicPr>
          <p:nvPr/>
        </p:nvPicPr>
        <p:blipFill>
          <a:blip r:embed="rId2"/>
          <a:stretch>
            <a:fillRect/>
          </a:stretch>
        </p:blipFill>
        <p:spPr>
          <a:xfrm>
            <a:off x="2555776" y="3861048"/>
            <a:ext cx="4033510" cy="2982634"/>
          </a:xfrm>
          <a:prstGeom prst="rect">
            <a:avLst/>
          </a:prstGeom>
          <a:ln>
            <a:noFill/>
          </a:ln>
          <a:effectLst>
            <a:softEdge rad="112500"/>
          </a:effectLst>
        </p:spPr>
      </p:pic>
    </p:spTree>
    <p:extLst>
      <p:ext uri="{BB962C8B-B14F-4D97-AF65-F5344CB8AC3E}">
        <p14:creationId xmlns:p14="http://schemas.microsoft.com/office/powerpoint/2010/main" val="3371614695"/>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91880" y="2348880"/>
            <a:ext cx="5400600" cy="2739212"/>
          </a:xfrm>
          <a:prstGeom prst="rect">
            <a:avLst/>
          </a:prstGeom>
          <a:noFill/>
        </p:spPr>
        <p:txBody>
          <a:bodyPr wrap="square" rtlCol="0">
            <a:spAutoFit/>
          </a:bodyPr>
          <a:lstStyle/>
          <a:p>
            <a:r>
              <a:rPr lang="it-IT" b="1" i="1" dirty="0">
                <a:solidFill>
                  <a:srgbClr val="800000"/>
                </a:solidFill>
                <a:cs typeface="Arial"/>
              </a:rPr>
              <a:t>Questione</a:t>
            </a:r>
          </a:p>
          <a:p>
            <a:endParaRPr lang="it-IT" b="1" i="1" dirty="0">
              <a:solidFill>
                <a:srgbClr val="800000"/>
              </a:solidFill>
              <a:cs typeface="Arial"/>
            </a:endParaRPr>
          </a:p>
          <a:p>
            <a:pPr marL="285750" indent="-285750">
              <a:spcAft>
                <a:spcPts val="600"/>
              </a:spcAft>
              <a:buFont typeface="Arial"/>
              <a:buChar char="•"/>
            </a:pPr>
            <a:r>
              <a:rPr lang="it-IT" i="1" dirty="0"/>
              <a:t>Cosa si intende per </a:t>
            </a:r>
            <a:r>
              <a:rPr lang="it-IT" b="1" i="1" dirty="0">
                <a:solidFill>
                  <a:srgbClr val="800000"/>
                </a:solidFill>
              </a:rPr>
              <a:t>UTILIZZO IMPROPRIO DELLA POSIZIONE</a:t>
            </a:r>
            <a:r>
              <a:rPr lang="it-IT" i="1" dirty="0"/>
              <a:t>?</a:t>
            </a:r>
          </a:p>
          <a:p>
            <a:pPr marL="285750" indent="-285750">
              <a:spcAft>
                <a:spcPts val="600"/>
              </a:spcAft>
              <a:buFont typeface="Arial"/>
              <a:buChar char="•"/>
            </a:pPr>
            <a:r>
              <a:rPr lang="it-IT" i="1" dirty="0"/>
              <a:t>Quali sono le </a:t>
            </a:r>
            <a:r>
              <a:rPr lang="it-IT" b="1" i="1" dirty="0">
                <a:solidFill>
                  <a:srgbClr val="800000"/>
                </a:solidFill>
              </a:rPr>
              <a:t>regole</a:t>
            </a:r>
            <a:r>
              <a:rPr lang="it-IT" i="1" dirty="0"/>
              <a:t> del Codice di Comportamento che prendono in esame questo tema?</a:t>
            </a:r>
          </a:p>
          <a:p>
            <a:pPr marL="285750" indent="-285750">
              <a:spcAft>
                <a:spcPts val="600"/>
              </a:spcAft>
              <a:buFont typeface="Arial"/>
              <a:buChar char="•"/>
            </a:pPr>
            <a:r>
              <a:rPr lang="it-IT" b="1" i="1" dirty="0">
                <a:solidFill>
                  <a:srgbClr val="800000"/>
                </a:solidFill>
              </a:rPr>
              <a:t>Perché</a:t>
            </a:r>
            <a:r>
              <a:rPr lang="it-IT" i="1" dirty="0"/>
              <a:t> il dipendente pubblico non deve abusare della propria posizione?</a:t>
            </a:r>
          </a:p>
        </p:txBody>
      </p:sp>
      <p:pic>
        <p:nvPicPr>
          <p:cNvPr id="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708275"/>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9563202"/>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28706" y="2293470"/>
          <a:ext cx="8635782" cy="43758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2915816" y="2348880"/>
            <a:ext cx="6228184" cy="584776"/>
          </a:xfrm>
          <a:prstGeom prst="rect">
            <a:avLst/>
          </a:prstGeom>
          <a:noFill/>
        </p:spPr>
        <p:txBody>
          <a:bodyPr wrap="square" rtlCol="0">
            <a:spAutoFit/>
          </a:bodyPr>
          <a:lstStyle/>
          <a:p>
            <a:pPr marL="285750" indent="-285750">
              <a:buFont typeface="Arial"/>
              <a:buChar char="•"/>
            </a:pPr>
            <a:r>
              <a:rPr lang="it-IT" sz="1600" b="1" dirty="0">
                <a:solidFill>
                  <a:srgbClr val="800000"/>
                </a:solidFill>
              </a:rPr>
              <a:t>REPUTAZIONE DELL’AMMINISTRAZIONE</a:t>
            </a:r>
          </a:p>
          <a:p>
            <a:pPr marL="285750" indent="-285750">
              <a:buFont typeface="Arial"/>
              <a:buChar char="•"/>
            </a:pPr>
            <a:r>
              <a:rPr lang="it-IT" sz="1600" b="1" dirty="0">
                <a:solidFill>
                  <a:srgbClr val="800000"/>
                </a:solidFill>
              </a:rPr>
              <a:t>RIMOZIONE DI POTENZIALI CONFLITTI DI INTERESSE </a:t>
            </a:r>
          </a:p>
        </p:txBody>
      </p:sp>
      <p:sp>
        <p:nvSpPr>
          <p:cNvPr id="7" name="TextBox 6"/>
          <p:cNvSpPr txBox="1"/>
          <p:nvPr/>
        </p:nvSpPr>
        <p:spPr>
          <a:xfrm>
            <a:off x="3275856" y="1052736"/>
            <a:ext cx="4176464" cy="954107"/>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1400" b="1" dirty="0">
                <a:solidFill>
                  <a:srgbClr val="800000"/>
                </a:solidFill>
              </a:rPr>
              <a:t>Un corretto “</a:t>
            </a:r>
            <a:r>
              <a:rPr lang="it-IT" sz="1400" b="1" dirty="0">
                <a:solidFill>
                  <a:schemeClr val="tx1"/>
                </a:solidFill>
              </a:rPr>
              <a:t>utilizzo della posizione</a:t>
            </a:r>
            <a:r>
              <a:rPr lang="it-IT" sz="1400" b="1" dirty="0">
                <a:solidFill>
                  <a:srgbClr val="800000"/>
                </a:solidFill>
              </a:rPr>
              <a:t>” garantisce che l’attività amministrativa sia indirizzata verso la promozione dell’immagine dell’amministrazione e la rimozione di potenziali conflitti di interesse </a:t>
            </a:r>
          </a:p>
        </p:txBody>
      </p:sp>
      <p:sp>
        <p:nvSpPr>
          <p:cNvPr id="8" name="TextBox 7"/>
          <p:cNvSpPr txBox="1"/>
          <p:nvPr/>
        </p:nvSpPr>
        <p:spPr>
          <a:xfrm>
            <a:off x="611560" y="5517232"/>
            <a:ext cx="122413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solidFill>
                  <a:schemeClr val="bg1"/>
                </a:solidFill>
              </a:rPr>
              <a:t>INPUT</a:t>
            </a:r>
          </a:p>
        </p:txBody>
      </p:sp>
      <p:sp>
        <p:nvSpPr>
          <p:cNvPr id="9" name="TextBox 8"/>
          <p:cNvSpPr txBox="1"/>
          <p:nvPr/>
        </p:nvSpPr>
        <p:spPr>
          <a:xfrm>
            <a:off x="1475656" y="4149080"/>
            <a:ext cx="122413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solidFill>
                  <a:schemeClr val="bg1"/>
                </a:solidFill>
              </a:rPr>
              <a:t>PROCESS</a:t>
            </a:r>
          </a:p>
        </p:txBody>
      </p:sp>
      <p:sp>
        <p:nvSpPr>
          <p:cNvPr id="10" name="TextBox 9"/>
          <p:cNvSpPr txBox="1"/>
          <p:nvPr/>
        </p:nvSpPr>
        <p:spPr>
          <a:xfrm>
            <a:off x="1691680" y="2348880"/>
            <a:ext cx="122413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solidFill>
                  <a:schemeClr val="bg1"/>
                </a:solidFill>
              </a:rPr>
              <a:t>OUTCOME</a:t>
            </a:r>
          </a:p>
        </p:txBody>
      </p:sp>
      <p:pic>
        <p:nvPicPr>
          <p:cNvPr id="11" name="Picture 10"/>
          <p:cNvPicPr>
            <a:picLocks noChangeAspect="1"/>
          </p:cNvPicPr>
          <p:nvPr/>
        </p:nvPicPr>
        <p:blipFill>
          <a:blip r:embed="rId7"/>
          <a:stretch>
            <a:fillRect/>
          </a:stretch>
        </p:blipFill>
        <p:spPr>
          <a:xfrm>
            <a:off x="323528" y="980728"/>
            <a:ext cx="2133600" cy="1117600"/>
          </a:xfrm>
          <a:prstGeom prst="rect">
            <a:avLst/>
          </a:prstGeom>
        </p:spPr>
      </p:pic>
    </p:spTree>
    <p:extLst>
      <p:ext uri="{BB962C8B-B14F-4D97-AF65-F5344CB8AC3E}">
        <p14:creationId xmlns:p14="http://schemas.microsoft.com/office/powerpoint/2010/main" val="2807750658"/>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973294" y="268194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107504" y="1124744"/>
            <a:ext cx="3116118" cy="2304256"/>
          </a:xfrm>
          <a:prstGeom prst="rect">
            <a:avLst/>
          </a:prstGeom>
          <a:ln>
            <a:noFill/>
          </a:ln>
          <a:effectLst>
            <a:softEdge rad="112500"/>
          </a:effectLst>
        </p:spPr>
      </p:pic>
      <p:sp>
        <p:nvSpPr>
          <p:cNvPr id="4" name="TextBox 3"/>
          <p:cNvSpPr txBox="1"/>
          <p:nvPr/>
        </p:nvSpPr>
        <p:spPr>
          <a:xfrm>
            <a:off x="3347864" y="1844824"/>
            <a:ext cx="3672408" cy="830997"/>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1600" b="1" dirty="0"/>
              <a:t>LE DECLINAZIONI DELLO </a:t>
            </a:r>
          </a:p>
          <a:p>
            <a:r>
              <a:rPr lang="it-IT" sz="1600" b="1" dirty="0">
                <a:solidFill>
                  <a:srgbClr val="800000"/>
                </a:solidFill>
              </a:rPr>
              <a:t>“SFRUTTARE LA PROPRIA POSIZIONE”</a:t>
            </a:r>
          </a:p>
          <a:p>
            <a:r>
              <a:rPr lang="it-IT" sz="1600" b="1" dirty="0">
                <a:solidFill>
                  <a:schemeClr val="tx1"/>
                </a:solidFill>
              </a:rPr>
              <a:t>NEL CODICE DI COMPORTAMENTO PA</a:t>
            </a:r>
          </a:p>
        </p:txBody>
      </p:sp>
    </p:spTree>
    <p:extLst>
      <p:ext uri="{BB962C8B-B14F-4D97-AF65-F5344CB8AC3E}">
        <p14:creationId xmlns:p14="http://schemas.microsoft.com/office/powerpoint/2010/main" val="2472159812"/>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864712546"/>
              </p:ext>
            </p:extLst>
          </p:nvPr>
        </p:nvGraphicFramePr>
        <p:xfrm>
          <a:off x="224118" y="1486646"/>
          <a:ext cx="8812378" cy="525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059832" y="1340768"/>
            <a:ext cx="5616624" cy="830997"/>
          </a:xfrm>
          <a:prstGeom prst="rect">
            <a:avLst/>
          </a:prstGeom>
          <a:noFill/>
        </p:spPr>
        <p:txBody>
          <a:bodyPr wrap="square" rtlCol="0">
            <a:spAutoFit/>
          </a:bodyPr>
          <a:lstStyle/>
          <a:p>
            <a:r>
              <a:rPr lang="it-IT" b="1" dirty="0"/>
              <a:t>…un caso </a:t>
            </a:r>
            <a:r>
              <a:rPr lang="it-IT" b="1" dirty="0">
                <a:solidFill>
                  <a:srgbClr val="800000"/>
                </a:solidFill>
              </a:rPr>
              <a:t>italiano</a:t>
            </a:r>
          </a:p>
          <a:p>
            <a:r>
              <a:rPr lang="it-IT" sz="1200" b="1" dirty="0"/>
              <a:t>Fonte: Inventato a scopi formativi</a:t>
            </a:r>
          </a:p>
          <a:p>
            <a:endParaRPr lang="it-IT" dirty="0"/>
          </a:p>
        </p:txBody>
      </p:sp>
    </p:spTree>
    <p:extLst>
      <p:ext uri="{BB962C8B-B14F-4D97-AF65-F5344CB8AC3E}">
        <p14:creationId xmlns:p14="http://schemas.microsoft.com/office/powerpoint/2010/main" val="3542015300"/>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1" descr="DILEMMA ETICO_2.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 y="476672"/>
            <a:ext cx="9086850" cy="6309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5538" name="TextBox 4"/>
          <p:cNvSpPr txBox="1">
            <a:spLocks noChangeArrowheads="1"/>
          </p:cNvSpPr>
          <p:nvPr/>
        </p:nvSpPr>
        <p:spPr bwMode="auto">
          <a:xfrm>
            <a:off x="107504" y="908720"/>
            <a:ext cx="5112568" cy="2677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400" b="1" dirty="0"/>
              <a:t>Il dottor Rossi dirige l’ufficio X del Comune di Y ed è una persona che, per la posizione che ricopre e per le relazioni che nel tempo ha intessuto, esercita una certa autorevolezza nei riguardi della comunità locale.</a:t>
            </a:r>
          </a:p>
          <a:p>
            <a:pPr eaLnBrk="1" hangingPunct="1"/>
            <a:r>
              <a:rPr lang="it-IT" sz="1400" b="1" dirty="0"/>
              <a:t>Un suo caro amico di infanzia si trova in una brutta situazione economica e gli chiede di scrivere una lettera di referenze indirizzata ad una ditta che spesso si trova a contrattare con l’ufficio del dottor Rossi. </a:t>
            </a:r>
          </a:p>
          <a:p>
            <a:pPr eaLnBrk="1" hangingPunct="1"/>
            <a:r>
              <a:rPr lang="it-IT" sz="1400" b="1" dirty="0"/>
              <a:t>L’amico esorta benevolmente il dottor Rossi a scrivere la lettera sulla carta intestata dell’amministrazione per esercitare maggior effetto persuasivo nei confronti dell’amministratore della ditta stessa.</a:t>
            </a:r>
          </a:p>
        </p:txBody>
      </p:sp>
      <p:sp>
        <p:nvSpPr>
          <p:cNvPr id="65539" name="TextBox 6"/>
          <p:cNvSpPr txBox="1">
            <a:spLocks noChangeArrowheads="1"/>
          </p:cNvSpPr>
          <p:nvPr/>
        </p:nvSpPr>
        <p:spPr bwMode="auto">
          <a:xfrm>
            <a:off x="6515868" y="1340768"/>
            <a:ext cx="2592636"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dottor Rossi decide di scrivere la lettera su carta intestata e, successivamente, di chiamare al telefono l’amministratore delegato della ditta</a:t>
            </a:r>
          </a:p>
        </p:txBody>
      </p:sp>
      <p:sp>
        <p:nvSpPr>
          <p:cNvPr id="65540" name="TextBox 7"/>
          <p:cNvSpPr txBox="1">
            <a:spLocks noChangeArrowheads="1"/>
          </p:cNvSpPr>
          <p:nvPr/>
        </p:nvSpPr>
        <p:spPr bwMode="auto">
          <a:xfrm>
            <a:off x="2554982" y="3761745"/>
            <a:ext cx="2305050"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600" dirty="0"/>
              <a:t>Il dottor Rossi deve decidere se </a:t>
            </a:r>
            <a:r>
              <a:rPr lang="it-IT" sz="1600" b="1" dirty="0">
                <a:solidFill>
                  <a:srgbClr val="800000"/>
                </a:solidFill>
              </a:rPr>
              <a:t>SCRIVERE SU </a:t>
            </a:r>
            <a:r>
              <a:rPr lang="it-IT" sz="1600" b="1" dirty="0">
                <a:solidFill>
                  <a:srgbClr val="000000"/>
                </a:solidFill>
              </a:rPr>
              <a:t>CARTA INTESTATA</a:t>
            </a:r>
            <a:r>
              <a:rPr lang="it-IT" sz="1600" b="1" dirty="0">
                <a:solidFill>
                  <a:srgbClr val="800000"/>
                </a:solidFill>
              </a:rPr>
              <a:t> </a:t>
            </a:r>
            <a:r>
              <a:rPr lang="it-IT" sz="1600" dirty="0"/>
              <a:t>o </a:t>
            </a:r>
            <a:r>
              <a:rPr lang="it-IT" sz="1600" b="1" dirty="0">
                <a:solidFill>
                  <a:srgbClr val="800000"/>
                </a:solidFill>
              </a:rPr>
              <a:t>SCRIVERE SU </a:t>
            </a:r>
            <a:r>
              <a:rPr lang="it-IT" sz="1600" b="1" dirty="0">
                <a:solidFill>
                  <a:srgbClr val="000000"/>
                </a:solidFill>
              </a:rPr>
              <a:t>CARTA SEMPLICE</a:t>
            </a:r>
          </a:p>
        </p:txBody>
      </p:sp>
      <p:sp>
        <p:nvSpPr>
          <p:cNvPr id="65541" name="TextBox 13"/>
          <p:cNvSpPr txBox="1">
            <a:spLocks noChangeArrowheads="1"/>
          </p:cNvSpPr>
          <p:nvPr/>
        </p:nvSpPr>
        <p:spPr bwMode="auto">
          <a:xfrm>
            <a:off x="2843808" y="6476204"/>
            <a:ext cx="331311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IL DILEMMA DEL DOTTOR ROSSI</a:t>
            </a:r>
          </a:p>
        </p:txBody>
      </p:sp>
      <p:sp>
        <p:nvSpPr>
          <p:cNvPr id="65545" name="TextBox 18"/>
          <p:cNvSpPr txBox="1">
            <a:spLocks noChangeArrowheads="1"/>
          </p:cNvSpPr>
          <p:nvPr/>
        </p:nvSpPr>
        <p:spPr bwMode="auto">
          <a:xfrm>
            <a:off x="107504" y="668907"/>
            <a:ext cx="2376488"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REAL-LIFE SCENARIO</a:t>
            </a:r>
          </a:p>
        </p:txBody>
      </p:sp>
      <p:sp>
        <p:nvSpPr>
          <p:cNvPr id="65547" name="TextBox 19"/>
          <p:cNvSpPr txBox="1">
            <a:spLocks noChangeArrowheads="1"/>
          </p:cNvSpPr>
          <p:nvPr/>
        </p:nvSpPr>
        <p:spPr bwMode="auto">
          <a:xfrm>
            <a:off x="6300192" y="4437112"/>
            <a:ext cx="2952328"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dottor Rossi decide di scrivere la lettera su carta semplice</a:t>
            </a:r>
          </a:p>
        </p:txBody>
      </p:sp>
      <p:sp>
        <p:nvSpPr>
          <p:cNvPr id="65548" name="TextBox 20"/>
          <p:cNvSpPr txBox="1">
            <a:spLocks noChangeArrowheads="1"/>
          </p:cNvSpPr>
          <p:nvPr/>
        </p:nvSpPr>
        <p:spPr bwMode="auto">
          <a:xfrm>
            <a:off x="6300192" y="2852936"/>
            <a:ext cx="2843808"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dottor Rossi decide di scrivere la lettera su carta intestata</a:t>
            </a:r>
          </a:p>
        </p:txBody>
      </p:sp>
      <p:pic>
        <p:nvPicPr>
          <p:cNvPr id="2" name="Picture 1"/>
          <p:cNvPicPr>
            <a:picLocks noChangeAspect="1"/>
          </p:cNvPicPr>
          <p:nvPr/>
        </p:nvPicPr>
        <p:blipFill>
          <a:blip r:embed="rId3"/>
          <a:stretch>
            <a:fillRect/>
          </a:stretch>
        </p:blipFill>
        <p:spPr>
          <a:xfrm>
            <a:off x="0" y="5101210"/>
            <a:ext cx="2627784" cy="1771107"/>
          </a:xfrm>
          <a:prstGeom prst="rect">
            <a:avLst/>
          </a:prstGeom>
        </p:spPr>
      </p:pic>
      <p:sp>
        <p:nvSpPr>
          <p:cNvPr id="13" name="TextBox 21"/>
          <p:cNvSpPr txBox="1">
            <a:spLocks noChangeArrowheads="1"/>
          </p:cNvSpPr>
          <p:nvPr/>
        </p:nvSpPr>
        <p:spPr bwMode="auto">
          <a:xfrm>
            <a:off x="6516216" y="6093296"/>
            <a:ext cx="2627783" cy="830997"/>
          </a:xfrm>
          <a:prstGeom prst="rect">
            <a:avLst/>
          </a:prstGeom>
          <a:solidFill>
            <a:srgbClr val="FFFFFF"/>
          </a:solidFill>
          <a:ln>
            <a:noFill/>
          </a:ln>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200" dirty="0"/>
              <a:t>Il dottor Rossi decide di non scrivere la lettera e spiega al suo amico che se utilizzasse la carta intestata lederebbe l’immagine della amministrazione</a:t>
            </a:r>
          </a:p>
        </p:txBody>
      </p:sp>
    </p:spTree>
    <p:extLst>
      <p:ext uri="{BB962C8B-B14F-4D97-AF65-F5344CB8AC3E}">
        <p14:creationId xmlns:p14="http://schemas.microsoft.com/office/powerpoint/2010/main" val="782376126"/>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1" descr="DILEMMA ETICO_2.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 y="476672"/>
            <a:ext cx="9086850" cy="6309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5538" name="TextBox 4"/>
          <p:cNvSpPr txBox="1">
            <a:spLocks noChangeArrowheads="1"/>
          </p:cNvSpPr>
          <p:nvPr/>
        </p:nvSpPr>
        <p:spPr bwMode="auto">
          <a:xfrm>
            <a:off x="107504" y="908720"/>
            <a:ext cx="5112568" cy="2677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400" b="1" dirty="0"/>
              <a:t>Il dottor Rossi dirige l’ufficio X del Comune di Y ed è una persona che, per la posizione che ricopre e per le relazioni che nel tempo ha intessuto, esercita una certa autorevolezza nei riguardi della comunità locale.</a:t>
            </a:r>
          </a:p>
          <a:p>
            <a:pPr eaLnBrk="1" hangingPunct="1"/>
            <a:r>
              <a:rPr lang="it-IT" sz="1400" b="1" dirty="0"/>
              <a:t>Un suo caro amico di infanzia si trova in una brutta situazione economica e gli chiede di scrivere una lettera di referenze indirizzata ad una ditta che spesso si trova a contrattare con l’ufficio del dottor Rossi. </a:t>
            </a:r>
          </a:p>
          <a:p>
            <a:pPr eaLnBrk="1" hangingPunct="1"/>
            <a:r>
              <a:rPr lang="it-IT" sz="1400" b="1" dirty="0"/>
              <a:t>L’amico esorta benevolmente il dottor Rossi a scrivere la lettera sulla carta intestata dell’amministrazione per esercitare maggior effetto persuasivo nei confronti dell’amministratore della ditta stessa.</a:t>
            </a:r>
          </a:p>
        </p:txBody>
      </p:sp>
      <p:sp>
        <p:nvSpPr>
          <p:cNvPr id="65539" name="TextBox 6"/>
          <p:cNvSpPr txBox="1">
            <a:spLocks noChangeArrowheads="1"/>
          </p:cNvSpPr>
          <p:nvPr/>
        </p:nvSpPr>
        <p:spPr bwMode="auto">
          <a:xfrm>
            <a:off x="6587876" y="1323345"/>
            <a:ext cx="2520628"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dottor Rossi decide di scrivere la lettera su carta intestata e, successivamente, di chiamare al telefono l’amministratore delegato della ditta</a:t>
            </a:r>
          </a:p>
        </p:txBody>
      </p:sp>
      <p:sp>
        <p:nvSpPr>
          <p:cNvPr id="65540" name="TextBox 7"/>
          <p:cNvSpPr txBox="1">
            <a:spLocks noChangeArrowheads="1"/>
          </p:cNvSpPr>
          <p:nvPr/>
        </p:nvSpPr>
        <p:spPr bwMode="auto">
          <a:xfrm>
            <a:off x="2554982" y="3861048"/>
            <a:ext cx="2305050"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600" dirty="0"/>
              <a:t>Il dottor Rossi deve decidere se </a:t>
            </a:r>
            <a:r>
              <a:rPr lang="it-IT" sz="1600" b="1" dirty="0">
                <a:solidFill>
                  <a:srgbClr val="800000"/>
                </a:solidFill>
              </a:rPr>
              <a:t>SCRIVERE SU </a:t>
            </a:r>
            <a:r>
              <a:rPr lang="it-IT" sz="1600" b="1" dirty="0"/>
              <a:t>CARTA INTESTATA </a:t>
            </a:r>
            <a:r>
              <a:rPr lang="it-IT" sz="1600" dirty="0"/>
              <a:t>o </a:t>
            </a:r>
            <a:r>
              <a:rPr lang="it-IT" sz="1600" b="1" dirty="0">
                <a:solidFill>
                  <a:srgbClr val="800000"/>
                </a:solidFill>
              </a:rPr>
              <a:t>SCRIVERE SU </a:t>
            </a:r>
            <a:r>
              <a:rPr lang="it-IT" sz="1600" b="1" dirty="0">
                <a:solidFill>
                  <a:srgbClr val="000000"/>
                </a:solidFill>
              </a:rPr>
              <a:t>CARTA SEMPLICE</a:t>
            </a:r>
          </a:p>
        </p:txBody>
      </p:sp>
      <p:sp>
        <p:nvSpPr>
          <p:cNvPr id="65541" name="TextBox 13"/>
          <p:cNvSpPr txBox="1">
            <a:spLocks noChangeArrowheads="1"/>
          </p:cNvSpPr>
          <p:nvPr/>
        </p:nvSpPr>
        <p:spPr bwMode="auto">
          <a:xfrm>
            <a:off x="2843808" y="6476204"/>
            <a:ext cx="331311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IL DILEMMA DEL DOTTOR ROSSI</a:t>
            </a:r>
          </a:p>
        </p:txBody>
      </p:sp>
      <p:sp>
        <p:nvSpPr>
          <p:cNvPr id="65545" name="TextBox 18"/>
          <p:cNvSpPr txBox="1">
            <a:spLocks noChangeArrowheads="1"/>
          </p:cNvSpPr>
          <p:nvPr/>
        </p:nvSpPr>
        <p:spPr bwMode="auto">
          <a:xfrm>
            <a:off x="107504" y="668907"/>
            <a:ext cx="2376488"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REAL-LIFE SCENARIO</a:t>
            </a:r>
          </a:p>
        </p:txBody>
      </p:sp>
      <p:sp>
        <p:nvSpPr>
          <p:cNvPr id="65547" name="TextBox 19"/>
          <p:cNvSpPr txBox="1">
            <a:spLocks noChangeArrowheads="1"/>
          </p:cNvSpPr>
          <p:nvPr/>
        </p:nvSpPr>
        <p:spPr bwMode="auto">
          <a:xfrm>
            <a:off x="6372200" y="4437112"/>
            <a:ext cx="2952328"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dottor Rossi decide di scrivere la lettera su carta semplice</a:t>
            </a:r>
          </a:p>
        </p:txBody>
      </p:sp>
      <p:sp>
        <p:nvSpPr>
          <p:cNvPr id="65548" name="TextBox 20"/>
          <p:cNvSpPr txBox="1">
            <a:spLocks noChangeArrowheads="1"/>
          </p:cNvSpPr>
          <p:nvPr/>
        </p:nvSpPr>
        <p:spPr bwMode="auto">
          <a:xfrm>
            <a:off x="6480720" y="2780928"/>
            <a:ext cx="2843808"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dottor Rossi decide di scrivere la lettera su carta intestata</a:t>
            </a:r>
          </a:p>
        </p:txBody>
      </p:sp>
      <p:sp>
        <p:nvSpPr>
          <p:cNvPr id="65549" name="TextBox 21"/>
          <p:cNvSpPr txBox="1">
            <a:spLocks noChangeArrowheads="1"/>
          </p:cNvSpPr>
          <p:nvPr/>
        </p:nvSpPr>
        <p:spPr bwMode="auto">
          <a:xfrm>
            <a:off x="6516216" y="6054387"/>
            <a:ext cx="2627783" cy="830997"/>
          </a:xfrm>
          <a:prstGeom prst="rect">
            <a:avLst/>
          </a:prstGeom>
          <a:solidFill>
            <a:srgbClr val="FFFFFF"/>
          </a:solidFill>
          <a:ln>
            <a:noFill/>
          </a:ln>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200" dirty="0"/>
              <a:t>Il dottor Rossi decide di non scrivere la lettera e spiega al suo amico che se utilizzasse la carta intestata lederebbe l’immagine della amministrazione</a:t>
            </a:r>
          </a:p>
        </p:txBody>
      </p:sp>
      <p:pic>
        <p:nvPicPr>
          <p:cNvPr id="2" name="Picture 1"/>
          <p:cNvPicPr>
            <a:picLocks noChangeAspect="1"/>
          </p:cNvPicPr>
          <p:nvPr/>
        </p:nvPicPr>
        <p:blipFill>
          <a:blip r:embed="rId3"/>
          <a:stretch>
            <a:fillRect/>
          </a:stretch>
        </p:blipFill>
        <p:spPr>
          <a:xfrm>
            <a:off x="0" y="5101210"/>
            <a:ext cx="2627784" cy="1771107"/>
          </a:xfrm>
          <a:prstGeom prst="rect">
            <a:avLst/>
          </a:prstGeom>
        </p:spPr>
      </p:pic>
      <p:sp>
        <p:nvSpPr>
          <p:cNvPr id="12" name="TextBox 11"/>
          <p:cNvSpPr txBox="1"/>
          <p:nvPr/>
        </p:nvSpPr>
        <p:spPr>
          <a:xfrm>
            <a:off x="6012160" y="1124744"/>
            <a:ext cx="492443" cy="5472608"/>
          </a:xfrm>
          <a:prstGeom prst="rect">
            <a:avLst/>
          </a:prstGeom>
        </p:spPr>
        <p:style>
          <a:lnRef idx="3">
            <a:schemeClr val="lt1"/>
          </a:lnRef>
          <a:fillRef idx="1">
            <a:schemeClr val="accent2"/>
          </a:fillRef>
          <a:effectRef idx="1">
            <a:schemeClr val="accent2"/>
          </a:effectRef>
          <a:fontRef idx="minor">
            <a:schemeClr val="lt1"/>
          </a:fontRef>
        </p:style>
        <p:txBody>
          <a:bodyPr vert="vert270" wrap="square" rtlCol="0">
            <a:spAutoFit/>
          </a:bodyPr>
          <a:lstStyle/>
          <a:p>
            <a:pPr algn="ctr"/>
            <a:r>
              <a:rPr lang="it-IT" sz="2000" b="1" dirty="0">
                <a:solidFill>
                  <a:schemeClr val="bg1"/>
                </a:solidFill>
              </a:rPr>
              <a:t>SANZIONABILITA’  EX ART. 10 </a:t>
            </a:r>
            <a:r>
              <a:rPr lang="it-IT" sz="2000" b="1" dirty="0" err="1">
                <a:solidFill>
                  <a:schemeClr val="bg1"/>
                </a:solidFill>
              </a:rPr>
              <a:t>CdC</a:t>
            </a:r>
            <a:r>
              <a:rPr lang="it-IT" sz="2000" b="1" dirty="0">
                <a:solidFill>
                  <a:schemeClr val="bg1"/>
                </a:solidFill>
              </a:rPr>
              <a:t> PA</a:t>
            </a:r>
          </a:p>
        </p:txBody>
      </p:sp>
      <p:sp>
        <p:nvSpPr>
          <p:cNvPr id="13" name="Up Arrow 12"/>
          <p:cNvSpPr/>
          <p:nvPr/>
        </p:nvSpPr>
        <p:spPr>
          <a:xfrm>
            <a:off x="5364088" y="1052736"/>
            <a:ext cx="648072" cy="5544616"/>
          </a:xfrm>
          <a:prstGeom prst="upArrow">
            <a:avLst/>
          </a:prstGeom>
          <a:gradFill>
            <a:gsLst>
              <a:gs pos="0">
                <a:srgbClr val="008000"/>
              </a:gs>
              <a:gs pos="46000">
                <a:srgbClr val="FFFF00"/>
              </a:gs>
              <a:gs pos="100000">
                <a:srgbClr val="FF00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764966353"/>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Box 10"/>
          <p:cNvSpPr txBox="1">
            <a:spLocks noChangeArrowheads="1"/>
          </p:cNvSpPr>
          <p:nvPr/>
        </p:nvSpPr>
        <p:spPr bwMode="auto">
          <a:xfrm>
            <a:off x="179388" y="2492375"/>
            <a:ext cx="8785225" cy="20621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it-IT" sz="2800" b="1" dirty="0">
                <a:latin typeface="Candara" charset="0"/>
                <a:cs typeface="Candara" charset="0"/>
              </a:rPr>
              <a:t>Terza parte</a:t>
            </a:r>
          </a:p>
          <a:p>
            <a:pPr algn="ctr"/>
            <a:endParaRPr lang="it-IT" sz="2800" b="1" dirty="0">
              <a:solidFill>
                <a:srgbClr val="800000"/>
              </a:solidFill>
              <a:latin typeface="Candara" charset="0"/>
              <a:cs typeface="Candara" charset="0"/>
            </a:endParaRPr>
          </a:p>
          <a:p>
            <a:pPr algn="ctr"/>
            <a:r>
              <a:rPr lang="it-IT" b="1" dirty="0">
                <a:solidFill>
                  <a:srgbClr val="800000"/>
                </a:solidFill>
                <a:latin typeface="Candara" charset="0"/>
                <a:cs typeface="Candara" charset="0"/>
              </a:rPr>
              <a:t>LIBERTA’ DI ESPRESSIONE vs. TUTELA DELL’IMMAGINE DELLA PA</a:t>
            </a:r>
          </a:p>
          <a:p>
            <a:pPr algn="ctr"/>
            <a:r>
              <a:rPr lang="it-IT" sz="2000" b="1" i="1" dirty="0">
                <a:solidFill>
                  <a:srgbClr val="000000"/>
                </a:solidFill>
                <a:latin typeface="Candara" charset="0"/>
                <a:cs typeface="Candara" charset="0"/>
              </a:rPr>
              <a:t>…ovvero della sottile linea di confine tra denuncia e diffamazione…</a:t>
            </a:r>
          </a:p>
          <a:p>
            <a:pPr algn="ctr"/>
            <a:endParaRPr lang="it-IT" sz="2800" b="1" dirty="0">
              <a:solidFill>
                <a:srgbClr val="800000"/>
              </a:solidFill>
              <a:latin typeface="Candara" charset="0"/>
              <a:cs typeface="Candara" charset="0"/>
            </a:endParaRPr>
          </a:p>
        </p:txBody>
      </p:sp>
    </p:spTree>
    <p:extLst>
      <p:ext uri="{BB962C8B-B14F-4D97-AF65-F5344CB8AC3E}">
        <p14:creationId xmlns:p14="http://schemas.microsoft.com/office/powerpoint/2010/main" val="1412496742"/>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91880" y="2348880"/>
            <a:ext cx="5400600" cy="3924152"/>
          </a:xfrm>
          <a:prstGeom prst="rect">
            <a:avLst/>
          </a:prstGeom>
          <a:noFill/>
        </p:spPr>
        <p:txBody>
          <a:bodyPr wrap="square" rtlCol="0">
            <a:spAutoFit/>
          </a:bodyPr>
          <a:lstStyle/>
          <a:p>
            <a:r>
              <a:rPr lang="it-IT" b="1" i="1" dirty="0">
                <a:solidFill>
                  <a:srgbClr val="800000"/>
                </a:solidFill>
                <a:cs typeface="Arial"/>
              </a:rPr>
              <a:t>Questione</a:t>
            </a:r>
          </a:p>
          <a:p>
            <a:endParaRPr lang="it-IT" b="1" i="1" dirty="0">
              <a:solidFill>
                <a:srgbClr val="800000"/>
              </a:solidFill>
              <a:cs typeface="Arial"/>
            </a:endParaRPr>
          </a:p>
          <a:p>
            <a:pPr marL="285750" indent="-285750">
              <a:spcAft>
                <a:spcPts val="600"/>
              </a:spcAft>
              <a:buFont typeface="Arial"/>
              <a:buChar char="•"/>
            </a:pPr>
            <a:r>
              <a:rPr lang="it-IT" i="1" dirty="0"/>
              <a:t>Cosa si intende per “</a:t>
            </a:r>
            <a:r>
              <a:rPr lang="it-IT" b="1" i="1" dirty="0">
                <a:solidFill>
                  <a:srgbClr val="800000"/>
                </a:solidFill>
              </a:rPr>
              <a:t>NUOCERE ALL’IMMAGINE DELLA PA”</a:t>
            </a:r>
            <a:r>
              <a:rPr lang="it-IT" i="1" dirty="0"/>
              <a:t>?</a:t>
            </a:r>
          </a:p>
          <a:p>
            <a:pPr marL="285750" indent="-285750">
              <a:spcAft>
                <a:spcPts val="600"/>
              </a:spcAft>
              <a:buFont typeface="Arial"/>
              <a:buChar char="•"/>
            </a:pPr>
            <a:r>
              <a:rPr lang="it-IT" i="1" dirty="0"/>
              <a:t>Quale rilevanza assume l’interesse secondario della “</a:t>
            </a:r>
            <a:r>
              <a:rPr lang="it-IT" b="1" i="1" dirty="0">
                <a:solidFill>
                  <a:srgbClr val="800000"/>
                </a:solidFill>
              </a:rPr>
              <a:t>LIBERTÀ DI ESPRESSIONE</a:t>
            </a:r>
            <a:r>
              <a:rPr lang="it-IT" i="1" dirty="0"/>
              <a:t>”?</a:t>
            </a:r>
          </a:p>
          <a:p>
            <a:pPr marL="285750" indent="-285750">
              <a:spcAft>
                <a:spcPts val="600"/>
              </a:spcAft>
              <a:buFont typeface="Arial"/>
              <a:buChar char="•"/>
            </a:pPr>
            <a:r>
              <a:rPr lang="it-IT" i="1" dirty="0"/>
              <a:t>Quali sono le </a:t>
            </a:r>
            <a:r>
              <a:rPr lang="it-IT" b="1" i="1" dirty="0">
                <a:solidFill>
                  <a:srgbClr val="800000"/>
                </a:solidFill>
              </a:rPr>
              <a:t>regole</a:t>
            </a:r>
            <a:r>
              <a:rPr lang="it-IT" i="1" dirty="0"/>
              <a:t> del Codice di Comportamento che prendono in esame questo tema?</a:t>
            </a:r>
          </a:p>
          <a:p>
            <a:pPr marL="285750" indent="-285750">
              <a:spcAft>
                <a:spcPts val="600"/>
              </a:spcAft>
              <a:buFont typeface="Arial"/>
              <a:buChar char="•"/>
            </a:pPr>
            <a:r>
              <a:rPr lang="it-IT" b="1" i="1" dirty="0">
                <a:solidFill>
                  <a:srgbClr val="800000"/>
                </a:solidFill>
              </a:rPr>
              <a:t>Perché</a:t>
            </a:r>
            <a:r>
              <a:rPr lang="it-IT" i="1" dirty="0"/>
              <a:t> il dipendente pubblico non deve “</a:t>
            </a:r>
            <a:r>
              <a:rPr lang="it-IT" b="1" i="1" dirty="0">
                <a:solidFill>
                  <a:srgbClr val="800000"/>
                </a:solidFill>
              </a:rPr>
              <a:t>assumere nessun comportamento che possa nuocere all’immagine dell’amministrazione</a:t>
            </a:r>
            <a:r>
              <a:rPr lang="it-IT" dirty="0"/>
              <a:t>”? </a:t>
            </a:r>
          </a:p>
        </p:txBody>
      </p:sp>
      <p:pic>
        <p:nvPicPr>
          <p:cNvPr id="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708275"/>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26718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flipH="1">
            <a:off x="6228184" y="3059668"/>
            <a:ext cx="2665412"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7"/>
          <p:cNvSpPr/>
          <p:nvPr/>
        </p:nvSpPr>
        <p:spPr>
          <a:xfrm rot="20662409">
            <a:off x="6081713" y="3264455"/>
            <a:ext cx="361950" cy="2952750"/>
          </a:xfrm>
          <a:prstGeom prst="rect">
            <a:avLst/>
          </a:prstGeom>
        </p:spPr>
        <p:style>
          <a:lnRef idx="1">
            <a:schemeClr val="dk1"/>
          </a:lnRef>
          <a:fillRef idx="3">
            <a:schemeClr val="dk1"/>
          </a:fillRef>
          <a:effectRef idx="2">
            <a:schemeClr val="dk1"/>
          </a:effectRef>
          <a:fontRef idx="minor">
            <a:schemeClr val="lt1"/>
          </a:fontRef>
        </p:style>
        <p:txBody>
          <a:bodyPr anchor="ctr"/>
          <a:lstStyle/>
          <a:p>
            <a:pPr algn="ctr">
              <a:defRPr/>
            </a:pPr>
            <a:endParaRPr lang="it-IT"/>
          </a:p>
        </p:txBody>
      </p:sp>
      <p:sp>
        <p:nvSpPr>
          <p:cNvPr id="11" name="TextBox 10"/>
          <p:cNvSpPr txBox="1"/>
          <p:nvPr/>
        </p:nvSpPr>
        <p:spPr>
          <a:xfrm>
            <a:off x="6660232" y="6372036"/>
            <a:ext cx="230425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t>ETICA PUBBLICA</a:t>
            </a:r>
          </a:p>
        </p:txBody>
      </p:sp>
      <p:sp>
        <p:nvSpPr>
          <p:cNvPr id="2" name="TextBox 1"/>
          <p:cNvSpPr txBox="1"/>
          <p:nvPr/>
        </p:nvSpPr>
        <p:spPr>
          <a:xfrm>
            <a:off x="251520" y="1016143"/>
            <a:ext cx="5256584" cy="5509201"/>
          </a:xfrm>
          <a:prstGeom prst="rect">
            <a:avLst/>
          </a:prstGeom>
          <a:solidFill>
            <a:srgbClr val="FFFFFF"/>
          </a:solidFill>
        </p:spPr>
        <p:txBody>
          <a:bodyPr wrap="square" rtlCol="0">
            <a:spAutoFit/>
          </a:bodyPr>
          <a:lstStyle/>
          <a:p>
            <a:r>
              <a:rPr lang="it-IT" sz="1600" b="1" dirty="0"/>
              <a:t>Ad esempio, </a:t>
            </a:r>
          </a:p>
          <a:p>
            <a:r>
              <a:rPr lang="it-IT" sz="1600" b="1" dirty="0">
                <a:solidFill>
                  <a:srgbClr val="800000"/>
                </a:solidFill>
              </a:rPr>
              <a:t>La segnalazione di condotte illecite</a:t>
            </a:r>
          </a:p>
          <a:p>
            <a:pPr marL="285750" indent="-285750">
              <a:buFont typeface="Arial"/>
              <a:buChar char="•"/>
            </a:pPr>
            <a:r>
              <a:rPr lang="it-IT" sz="1600" b="1" dirty="0"/>
              <a:t>Anche se ci sono molteplici casi di multinazionali e società che prevedono una Policy per le segnalazioni di condotte illecite, di norma, un </a:t>
            </a:r>
            <a:r>
              <a:rPr lang="it-IT" sz="1600" b="1" dirty="0">
                <a:solidFill>
                  <a:srgbClr val="800000"/>
                </a:solidFill>
              </a:rPr>
              <a:t>dipendente privato </a:t>
            </a:r>
            <a:r>
              <a:rPr lang="it-IT" sz="1600" b="1" dirty="0"/>
              <a:t>non ha l’obbligo di segnalare una condotta illecita di cui viene a conoscenza in ragione del rapporto di lavoro.</a:t>
            </a:r>
          </a:p>
          <a:p>
            <a:pPr marL="285750" indent="-285750">
              <a:buFont typeface="Arial"/>
              <a:buChar char="•"/>
            </a:pPr>
            <a:r>
              <a:rPr lang="it-IT" sz="1600" b="1" dirty="0"/>
              <a:t>Un </a:t>
            </a:r>
            <a:r>
              <a:rPr lang="it-IT" sz="1600" b="1" dirty="0">
                <a:solidFill>
                  <a:srgbClr val="800000"/>
                </a:solidFill>
              </a:rPr>
              <a:t>cittadino</a:t>
            </a:r>
            <a:r>
              <a:rPr lang="it-IT" sz="1600" b="1" dirty="0"/>
              <a:t> ha l’obbligo di denunciare condotte illecite solo se è, contestualmente, un </a:t>
            </a:r>
            <a:r>
              <a:rPr lang="it-IT" sz="1600" b="1" dirty="0">
                <a:solidFill>
                  <a:srgbClr val="800000"/>
                </a:solidFill>
              </a:rPr>
              <a:t>pubblico ufficiale </a:t>
            </a:r>
            <a:r>
              <a:rPr lang="it-IT" sz="1600" b="1" dirty="0"/>
              <a:t>o se è </a:t>
            </a:r>
            <a:r>
              <a:rPr lang="it-IT" sz="1600" b="1" dirty="0">
                <a:solidFill>
                  <a:srgbClr val="800000"/>
                </a:solidFill>
              </a:rPr>
              <a:t>incaricato di pubblico servizio</a:t>
            </a:r>
          </a:p>
          <a:p>
            <a:pPr marL="285750" indent="-285750">
              <a:buFont typeface="Arial"/>
              <a:buChar char="•"/>
            </a:pPr>
            <a:endParaRPr lang="it-IT" sz="1600" b="1" dirty="0"/>
          </a:p>
          <a:p>
            <a:r>
              <a:rPr lang="it-IT" sz="1600" b="1" dirty="0"/>
              <a:t>…invece,</a:t>
            </a:r>
          </a:p>
          <a:p>
            <a:pPr marL="285750" indent="-285750">
              <a:buFont typeface="Arial"/>
              <a:buChar char="•"/>
            </a:pPr>
            <a:endParaRPr lang="it-IT" sz="1600" b="1" dirty="0"/>
          </a:p>
          <a:p>
            <a:pPr marL="285750" indent="-285750">
              <a:buFont typeface="Arial"/>
              <a:buChar char="•"/>
              <a:defRPr/>
            </a:pPr>
            <a:r>
              <a:rPr lang="it-IT" sz="1600" b="1" dirty="0"/>
              <a:t>Ai dipendenti pubblici viene assegnato anche un generale compito di “</a:t>
            </a:r>
            <a:r>
              <a:rPr lang="it-IT" sz="1600" b="1" dirty="0">
                <a:solidFill>
                  <a:srgbClr val="800000"/>
                </a:solidFill>
              </a:rPr>
              <a:t>tutela</a:t>
            </a:r>
            <a:r>
              <a:rPr lang="it-IT" sz="1600" b="1" dirty="0"/>
              <a:t>” dell’interesse pubblico attraverso la segnalazione. Platone si riferiva ai guardiani come “cani ben allevati</a:t>
            </a:r>
            <a:r>
              <a:rPr lang="it-IT" sz="1600" dirty="0"/>
              <a:t>”. </a:t>
            </a:r>
            <a:r>
              <a:rPr lang="it-IT" sz="1600" b="1" dirty="0"/>
              <a:t>“</a:t>
            </a:r>
            <a:r>
              <a:rPr lang="it-IT" sz="1600" b="1" i="1" dirty="0"/>
              <a:t>Essi dovranno possedere un’indole “</a:t>
            </a:r>
            <a:r>
              <a:rPr lang="it-IT" sz="1600" b="1" i="1" dirty="0">
                <a:solidFill>
                  <a:srgbClr val="800000"/>
                </a:solidFill>
              </a:rPr>
              <a:t>animosa</a:t>
            </a:r>
            <a:r>
              <a:rPr lang="it-IT" sz="1600" b="1" i="1" dirty="0"/>
              <a:t>” e “</a:t>
            </a:r>
            <a:r>
              <a:rPr lang="it-IT" sz="1600" b="1" i="1" dirty="0">
                <a:solidFill>
                  <a:srgbClr val="800000"/>
                </a:solidFill>
              </a:rPr>
              <a:t>filosofica</a:t>
            </a:r>
            <a:r>
              <a:rPr lang="it-IT" sz="1600" b="1" i="1" dirty="0"/>
              <a:t>” allo stesso tempo</a:t>
            </a:r>
            <a:r>
              <a:rPr lang="it-IT" sz="1600" b="1" dirty="0"/>
              <a:t>”…</a:t>
            </a:r>
          </a:p>
          <a:p>
            <a:pPr marL="285750" indent="-285750">
              <a:buFont typeface="Arial"/>
              <a:buChar char="•"/>
            </a:pPr>
            <a:endParaRPr lang="it-IT" sz="1600" b="1" dirty="0"/>
          </a:p>
          <a:p>
            <a:endParaRPr lang="it-IT" sz="1600" b="1" dirty="0"/>
          </a:p>
        </p:txBody>
      </p:sp>
      <p:sp>
        <p:nvSpPr>
          <p:cNvPr id="12" name="TextBox 11"/>
          <p:cNvSpPr txBox="1"/>
          <p:nvPr/>
        </p:nvSpPr>
        <p:spPr>
          <a:xfrm>
            <a:off x="4937125" y="836712"/>
            <a:ext cx="4027363" cy="646331"/>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b="1" dirty="0">
                <a:solidFill>
                  <a:srgbClr val="800000"/>
                </a:solidFill>
              </a:rPr>
              <a:t>PECULIARITA’ DEI COMPORTAMENTI</a:t>
            </a:r>
          </a:p>
        </p:txBody>
      </p:sp>
      <p:sp>
        <p:nvSpPr>
          <p:cNvPr id="3" name="TextBox 2"/>
          <p:cNvSpPr txBox="1"/>
          <p:nvPr/>
        </p:nvSpPr>
        <p:spPr>
          <a:xfrm>
            <a:off x="251520" y="5805264"/>
            <a:ext cx="5328592" cy="923330"/>
          </a:xfrm>
          <a:prstGeom prst="rect">
            <a:avLst/>
          </a:prstGeom>
          <a:noFill/>
        </p:spPr>
        <p:txBody>
          <a:bodyPr wrap="square" rtlCol="0">
            <a:spAutoFit/>
          </a:bodyPr>
          <a:lstStyle/>
          <a:p>
            <a:r>
              <a:rPr lang="it-IT" b="1" dirty="0"/>
              <a:t>…pertanto, occorre sempre fare un’</a:t>
            </a:r>
            <a:r>
              <a:rPr lang="it-IT" b="1" dirty="0">
                <a:solidFill>
                  <a:srgbClr val="800000"/>
                </a:solidFill>
              </a:rPr>
              <a:t>analisi di compatibilità </a:t>
            </a:r>
            <a:r>
              <a:rPr lang="it-IT" b="1" dirty="0"/>
              <a:t>tra etica individuale e etica pubblica… perché potrebbero non coincidere.</a:t>
            </a:r>
          </a:p>
        </p:txBody>
      </p:sp>
    </p:spTree>
    <p:extLst>
      <p:ext uri="{BB962C8B-B14F-4D97-AF65-F5344CB8AC3E}">
        <p14:creationId xmlns:p14="http://schemas.microsoft.com/office/powerpoint/2010/main" val="796091584"/>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107504" y="2204864"/>
          <a:ext cx="9036496" cy="1440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extLst/>
          </p:nvPr>
        </p:nvGraphicFramePr>
        <p:xfrm>
          <a:off x="4644008" y="2996952"/>
          <a:ext cx="4392488" cy="386104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TextBox 6"/>
          <p:cNvSpPr txBox="1"/>
          <p:nvPr/>
        </p:nvSpPr>
        <p:spPr>
          <a:xfrm>
            <a:off x="179512" y="819289"/>
            <a:ext cx="8712968" cy="1246495"/>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a:buChar char="•"/>
            </a:pPr>
            <a:r>
              <a:rPr lang="it-IT" sz="1500" b="1" dirty="0">
                <a:solidFill>
                  <a:srgbClr val="800000"/>
                </a:solidFill>
              </a:rPr>
              <a:t>Un corretto esercizio della “</a:t>
            </a:r>
            <a:r>
              <a:rPr lang="it-IT" sz="1500" b="1" dirty="0">
                <a:solidFill>
                  <a:schemeClr val="tx1"/>
                </a:solidFill>
              </a:rPr>
              <a:t>libertà di espressione</a:t>
            </a:r>
            <a:r>
              <a:rPr lang="it-IT" sz="1500" b="1" dirty="0">
                <a:solidFill>
                  <a:srgbClr val="800000"/>
                </a:solidFill>
              </a:rPr>
              <a:t>” garantisce che l’attività amministrativa sia indirizzata verso la tutela della reputazione della PA. </a:t>
            </a:r>
          </a:p>
          <a:p>
            <a:pPr marL="285750" indent="-285750">
              <a:buFont typeface="Arial"/>
              <a:buChar char="•"/>
            </a:pPr>
            <a:r>
              <a:rPr lang="it-IT" sz="1500" b="1" dirty="0">
                <a:solidFill>
                  <a:srgbClr val="800000"/>
                </a:solidFill>
              </a:rPr>
              <a:t>Esiste, tuttavia, il rischio che l’interpretazione restrittiva di tale principio sacrifichi la </a:t>
            </a:r>
            <a:r>
              <a:rPr lang="it-IT" sz="1500" b="1" dirty="0">
                <a:solidFill>
                  <a:srgbClr val="000000"/>
                </a:solidFill>
              </a:rPr>
              <a:t>libertà di critica </a:t>
            </a:r>
            <a:r>
              <a:rPr lang="it-IT" sz="1500" b="1" dirty="0">
                <a:solidFill>
                  <a:srgbClr val="800000"/>
                </a:solidFill>
              </a:rPr>
              <a:t>e la </a:t>
            </a:r>
            <a:r>
              <a:rPr lang="it-IT" sz="1500" b="1" dirty="0">
                <a:solidFill>
                  <a:srgbClr val="000000"/>
                </a:solidFill>
              </a:rPr>
              <a:t>libertà di segnalare condotte illecite, </a:t>
            </a:r>
            <a:r>
              <a:rPr lang="it-IT" sz="1500" b="1" dirty="0">
                <a:solidFill>
                  <a:srgbClr val="800000"/>
                </a:solidFill>
              </a:rPr>
              <a:t>che, invece, garantiscono che l’attività amministrativa sia indirizzata verso il buon andamento e l’imparzialità della PA.</a:t>
            </a:r>
          </a:p>
        </p:txBody>
      </p:sp>
      <p:sp>
        <p:nvSpPr>
          <p:cNvPr id="8" name="TextBox 7"/>
          <p:cNvSpPr txBox="1"/>
          <p:nvPr/>
        </p:nvSpPr>
        <p:spPr>
          <a:xfrm>
            <a:off x="3923928" y="6453336"/>
            <a:ext cx="122413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solidFill>
                  <a:schemeClr val="bg1"/>
                </a:solidFill>
              </a:rPr>
              <a:t>INPUT</a:t>
            </a:r>
          </a:p>
        </p:txBody>
      </p:sp>
      <p:sp>
        <p:nvSpPr>
          <p:cNvPr id="10" name="TextBox 9"/>
          <p:cNvSpPr txBox="1"/>
          <p:nvPr/>
        </p:nvSpPr>
        <p:spPr>
          <a:xfrm>
            <a:off x="3923928" y="3573016"/>
            <a:ext cx="122413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solidFill>
                  <a:schemeClr val="bg1"/>
                </a:solidFill>
              </a:rPr>
              <a:t>OUTCOME</a:t>
            </a:r>
          </a:p>
        </p:txBody>
      </p:sp>
      <p:pic>
        <p:nvPicPr>
          <p:cNvPr id="11" name="Picture 10"/>
          <p:cNvPicPr>
            <a:picLocks noChangeAspect="1"/>
          </p:cNvPicPr>
          <p:nvPr/>
        </p:nvPicPr>
        <p:blipFill>
          <a:blip r:embed="rId12"/>
          <a:stretch>
            <a:fillRect/>
          </a:stretch>
        </p:blipFill>
        <p:spPr>
          <a:xfrm rot="21417145">
            <a:off x="4003039" y="28720"/>
            <a:ext cx="1082667" cy="567111"/>
          </a:xfrm>
          <a:prstGeom prst="rect">
            <a:avLst/>
          </a:prstGeom>
        </p:spPr>
      </p:pic>
      <p:graphicFrame>
        <p:nvGraphicFramePr>
          <p:cNvPr id="12" name="Diagram 11"/>
          <p:cNvGraphicFramePr/>
          <p:nvPr>
            <p:extLst/>
          </p:nvPr>
        </p:nvGraphicFramePr>
        <p:xfrm>
          <a:off x="-2069" y="3021021"/>
          <a:ext cx="4283968" cy="386104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3" name="Up Arrow 2"/>
          <p:cNvSpPr/>
          <p:nvPr/>
        </p:nvSpPr>
        <p:spPr>
          <a:xfrm>
            <a:off x="4427984" y="4005064"/>
            <a:ext cx="216024" cy="2448272"/>
          </a:xfrm>
          <a:prstGeom prst="up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it-IT"/>
          </a:p>
        </p:txBody>
      </p:sp>
      <p:sp>
        <p:nvSpPr>
          <p:cNvPr id="9" name="TextBox 8"/>
          <p:cNvSpPr txBox="1"/>
          <p:nvPr/>
        </p:nvSpPr>
        <p:spPr>
          <a:xfrm>
            <a:off x="3923928" y="4869160"/>
            <a:ext cx="1224136" cy="369332"/>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it-IT" b="1" dirty="0">
                <a:solidFill>
                  <a:schemeClr val="bg1"/>
                </a:solidFill>
              </a:rPr>
              <a:t>PROCESS</a:t>
            </a:r>
          </a:p>
        </p:txBody>
      </p:sp>
    </p:spTree>
    <p:extLst>
      <p:ext uri="{BB962C8B-B14F-4D97-AF65-F5344CB8AC3E}">
        <p14:creationId xmlns:p14="http://schemas.microsoft.com/office/powerpoint/2010/main" val="3094448874"/>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4211960" y="2060848"/>
          <a:ext cx="5328592" cy="403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 1"/>
          <p:cNvGraphicFramePr/>
          <p:nvPr>
            <p:extLst/>
          </p:nvPr>
        </p:nvGraphicFramePr>
        <p:xfrm>
          <a:off x="74706" y="2492897"/>
          <a:ext cx="4785326" cy="43576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TextBox 2"/>
          <p:cNvSpPr txBox="1"/>
          <p:nvPr/>
        </p:nvSpPr>
        <p:spPr>
          <a:xfrm>
            <a:off x="179512" y="1774557"/>
            <a:ext cx="4176464" cy="646331"/>
          </a:xfrm>
          <a:prstGeom prst="rect">
            <a:avLst/>
          </a:prstGeom>
          <a:effectLst>
            <a:glow rad="1397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rPr>
              <a:t>Cosa dicono le regole del Codice di Comportamento</a:t>
            </a:r>
          </a:p>
        </p:txBody>
      </p:sp>
    </p:spTree>
    <p:extLst>
      <p:ext uri="{BB962C8B-B14F-4D97-AF65-F5344CB8AC3E}">
        <p14:creationId xmlns:p14="http://schemas.microsoft.com/office/powerpoint/2010/main" val="1185399200"/>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347864" y="2060848"/>
          <a:ext cx="3456384" cy="403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Diagram 1"/>
          <p:cNvGraphicFramePr/>
          <p:nvPr>
            <p:extLst/>
          </p:nvPr>
        </p:nvGraphicFramePr>
        <p:xfrm>
          <a:off x="74706" y="1700808"/>
          <a:ext cx="3777214" cy="514972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TextBox 2"/>
          <p:cNvSpPr txBox="1"/>
          <p:nvPr/>
        </p:nvSpPr>
        <p:spPr>
          <a:xfrm>
            <a:off x="107504" y="908720"/>
            <a:ext cx="3528392" cy="646331"/>
          </a:xfrm>
          <a:prstGeom prst="rect">
            <a:avLst/>
          </a:prstGeom>
          <a:effectLst>
            <a:glow rad="1397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b="1" dirty="0">
                <a:solidFill>
                  <a:srgbClr val="800000"/>
                </a:solidFill>
              </a:rPr>
              <a:t>Cosa dicono le regole del Codice di Comportamento</a:t>
            </a:r>
          </a:p>
        </p:txBody>
      </p:sp>
      <p:graphicFrame>
        <p:nvGraphicFramePr>
          <p:cNvPr id="6" name="Diagram 5"/>
          <p:cNvGraphicFramePr/>
          <p:nvPr>
            <p:extLst/>
          </p:nvPr>
        </p:nvGraphicFramePr>
        <p:xfrm>
          <a:off x="6444208" y="836712"/>
          <a:ext cx="2699792" cy="3160881"/>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 name="TextBox 3"/>
          <p:cNvSpPr txBox="1"/>
          <p:nvPr/>
        </p:nvSpPr>
        <p:spPr>
          <a:xfrm>
            <a:off x="6660232" y="4293096"/>
            <a:ext cx="2304256" cy="2031325"/>
          </a:xfrm>
          <a:prstGeom prst="rect">
            <a:avLst/>
          </a:prstGeom>
          <a:noFill/>
        </p:spPr>
        <p:txBody>
          <a:bodyPr wrap="square" rtlCol="0">
            <a:spAutoFit/>
          </a:bodyPr>
          <a:lstStyle/>
          <a:p>
            <a:r>
              <a:rPr lang="it-IT" sz="1400" dirty="0"/>
              <a:t>… in alcuni casi, infatti, colui che segnala potrebbe essere portato a farlo all’</a:t>
            </a:r>
            <a:r>
              <a:rPr lang="it-IT" sz="1400" b="1" dirty="0">
                <a:solidFill>
                  <a:srgbClr val="800000"/>
                </a:solidFill>
              </a:rPr>
              <a:t>esterno</a:t>
            </a:r>
            <a:r>
              <a:rPr lang="it-IT" sz="1400" dirty="0"/>
              <a:t>, all’Autorità giudiziaria o ai media (</a:t>
            </a:r>
            <a:r>
              <a:rPr lang="it-IT" sz="1400" b="1" dirty="0"/>
              <a:t>dichiarazione pubblica</a:t>
            </a:r>
            <a:r>
              <a:rPr lang="it-IT" sz="1400" dirty="0"/>
              <a:t>) a seguito di ripetute, inutili, segnalazioni anche rese </a:t>
            </a:r>
            <a:r>
              <a:rPr lang="it-IT" sz="1400" b="1" dirty="0"/>
              <a:t>in rapporti privati</a:t>
            </a:r>
            <a:r>
              <a:rPr lang="it-IT" sz="1400" dirty="0"/>
              <a:t>…</a:t>
            </a:r>
          </a:p>
        </p:txBody>
      </p:sp>
      <p:sp>
        <p:nvSpPr>
          <p:cNvPr id="7" name="Down Arrow 6"/>
          <p:cNvSpPr/>
          <p:nvPr/>
        </p:nvSpPr>
        <p:spPr>
          <a:xfrm>
            <a:off x="7596336" y="3429000"/>
            <a:ext cx="504056" cy="792088"/>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987923081"/>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24118" y="1486646"/>
          <a:ext cx="8812378" cy="525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059832" y="1556792"/>
            <a:ext cx="5832648" cy="553998"/>
          </a:xfrm>
          <a:prstGeom prst="rect">
            <a:avLst/>
          </a:prstGeom>
          <a:noFill/>
        </p:spPr>
        <p:txBody>
          <a:bodyPr wrap="square" rtlCol="0">
            <a:spAutoFit/>
          </a:bodyPr>
          <a:lstStyle/>
          <a:p>
            <a:r>
              <a:rPr lang="it-IT" b="1" dirty="0"/>
              <a:t>…un caso </a:t>
            </a:r>
            <a:r>
              <a:rPr lang="it-IT" b="1" dirty="0">
                <a:solidFill>
                  <a:srgbClr val="800000"/>
                </a:solidFill>
              </a:rPr>
              <a:t>italiano</a:t>
            </a:r>
          </a:p>
          <a:p>
            <a:r>
              <a:rPr lang="it-IT" sz="1200" b="1" dirty="0">
                <a:hlinkClick r:id="rId7"/>
              </a:rPr>
              <a:t>Fonte: Il Fatto Quotidiano del 23 dicembre 2014, articolo a firma di Antonello Caporale</a:t>
            </a:r>
            <a:endParaRPr lang="it-IT" sz="1200" b="1" dirty="0"/>
          </a:p>
        </p:txBody>
      </p:sp>
    </p:spTree>
    <p:extLst>
      <p:ext uri="{BB962C8B-B14F-4D97-AF65-F5344CB8AC3E}">
        <p14:creationId xmlns:p14="http://schemas.microsoft.com/office/powerpoint/2010/main" val="2802533527"/>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1" descr="DILEMMA ETICO_2.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 y="548680"/>
            <a:ext cx="9086850" cy="6309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5538" name="TextBox 4"/>
          <p:cNvSpPr txBox="1">
            <a:spLocks noChangeArrowheads="1"/>
          </p:cNvSpPr>
          <p:nvPr/>
        </p:nvSpPr>
        <p:spPr bwMode="auto">
          <a:xfrm>
            <a:off x="251520" y="980728"/>
            <a:ext cx="4896544" cy="2308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200" dirty="0"/>
              <a:t>Il dottor Mario Rossi, medico chirurgo dell’ospedale X, si trova ad essere testimone di ripetute violazioni degli obblighi di sicurezza, tali che hanno portato al verificarsi di situazioni di alto rischio per i pazienti che venivano sottoposti ad operazione chirurgica.</a:t>
            </a:r>
          </a:p>
          <a:p>
            <a:pPr eaLnBrk="1" hangingPunct="1"/>
            <a:r>
              <a:rPr lang="it-IT" sz="1200" dirty="0"/>
              <a:t>Il dottor Rossi ha provato a segnalare più volte ai propri superiori gerarchici tali circostanze, al fine di prevenire più gravi eventi; tuttavia essi non hanno mai preso in considerazione tali circostanze, rinfacciando al dottor Rossi la volontà di mettere in cattiva luce l’ospedale  e l’operato del personale.</a:t>
            </a:r>
          </a:p>
          <a:p>
            <a:pPr eaLnBrk="1" hangingPunct="1"/>
            <a:r>
              <a:rPr lang="it-IT" sz="1200" dirty="0"/>
              <a:t>Al dottor Rossi non rimane che segnalare tali circostanze all’autorità giudiziaria e ai media locali al fine di creare un giustificato (a suo avviso) allarme sociale e permettere, a chi di dovere, di prendere finalmente in mano la situazione.</a:t>
            </a:r>
          </a:p>
        </p:txBody>
      </p:sp>
      <p:sp>
        <p:nvSpPr>
          <p:cNvPr id="65539" name="TextBox 6"/>
          <p:cNvSpPr txBox="1">
            <a:spLocks noChangeArrowheads="1"/>
          </p:cNvSpPr>
          <p:nvPr/>
        </p:nvSpPr>
        <p:spPr bwMode="auto">
          <a:xfrm>
            <a:off x="6876256" y="1412776"/>
            <a:ext cx="2160588"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 Rossi decide di segnalare all’Autorità Giudiziaria e ai media</a:t>
            </a:r>
          </a:p>
        </p:txBody>
      </p:sp>
      <p:sp>
        <p:nvSpPr>
          <p:cNvPr id="65540" name="TextBox 7"/>
          <p:cNvSpPr txBox="1">
            <a:spLocks noChangeArrowheads="1"/>
          </p:cNvSpPr>
          <p:nvPr/>
        </p:nvSpPr>
        <p:spPr bwMode="auto">
          <a:xfrm>
            <a:off x="2554982" y="3861048"/>
            <a:ext cx="2305050"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600" dirty="0"/>
              <a:t>Il dottor Rossi deve decidere se </a:t>
            </a:r>
            <a:r>
              <a:rPr lang="it-IT" sz="1600" b="1" dirty="0"/>
              <a:t>SEGNALARE o NON SEGNALARE. </a:t>
            </a:r>
            <a:r>
              <a:rPr lang="it-IT" sz="1600" dirty="0"/>
              <a:t>E se segnalare</a:t>
            </a:r>
            <a:r>
              <a:rPr lang="it-IT" sz="1600" b="1" dirty="0">
                <a:solidFill>
                  <a:srgbClr val="800000"/>
                </a:solidFill>
              </a:rPr>
              <a:t> all’interno</a:t>
            </a:r>
            <a:r>
              <a:rPr lang="it-IT" sz="1600" dirty="0"/>
              <a:t> o </a:t>
            </a:r>
            <a:r>
              <a:rPr lang="it-IT" sz="1600" b="1" dirty="0">
                <a:solidFill>
                  <a:srgbClr val="800000"/>
                </a:solidFill>
              </a:rPr>
              <a:t>all’esterno</a:t>
            </a:r>
          </a:p>
        </p:txBody>
      </p:sp>
      <p:sp>
        <p:nvSpPr>
          <p:cNvPr id="65541" name="TextBox 13"/>
          <p:cNvSpPr txBox="1">
            <a:spLocks noChangeArrowheads="1"/>
          </p:cNvSpPr>
          <p:nvPr/>
        </p:nvSpPr>
        <p:spPr bwMode="auto">
          <a:xfrm>
            <a:off x="1835696" y="6489700"/>
            <a:ext cx="331311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IL DILEMMA DEL DOTTOR ROSSI</a:t>
            </a:r>
          </a:p>
        </p:txBody>
      </p:sp>
      <p:sp>
        <p:nvSpPr>
          <p:cNvPr id="65545" name="TextBox 18"/>
          <p:cNvSpPr txBox="1">
            <a:spLocks noChangeArrowheads="1"/>
          </p:cNvSpPr>
          <p:nvPr/>
        </p:nvSpPr>
        <p:spPr bwMode="auto">
          <a:xfrm>
            <a:off x="251520" y="682848"/>
            <a:ext cx="2376488"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REAL-LIFE SCENARIO</a:t>
            </a:r>
          </a:p>
        </p:txBody>
      </p:sp>
      <p:sp>
        <p:nvSpPr>
          <p:cNvPr id="65547" name="TextBox 19"/>
          <p:cNvSpPr txBox="1">
            <a:spLocks noChangeArrowheads="1"/>
          </p:cNvSpPr>
          <p:nvPr/>
        </p:nvSpPr>
        <p:spPr bwMode="auto">
          <a:xfrm>
            <a:off x="6948264" y="4581128"/>
            <a:ext cx="1871662"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 Rossi decide di continuare a segnalare internamente</a:t>
            </a:r>
          </a:p>
        </p:txBody>
      </p:sp>
      <p:sp>
        <p:nvSpPr>
          <p:cNvPr id="65548" name="TextBox 20"/>
          <p:cNvSpPr txBox="1">
            <a:spLocks noChangeArrowheads="1"/>
          </p:cNvSpPr>
          <p:nvPr/>
        </p:nvSpPr>
        <p:spPr bwMode="auto">
          <a:xfrm>
            <a:off x="6804248" y="2924944"/>
            <a:ext cx="2160588"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 Rossi decide di segnalare all’Autorità Giudiziaria</a:t>
            </a:r>
          </a:p>
        </p:txBody>
      </p:sp>
      <p:sp>
        <p:nvSpPr>
          <p:cNvPr id="65549" name="TextBox 21"/>
          <p:cNvSpPr txBox="1">
            <a:spLocks noChangeArrowheads="1"/>
          </p:cNvSpPr>
          <p:nvPr/>
        </p:nvSpPr>
        <p:spPr bwMode="auto">
          <a:xfrm>
            <a:off x="7020271" y="6146800"/>
            <a:ext cx="1944217" cy="523220"/>
          </a:xfrm>
          <a:prstGeom prst="rect">
            <a:avLst/>
          </a:prstGeom>
          <a:solidFill>
            <a:srgbClr val="FFFFFF"/>
          </a:solidFill>
          <a:ln>
            <a:noFill/>
          </a:ln>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 Rossi decide di non segnalare</a:t>
            </a:r>
          </a:p>
        </p:txBody>
      </p:sp>
      <p:pic>
        <p:nvPicPr>
          <p:cNvPr id="2" name="Picture 1" descr="1a.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flipH="1">
            <a:off x="0" y="4383276"/>
            <a:ext cx="1800200" cy="2474724"/>
          </a:xfrm>
          <a:prstGeom prst="rect">
            <a:avLst/>
          </a:prstGeom>
        </p:spPr>
      </p:pic>
    </p:spTree>
    <p:extLst>
      <p:ext uri="{BB962C8B-B14F-4D97-AF65-F5344CB8AC3E}">
        <p14:creationId xmlns:p14="http://schemas.microsoft.com/office/powerpoint/2010/main" val="28341100"/>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1" descr="DILEMMA ETICO_2.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 y="548680"/>
            <a:ext cx="9086850" cy="6309320"/>
          </a:xfrm>
          <a:prstGeom prst="rect">
            <a:avLst/>
          </a:prstGeom>
          <a:solidFill>
            <a:srgbClr val="FFFFFF"/>
          </a:solidFill>
          <a:ln>
            <a:noFill/>
          </a:ln>
          <a:extLst/>
        </p:spPr>
      </p:pic>
      <p:sp>
        <p:nvSpPr>
          <p:cNvPr id="65538" name="TextBox 4"/>
          <p:cNvSpPr txBox="1">
            <a:spLocks noChangeArrowheads="1"/>
          </p:cNvSpPr>
          <p:nvPr/>
        </p:nvSpPr>
        <p:spPr bwMode="auto">
          <a:xfrm>
            <a:off x="251520" y="980728"/>
            <a:ext cx="4896544" cy="2308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200" dirty="0"/>
              <a:t>Il dottor Mario Rossi, medico chirurgo dell’ospedale X, si trova ad essere testimone di ripetute violazioni degli obblighi di sicurezza, tali che hanno portato al verificarsi di situazioni di alto rischio per i pazienti che venivano sottoposti ad operazione chirurgica.</a:t>
            </a:r>
          </a:p>
          <a:p>
            <a:pPr eaLnBrk="1" hangingPunct="1"/>
            <a:r>
              <a:rPr lang="it-IT" sz="1200" dirty="0"/>
              <a:t>Il dottor Rossi ha provato a segnalare più volte ai propri superiori gerarchici tali circostanze, al fine di prevenire più gravi eventi; tuttavia essi non hanno mai preso in considerazione tali circostanze, rinfacciando al dottor Rossi la volontà di mettere in cattiva luce l’ospedale  e l’operato del personale.</a:t>
            </a:r>
          </a:p>
          <a:p>
            <a:pPr eaLnBrk="1" hangingPunct="1"/>
            <a:r>
              <a:rPr lang="it-IT" sz="1200" dirty="0"/>
              <a:t>Al dottor Rossi non rimane che segnalare tali circostanze all’autorità giudiziaria e ai media locali al fine di creare un giustificato (a suo avviso) allarme sociale e permettere, a chi di dovere, di prendere finalmente in mano la situazione.</a:t>
            </a:r>
          </a:p>
        </p:txBody>
      </p:sp>
      <p:sp>
        <p:nvSpPr>
          <p:cNvPr id="65539" name="TextBox 6"/>
          <p:cNvSpPr txBox="1">
            <a:spLocks noChangeArrowheads="1"/>
          </p:cNvSpPr>
          <p:nvPr/>
        </p:nvSpPr>
        <p:spPr bwMode="auto">
          <a:xfrm>
            <a:off x="6876256" y="1412776"/>
            <a:ext cx="2160588"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 Rossi decide di segnalare all’Autorità Giudiziaria e ai media</a:t>
            </a:r>
          </a:p>
        </p:txBody>
      </p:sp>
      <p:sp>
        <p:nvSpPr>
          <p:cNvPr id="65540" name="TextBox 7"/>
          <p:cNvSpPr txBox="1">
            <a:spLocks noChangeArrowheads="1"/>
          </p:cNvSpPr>
          <p:nvPr/>
        </p:nvSpPr>
        <p:spPr bwMode="auto">
          <a:xfrm>
            <a:off x="2411760" y="3861048"/>
            <a:ext cx="2520280"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600" dirty="0"/>
              <a:t>Il dottor Rossi deve decidere se </a:t>
            </a:r>
            <a:r>
              <a:rPr lang="it-IT" sz="1600" b="1" dirty="0"/>
              <a:t>SEGNALARE o NON SEGNALARE. </a:t>
            </a:r>
            <a:r>
              <a:rPr lang="it-IT" sz="1600" dirty="0"/>
              <a:t>E se segnalare</a:t>
            </a:r>
            <a:r>
              <a:rPr lang="it-IT" sz="1600" b="1" dirty="0">
                <a:solidFill>
                  <a:srgbClr val="800000"/>
                </a:solidFill>
              </a:rPr>
              <a:t> all’interno</a:t>
            </a:r>
            <a:r>
              <a:rPr lang="it-IT" sz="1600" dirty="0"/>
              <a:t> o </a:t>
            </a:r>
            <a:r>
              <a:rPr lang="it-IT" sz="1600" b="1" dirty="0">
                <a:solidFill>
                  <a:srgbClr val="800000"/>
                </a:solidFill>
              </a:rPr>
              <a:t>all’esterno</a:t>
            </a:r>
          </a:p>
        </p:txBody>
      </p:sp>
      <p:sp>
        <p:nvSpPr>
          <p:cNvPr id="65541" name="TextBox 13"/>
          <p:cNvSpPr txBox="1">
            <a:spLocks noChangeArrowheads="1"/>
          </p:cNvSpPr>
          <p:nvPr/>
        </p:nvSpPr>
        <p:spPr bwMode="auto">
          <a:xfrm>
            <a:off x="1835696" y="6489700"/>
            <a:ext cx="331311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IL DILEMMA DEL DOTTOR ROSSI</a:t>
            </a:r>
          </a:p>
        </p:txBody>
      </p:sp>
      <p:sp>
        <p:nvSpPr>
          <p:cNvPr id="65545" name="TextBox 18"/>
          <p:cNvSpPr txBox="1">
            <a:spLocks noChangeArrowheads="1"/>
          </p:cNvSpPr>
          <p:nvPr/>
        </p:nvSpPr>
        <p:spPr bwMode="auto">
          <a:xfrm>
            <a:off x="251520" y="692696"/>
            <a:ext cx="2376488"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REAL-LIFE SCENARIO</a:t>
            </a:r>
          </a:p>
        </p:txBody>
      </p:sp>
      <p:sp>
        <p:nvSpPr>
          <p:cNvPr id="65547" name="TextBox 19"/>
          <p:cNvSpPr txBox="1">
            <a:spLocks noChangeArrowheads="1"/>
          </p:cNvSpPr>
          <p:nvPr/>
        </p:nvSpPr>
        <p:spPr bwMode="auto">
          <a:xfrm>
            <a:off x="6948264" y="4581128"/>
            <a:ext cx="1871662"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 Rossi decide di continuare a segnalare internamente</a:t>
            </a:r>
          </a:p>
        </p:txBody>
      </p:sp>
      <p:sp>
        <p:nvSpPr>
          <p:cNvPr id="65548" name="TextBox 20"/>
          <p:cNvSpPr txBox="1">
            <a:spLocks noChangeArrowheads="1"/>
          </p:cNvSpPr>
          <p:nvPr/>
        </p:nvSpPr>
        <p:spPr bwMode="auto">
          <a:xfrm>
            <a:off x="6804248" y="2924944"/>
            <a:ext cx="2160588"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 Rossi decide di segnalare all’Autorità Giudiziaria</a:t>
            </a:r>
          </a:p>
        </p:txBody>
      </p:sp>
      <p:sp>
        <p:nvSpPr>
          <p:cNvPr id="65549" name="TextBox 21"/>
          <p:cNvSpPr txBox="1">
            <a:spLocks noChangeArrowheads="1"/>
          </p:cNvSpPr>
          <p:nvPr/>
        </p:nvSpPr>
        <p:spPr bwMode="auto">
          <a:xfrm>
            <a:off x="7020271" y="6146800"/>
            <a:ext cx="1944217"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 Rossi decide di non segnalare</a:t>
            </a:r>
          </a:p>
        </p:txBody>
      </p:sp>
      <p:pic>
        <p:nvPicPr>
          <p:cNvPr id="2" name="Picture 1" descr="1a.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flipH="1">
            <a:off x="0" y="4383276"/>
            <a:ext cx="1800200" cy="2474724"/>
          </a:xfrm>
          <a:prstGeom prst="rect">
            <a:avLst/>
          </a:prstGeom>
        </p:spPr>
      </p:pic>
      <p:sp>
        <p:nvSpPr>
          <p:cNvPr id="3" name="TextBox 2"/>
          <p:cNvSpPr txBox="1"/>
          <p:nvPr/>
        </p:nvSpPr>
        <p:spPr>
          <a:xfrm>
            <a:off x="6300192" y="1124744"/>
            <a:ext cx="492443" cy="5472608"/>
          </a:xfrm>
          <a:prstGeom prst="rect">
            <a:avLst/>
          </a:prstGeom>
        </p:spPr>
        <p:style>
          <a:lnRef idx="3">
            <a:schemeClr val="lt1"/>
          </a:lnRef>
          <a:fillRef idx="1">
            <a:schemeClr val="accent2"/>
          </a:fillRef>
          <a:effectRef idx="1">
            <a:schemeClr val="accent2"/>
          </a:effectRef>
          <a:fontRef idx="minor">
            <a:schemeClr val="lt1"/>
          </a:fontRef>
        </p:style>
        <p:txBody>
          <a:bodyPr vert="vert270" wrap="square" rtlCol="0">
            <a:spAutoFit/>
          </a:bodyPr>
          <a:lstStyle/>
          <a:p>
            <a:pPr algn="ctr"/>
            <a:r>
              <a:rPr lang="it-IT" sz="2000" b="1" dirty="0">
                <a:solidFill>
                  <a:schemeClr val="bg1"/>
                </a:solidFill>
              </a:rPr>
              <a:t>SANZIONABILITA’  EX ART. 3, 10, 12 </a:t>
            </a:r>
            <a:r>
              <a:rPr lang="it-IT" sz="2000" b="1" dirty="0" err="1">
                <a:solidFill>
                  <a:schemeClr val="bg1"/>
                </a:solidFill>
              </a:rPr>
              <a:t>CdC</a:t>
            </a:r>
            <a:r>
              <a:rPr lang="it-IT" sz="2000" b="1" dirty="0">
                <a:solidFill>
                  <a:schemeClr val="bg1"/>
                </a:solidFill>
              </a:rPr>
              <a:t> PA</a:t>
            </a:r>
          </a:p>
        </p:txBody>
      </p:sp>
      <p:sp>
        <p:nvSpPr>
          <p:cNvPr id="4" name="Up Arrow 3"/>
          <p:cNvSpPr/>
          <p:nvPr/>
        </p:nvSpPr>
        <p:spPr>
          <a:xfrm>
            <a:off x="5652120" y="1052736"/>
            <a:ext cx="648072" cy="5544616"/>
          </a:xfrm>
          <a:prstGeom prst="upArrow">
            <a:avLst/>
          </a:prstGeom>
          <a:gradFill>
            <a:gsLst>
              <a:gs pos="0">
                <a:srgbClr val="008000"/>
              </a:gs>
              <a:gs pos="67000">
                <a:srgbClr val="FFFF00"/>
              </a:gs>
              <a:gs pos="100000">
                <a:srgbClr val="FF00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457246850"/>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323528" y="1700808"/>
          <a:ext cx="8493424" cy="50001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95536" y="980728"/>
            <a:ext cx="3240360"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rtlCol="0">
            <a:spAutoFit/>
          </a:bodyPr>
          <a:lstStyle/>
          <a:p>
            <a:r>
              <a:rPr lang="it-IT" b="1" dirty="0">
                <a:solidFill>
                  <a:schemeClr val="tx1"/>
                </a:solidFill>
              </a:rPr>
              <a:t>DILEMMA ETICO:</a:t>
            </a:r>
          </a:p>
          <a:p>
            <a:r>
              <a:rPr lang="it-IT" b="1" dirty="0">
                <a:solidFill>
                  <a:schemeClr val="tx1"/>
                </a:solidFill>
              </a:rPr>
              <a:t>Quale è l’</a:t>
            </a:r>
            <a:r>
              <a:rPr lang="it-IT" b="1" dirty="0">
                <a:solidFill>
                  <a:srgbClr val="800000"/>
                </a:solidFill>
              </a:rPr>
              <a:t>interesse primario</a:t>
            </a:r>
            <a:r>
              <a:rPr lang="it-IT" b="1" dirty="0">
                <a:solidFill>
                  <a:schemeClr val="tx1"/>
                </a:solidFill>
              </a:rPr>
              <a:t>?</a:t>
            </a:r>
          </a:p>
        </p:txBody>
      </p:sp>
    </p:spTree>
    <p:extLst>
      <p:ext uri="{BB962C8B-B14F-4D97-AF65-F5344CB8AC3E}">
        <p14:creationId xmlns:p14="http://schemas.microsoft.com/office/powerpoint/2010/main" val="711162490"/>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3855440" y="2204864"/>
          <a:ext cx="5541096" cy="44960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95536" y="980728"/>
            <a:ext cx="3240360"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rtlCol="0">
            <a:spAutoFit/>
          </a:bodyPr>
          <a:lstStyle/>
          <a:p>
            <a:r>
              <a:rPr lang="it-IT" b="1" dirty="0">
                <a:solidFill>
                  <a:schemeClr val="tx1"/>
                </a:solidFill>
              </a:rPr>
              <a:t>DILEMMA ETICO:</a:t>
            </a:r>
          </a:p>
          <a:p>
            <a:r>
              <a:rPr lang="it-IT" b="1" dirty="0">
                <a:solidFill>
                  <a:schemeClr val="tx1"/>
                </a:solidFill>
              </a:rPr>
              <a:t>Quale è l’</a:t>
            </a:r>
            <a:r>
              <a:rPr lang="it-IT" b="1" dirty="0">
                <a:solidFill>
                  <a:srgbClr val="800000"/>
                </a:solidFill>
              </a:rPr>
              <a:t>interesse primario</a:t>
            </a:r>
            <a:r>
              <a:rPr lang="it-IT" b="1" dirty="0">
                <a:solidFill>
                  <a:schemeClr val="tx1"/>
                </a:solidFill>
              </a:rPr>
              <a:t>?</a:t>
            </a:r>
          </a:p>
        </p:txBody>
      </p:sp>
      <p:sp>
        <p:nvSpPr>
          <p:cNvPr id="3" name="TextBox 2"/>
          <p:cNvSpPr txBox="1"/>
          <p:nvPr/>
        </p:nvSpPr>
        <p:spPr>
          <a:xfrm>
            <a:off x="1691680" y="2996952"/>
            <a:ext cx="2664296" cy="1569660"/>
          </a:xfrm>
          <a:prstGeom prst="rect">
            <a:avLst/>
          </a:prstGeom>
          <a:noFill/>
        </p:spPr>
        <p:txBody>
          <a:bodyPr wrap="square" rtlCol="0">
            <a:spAutoFit/>
          </a:bodyPr>
          <a:lstStyle/>
          <a:p>
            <a:r>
              <a:rPr lang="it-IT" sz="1600" dirty="0"/>
              <a:t>… ma è proprio vero che se si punisce chi crea allarme si sta promuovendo l’</a:t>
            </a:r>
            <a:r>
              <a:rPr lang="it-IT" sz="1600" b="1" dirty="0"/>
              <a:t>interesse primario </a:t>
            </a:r>
            <a:r>
              <a:rPr lang="it-IT" sz="1600" dirty="0"/>
              <a:t>dell’amministrazione?</a:t>
            </a:r>
          </a:p>
        </p:txBody>
      </p:sp>
      <p:pic>
        <p:nvPicPr>
          <p:cNvPr id="4" name="Picture 3"/>
          <p:cNvPicPr>
            <a:picLocks noChangeAspect="1"/>
          </p:cNvPicPr>
          <p:nvPr/>
        </p:nvPicPr>
        <p:blipFill>
          <a:blip r:embed="rId7"/>
          <a:stretch>
            <a:fillRect/>
          </a:stretch>
        </p:blipFill>
        <p:spPr>
          <a:xfrm>
            <a:off x="171748" y="3284984"/>
            <a:ext cx="1519932" cy="2055452"/>
          </a:xfrm>
          <a:prstGeom prst="rect">
            <a:avLst/>
          </a:prstGeom>
        </p:spPr>
      </p:pic>
    </p:spTree>
    <p:extLst>
      <p:ext uri="{BB962C8B-B14F-4D97-AF65-F5344CB8AC3E}">
        <p14:creationId xmlns:p14="http://schemas.microsoft.com/office/powerpoint/2010/main" val="1142258304"/>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24118" y="1486646"/>
          <a:ext cx="8812378" cy="525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5004048" y="2996952"/>
            <a:ext cx="1872208" cy="461665"/>
          </a:xfrm>
          <a:prstGeom prst="rect">
            <a:avLst/>
          </a:prstGeom>
          <a:noFill/>
        </p:spPr>
        <p:txBody>
          <a:bodyPr wrap="square" rtlCol="0">
            <a:spAutoFit/>
          </a:bodyPr>
          <a:lstStyle/>
          <a:p>
            <a:r>
              <a:rPr lang="it-IT" sz="2400" b="1" dirty="0">
                <a:solidFill>
                  <a:srgbClr val="800000"/>
                </a:solidFill>
              </a:rPr>
              <a:t>DILEMMA</a:t>
            </a:r>
          </a:p>
        </p:txBody>
      </p:sp>
    </p:spTree>
    <p:extLst>
      <p:ext uri="{BB962C8B-B14F-4D97-AF65-F5344CB8AC3E}">
        <p14:creationId xmlns:p14="http://schemas.microsoft.com/office/powerpoint/2010/main" val="2354610649"/>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91880" y="2348880"/>
            <a:ext cx="5400600" cy="3570209"/>
          </a:xfrm>
          <a:prstGeom prst="rect">
            <a:avLst/>
          </a:prstGeom>
          <a:noFill/>
        </p:spPr>
        <p:txBody>
          <a:bodyPr wrap="square" rtlCol="0">
            <a:spAutoFit/>
          </a:bodyPr>
          <a:lstStyle/>
          <a:p>
            <a:r>
              <a:rPr lang="it-IT" b="1" i="1" dirty="0">
                <a:solidFill>
                  <a:srgbClr val="800000"/>
                </a:solidFill>
                <a:cs typeface="Arial"/>
              </a:rPr>
              <a:t>Questione</a:t>
            </a:r>
          </a:p>
          <a:p>
            <a:endParaRPr lang="it-IT" b="1" i="1" dirty="0">
              <a:solidFill>
                <a:srgbClr val="800000"/>
              </a:solidFill>
              <a:cs typeface="Arial"/>
            </a:endParaRPr>
          </a:p>
          <a:p>
            <a:pPr marL="285750" indent="-285750">
              <a:spcAft>
                <a:spcPts val="600"/>
              </a:spcAft>
              <a:buFont typeface="Arial"/>
              <a:buChar char="•"/>
            </a:pPr>
            <a:r>
              <a:rPr lang="it-IT" i="1" dirty="0"/>
              <a:t>Esiste solo il conflitto tra libera manifestazione del pensiero e tutela dell’immagine dell’amministrazione?</a:t>
            </a:r>
          </a:p>
          <a:p>
            <a:pPr marL="285750" indent="-285750">
              <a:spcAft>
                <a:spcPts val="600"/>
              </a:spcAft>
              <a:buFont typeface="Arial"/>
              <a:buChar char="•"/>
            </a:pPr>
            <a:r>
              <a:rPr lang="it-IT" i="1" dirty="0"/>
              <a:t>Esistono anche </a:t>
            </a:r>
            <a:r>
              <a:rPr lang="it-IT" b="1" i="1" dirty="0">
                <a:solidFill>
                  <a:srgbClr val="800000"/>
                </a:solidFill>
              </a:rPr>
              <a:t>casi più estesi</a:t>
            </a:r>
            <a:r>
              <a:rPr lang="it-IT" i="1" dirty="0"/>
              <a:t> di limitazione della sfera privata del dipendente pubblico?</a:t>
            </a:r>
          </a:p>
          <a:p>
            <a:pPr marL="285750" indent="-285750">
              <a:spcAft>
                <a:spcPts val="600"/>
              </a:spcAft>
              <a:buFont typeface="Arial"/>
              <a:buChar char="•"/>
            </a:pPr>
            <a:r>
              <a:rPr lang="it-IT" i="1" dirty="0"/>
              <a:t>Ad esempio, come si deve intendere una libera “</a:t>
            </a:r>
            <a:r>
              <a:rPr lang="it-IT" b="1" i="1" dirty="0">
                <a:solidFill>
                  <a:srgbClr val="800000"/>
                </a:solidFill>
              </a:rPr>
              <a:t>manifestazione della propria personalità</a:t>
            </a:r>
            <a:r>
              <a:rPr lang="it-IT" i="1" dirty="0"/>
              <a:t>”, quando questa manifestazione potrebbe integrare un comportamento contrario al “</a:t>
            </a:r>
            <a:r>
              <a:rPr lang="it-IT" b="1" i="1" dirty="0">
                <a:solidFill>
                  <a:srgbClr val="800000"/>
                </a:solidFill>
              </a:rPr>
              <a:t>decoro</a:t>
            </a:r>
            <a:r>
              <a:rPr lang="it-IT" i="1" dirty="0"/>
              <a:t>” dei dipendenti pubblici?</a:t>
            </a:r>
          </a:p>
        </p:txBody>
      </p:sp>
      <p:pic>
        <p:nvPicPr>
          <p:cNvPr id="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708275"/>
            <a:ext cx="3289300" cy="2463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38103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368685"/>
            <a:ext cx="6160251" cy="980195"/>
          </a:xfrm>
        </p:spPr>
        <p:txBody>
          <a:bodyPr/>
          <a:lstStyle/>
          <a:p>
            <a:pPr algn="l"/>
            <a:r>
              <a:rPr lang="it-IT" sz="2400" b="1" dirty="0">
                <a:solidFill>
                  <a:srgbClr val="800000"/>
                </a:solidFill>
              </a:rPr>
              <a:t>Comportamenti peculiari. Quali sono?</a:t>
            </a:r>
          </a:p>
        </p:txBody>
      </p:sp>
      <p:sp>
        <p:nvSpPr>
          <p:cNvPr id="4" name="Slide Number Placeholder 3"/>
          <p:cNvSpPr>
            <a:spLocks noGrp="1"/>
          </p:cNvSpPr>
          <p:nvPr>
            <p:ph type="sldNum" sz="quarter" idx="12"/>
          </p:nvPr>
        </p:nvSpPr>
        <p:spPr/>
        <p:txBody>
          <a:bodyPr/>
          <a:lstStyle/>
          <a:p>
            <a:fld id="{F62CA821-6F58-1A4A-AC7F-78AB31C8ED67}" type="slidenum">
              <a:rPr lang="it-IT" smtClean="0"/>
              <a:t>32</a:t>
            </a:fld>
            <a:endParaRPr lang="it-IT"/>
          </a:p>
        </p:txBody>
      </p:sp>
      <p:graphicFrame>
        <p:nvGraphicFramePr>
          <p:cNvPr id="5" name="Diagram 4"/>
          <p:cNvGraphicFramePr/>
          <p:nvPr>
            <p:extLst>
              <p:ext uri="{D42A27DB-BD31-4B8C-83A1-F6EECF244321}">
                <p14:modId xmlns:p14="http://schemas.microsoft.com/office/powerpoint/2010/main" val="989153960"/>
              </p:ext>
            </p:extLst>
          </p:nvPr>
        </p:nvGraphicFramePr>
        <p:xfrm>
          <a:off x="600838" y="1861254"/>
          <a:ext cx="7961099" cy="48602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ounded Rectangle 2"/>
          <p:cNvSpPr/>
          <p:nvPr/>
        </p:nvSpPr>
        <p:spPr>
          <a:xfrm>
            <a:off x="7059843" y="2048181"/>
            <a:ext cx="1502094" cy="273093"/>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1400" b="1" dirty="0"/>
              <a:t>Art. 4 </a:t>
            </a:r>
            <a:r>
              <a:rPr lang="it-IT" sz="1400" b="1" dirty="0" err="1"/>
              <a:t>CdC</a:t>
            </a:r>
            <a:r>
              <a:rPr lang="it-IT" sz="1400" b="1" dirty="0"/>
              <a:t> PA</a:t>
            </a:r>
          </a:p>
        </p:txBody>
      </p:sp>
      <p:sp>
        <p:nvSpPr>
          <p:cNvPr id="6" name="Rounded Rectangle 5"/>
          <p:cNvSpPr/>
          <p:nvPr/>
        </p:nvSpPr>
        <p:spPr>
          <a:xfrm>
            <a:off x="7059843" y="2473674"/>
            <a:ext cx="1502094" cy="273093"/>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1400" b="1" dirty="0"/>
              <a:t>Art. 5 </a:t>
            </a:r>
            <a:r>
              <a:rPr lang="it-IT" sz="1400" b="1" dirty="0" err="1"/>
              <a:t>CdC</a:t>
            </a:r>
            <a:r>
              <a:rPr lang="it-IT" sz="1400" b="1" dirty="0"/>
              <a:t> PA</a:t>
            </a:r>
          </a:p>
        </p:txBody>
      </p:sp>
      <p:sp>
        <p:nvSpPr>
          <p:cNvPr id="7" name="Rounded Rectangle 6"/>
          <p:cNvSpPr/>
          <p:nvPr/>
        </p:nvSpPr>
        <p:spPr>
          <a:xfrm>
            <a:off x="7059843" y="2896964"/>
            <a:ext cx="1502094" cy="273093"/>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1400" b="1" dirty="0"/>
              <a:t>Art. 6 </a:t>
            </a:r>
            <a:r>
              <a:rPr lang="it-IT" sz="1400" b="1" dirty="0" err="1"/>
              <a:t>CdC</a:t>
            </a:r>
            <a:r>
              <a:rPr lang="it-IT" sz="1400" b="1" dirty="0"/>
              <a:t> PA</a:t>
            </a:r>
          </a:p>
        </p:txBody>
      </p:sp>
      <p:sp>
        <p:nvSpPr>
          <p:cNvPr id="8" name="Rounded Rectangle 7"/>
          <p:cNvSpPr/>
          <p:nvPr/>
        </p:nvSpPr>
        <p:spPr>
          <a:xfrm>
            <a:off x="7059843" y="3320255"/>
            <a:ext cx="1502094" cy="273093"/>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1400" b="1" dirty="0"/>
              <a:t>Art. 7 </a:t>
            </a:r>
            <a:r>
              <a:rPr lang="it-IT" sz="1400" b="1" dirty="0" err="1"/>
              <a:t>CdC</a:t>
            </a:r>
            <a:r>
              <a:rPr lang="it-IT" sz="1400" b="1" dirty="0"/>
              <a:t> PA</a:t>
            </a:r>
          </a:p>
        </p:txBody>
      </p:sp>
      <p:sp>
        <p:nvSpPr>
          <p:cNvPr id="9" name="Rounded Rectangle 8"/>
          <p:cNvSpPr/>
          <p:nvPr/>
        </p:nvSpPr>
        <p:spPr>
          <a:xfrm>
            <a:off x="7059843" y="3729891"/>
            <a:ext cx="1502094" cy="273093"/>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1400" b="1" dirty="0"/>
              <a:t>Art. 8 </a:t>
            </a:r>
            <a:r>
              <a:rPr lang="it-IT" sz="1400" b="1" dirty="0" err="1"/>
              <a:t>CdC</a:t>
            </a:r>
            <a:r>
              <a:rPr lang="it-IT" sz="1400" b="1" dirty="0"/>
              <a:t> PA</a:t>
            </a:r>
          </a:p>
        </p:txBody>
      </p:sp>
      <p:sp>
        <p:nvSpPr>
          <p:cNvPr id="10" name="Rounded Rectangle 9"/>
          <p:cNvSpPr/>
          <p:nvPr/>
        </p:nvSpPr>
        <p:spPr>
          <a:xfrm>
            <a:off x="7059843" y="4153182"/>
            <a:ext cx="1502094" cy="273093"/>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1400" b="1" dirty="0"/>
              <a:t>Art. 9 </a:t>
            </a:r>
            <a:r>
              <a:rPr lang="it-IT" sz="1400" b="1" dirty="0" err="1"/>
              <a:t>CdC</a:t>
            </a:r>
            <a:r>
              <a:rPr lang="it-IT" sz="1400" b="1" dirty="0"/>
              <a:t> PA</a:t>
            </a:r>
          </a:p>
        </p:txBody>
      </p:sp>
      <p:sp>
        <p:nvSpPr>
          <p:cNvPr id="11" name="Rounded Rectangle 10"/>
          <p:cNvSpPr/>
          <p:nvPr/>
        </p:nvSpPr>
        <p:spPr>
          <a:xfrm>
            <a:off x="7059843" y="4535510"/>
            <a:ext cx="1502094" cy="273093"/>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1400" b="1" dirty="0"/>
              <a:t>Art. 10 </a:t>
            </a:r>
            <a:r>
              <a:rPr lang="it-IT" sz="1400" b="1" dirty="0" err="1"/>
              <a:t>CdC</a:t>
            </a:r>
            <a:r>
              <a:rPr lang="it-IT" sz="1400" b="1" dirty="0"/>
              <a:t> PA</a:t>
            </a:r>
          </a:p>
        </p:txBody>
      </p:sp>
      <p:sp>
        <p:nvSpPr>
          <p:cNvPr id="12" name="Rounded Rectangle 11"/>
          <p:cNvSpPr/>
          <p:nvPr/>
        </p:nvSpPr>
        <p:spPr>
          <a:xfrm>
            <a:off x="7059843" y="4938092"/>
            <a:ext cx="1502094" cy="273093"/>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1400" b="1" dirty="0"/>
              <a:t>Art. 11 </a:t>
            </a:r>
            <a:r>
              <a:rPr lang="it-IT" sz="1400" b="1" dirty="0" err="1"/>
              <a:t>CdC</a:t>
            </a:r>
            <a:r>
              <a:rPr lang="it-IT" sz="1400" b="1" dirty="0"/>
              <a:t> PA</a:t>
            </a:r>
          </a:p>
        </p:txBody>
      </p:sp>
      <p:sp>
        <p:nvSpPr>
          <p:cNvPr id="13" name="Rounded Rectangle 12"/>
          <p:cNvSpPr/>
          <p:nvPr/>
        </p:nvSpPr>
        <p:spPr>
          <a:xfrm>
            <a:off x="7059843" y="5384292"/>
            <a:ext cx="1502094" cy="273093"/>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1400" b="1" dirty="0"/>
              <a:t>Art. 12 </a:t>
            </a:r>
            <a:r>
              <a:rPr lang="it-IT" sz="1400" b="1" dirty="0" err="1"/>
              <a:t>CdC</a:t>
            </a:r>
            <a:r>
              <a:rPr lang="it-IT" sz="1400" b="1" dirty="0"/>
              <a:t> PA</a:t>
            </a:r>
          </a:p>
        </p:txBody>
      </p:sp>
      <p:sp>
        <p:nvSpPr>
          <p:cNvPr id="14" name="Rounded Rectangle 13"/>
          <p:cNvSpPr/>
          <p:nvPr/>
        </p:nvSpPr>
        <p:spPr>
          <a:xfrm>
            <a:off x="7059843" y="5780275"/>
            <a:ext cx="1502094" cy="273093"/>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1400" b="1" dirty="0"/>
              <a:t>Art. 13 </a:t>
            </a:r>
            <a:r>
              <a:rPr lang="it-IT" sz="1400" b="1" dirty="0" err="1"/>
              <a:t>CdC</a:t>
            </a:r>
            <a:r>
              <a:rPr lang="it-IT" sz="1400" b="1" dirty="0"/>
              <a:t> PA</a:t>
            </a:r>
          </a:p>
        </p:txBody>
      </p:sp>
      <p:sp>
        <p:nvSpPr>
          <p:cNvPr id="15" name="Rounded Rectangle 14"/>
          <p:cNvSpPr/>
          <p:nvPr/>
        </p:nvSpPr>
        <p:spPr>
          <a:xfrm>
            <a:off x="7059843" y="6178838"/>
            <a:ext cx="1502094" cy="273093"/>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it-IT" sz="1400" b="1" dirty="0"/>
              <a:t>Art. 14 </a:t>
            </a:r>
            <a:r>
              <a:rPr lang="it-IT" sz="1400" b="1" dirty="0" err="1"/>
              <a:t>CdC</a:t>
            </a:r>
            <a:r>
              <a:rPr lang="it-IT" sz="1400" b="1" dirty="0"/>
              <a:t> PA</a:t>
            </a:r>
          </a:p>
        </p:txBody>
      </p:sp>
    </p:spTree>
    <p:extLst>
      <p:ext uri="{BB962C8B-B14F-4D97-AF65-F5344CB8AC3E}">
        <p14:creationId xmlns:p14="http://schemas.microsoft.com/office/powerpoint/2010/main" val="374681870"/>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24118" y="1486646"/>
          <a:ext cx="8812378" cy="525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059832" y="1700808"/>
            <a:ext cx="5832648" cy="738664"/>
          </a:xfrm>
          <a:prstGeom prst="rect">
            <a:avLst/>
          </a:prstGeom>
          <a:noFill/>
        </p:spPr>
        <p:txBody>
          <a:bodyPr wrap="square" rtlCol="0">
            <a:spAutoFit/>
          </a:bodyPr>
          <a:lstStyle/>
          <a:p>
            <a:r>
              <a:rPr lang="it-IT" b="1" dirty="0"/>
              <a:t>…un caso </a:t>
            </a:r>
            <a:r>
              <a:rPr lang="it-IT" b="1" dirty="0">
                <a:solidFill>
                  <a:srgbClr val="800000"/>
                </a:solidFill>
              </a:rPr>
              <a:t>italiano</a:t>
            </a:r>
          </a:p>
          <a:p>
            <a:r>
              <a:rPr lang="it-IT" sz="1200" b="1" dirty="0"/>
              <a:t>Fonte: </a:t>
            </a:r>
            <a:r>
              <a:rPr lang="it-IT" sz="1200" b="1" dirty="0">
                <a:hlinkClick r:id="rId7"/>
              </a:rPr>
              <a:t>Francesca Romana Ciangola, leggichefare</a:t>
            </a:r>
            <a:endParaRPr lang="it-IT" sz="1200" b="1" dirty="0"/>
          </a:p>
          <a:p>
            <a:r>
              <a:rPr lang="it-IT" sz="1200" b="1" dirty="0"/>
              <a:t>N.B. questo caso è stato definito con Sentenza del Consiglio di Stato</a:t>
            </a:r>
          </a:p>
        </p:txBody>
      </p:sp>
    </p:spTree>
    <p:extLst>
      <p:ext uri="{BB962C8B-B14F-4D97-AF65-F5344CB8AC3E}">
        <p14:creationId xmlns:p14="http://schemas.microsoft.com/office/powerpoint/2010/main" val="1397352221"/>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24118" y="1486646"/>
          <a:ext cx="8812378" cy="525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059832" y="1700808"/>
            <a:ext cx="5832648" cy="738664"/>
          </a:xfrm>
          <a:prstGeom prst="rect">
            <a:avLst/>
          </a:prstGeom>
          <a:noFill/>
        </p:spPr>
        <p:txBody>
          <a:bodyPr wrap="square" rtlCol="0">
            <a:spAutoFit/>
          </a:bodyPr>
          <a:lstStyle/>
          <a:p>
            <a:r>
              <a:rPr lang="it-IT" b="1" dirty="0"/>
              <a:t>…un caso </a:t>
            </a:r>
            <a:r>
              <a:rPr lang="it-IT" b="1" dirty="0">
                <a:solidFill>
                  <a:srgbClr val="800000"/>
                </a:solidFill>
              </a:rPr>
              <a:t>italiano</a:t>
            </a:r>
          </a:p>
          <a:p>
            <a:r>
              <a:rPr lang="it-IT" sz="1200" b="1" dirty="0"/>
              <a:t>Fonte: </a:t>
            </a:r>
            <a:r>
              <a:rPr lang="it-IT" sz="1200" b="1" dirty="0">
                <a:hlinkClick r:id="rId7"/>
              </a:rPr>
              <a:t>Francesca Romana Ciangola, leggichefare</a:t>
            </a:r>
            <a:endParaRPr lang="it-IT" sz="1200" b="1" dirty="0"/>
          </a:p>
          <a:p>
            <a:r>
              <a:rPr lang="it-IT" sz="1200" b="1" dirty="0"/>
              <a:t>N.B. questo caso è stato definito con Sentenza del Consiglio di Stato</a:t>
            </a:r>
          </a:p>
        </p:txBody>
      </p:sp>
    </p:spTree>
    <p:extLst>
      <p:ext uri="{BB962C8B-B14F-4D97-AF65-F5344CB8AC3E}">
        <p14:creationId xmlns:p14="http://schemas.microsoft.com/office/powerpoint/2010/main" val="4039434552"/>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1" descr="DILEMMA ETICO_2.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 y="548680"/>
            <a:ext cx="9086850" cy="6309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5538" name="TextBox 4"/>
          <p:cNvSpPr txBox="1">
            <a:spLocks noChangeArrowheads="1"/>
          </p:cNvSpPr>
          <p:nvPr/>
        </p:nvSpPr>
        <p:spPr bwMode="auto">
          <a:xfrm>
            <a:off x="251520" y="1110223"/>
            <a:ext cx="4968552" cy="22467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400" dirty="0"/>
              <a:t>Mario Rossi, agente di pubblica sicurezza sta pubblicando delle fotografie su </a:t>
            </a:r>
            <a:r>
              <a:rPr lang="it-IT" sz="1400" dirty="0" err="1"/>
              <a:t>Facebook</a:t>
            </a:r>
            <a:r>
              <a:rPr lang="it-IT" sz="1400" dirty="0"/>
              <a:t>. </a:t>
            </a:r>
          </a:p>
          <a:p>
            <a:pPr eaLnBrk="1" hangingPunct="1"/>
            <a:r>
              <a:rPr lang="it-IT" sz="1400" dirty="0"/>
              <a:t>Tali fotografie lo ritraggono con “travestimenti” dai quali si evince una particolare tendenza sessuale e, seppure egli non sia riconoscibile, tale circostanza induce il dottor Rossi a considerare attentamente l’opportunità di pubblicarle.</a:t>
            </a:r>
          </a:p>
          <a:p>
            <a:pPr eaLnBrk="1" hangingPunct="1"/>
            <a:r>
              <a:rPr lang="it-IT" sz="1400" dirty="0"/>
              <a:t>Al dottor Rossi viene anche il dubbio che, se qualcuno entrasse in possesso di quelle foto, egli potrebbe trovarsi esposto alla </a:t>
            </a:r>
            <a:r>
              <a:rPr lang="it-IT" sz="1400" dirty="0" err="1"/>
              <a:t>ricattabilità</a:t>
            </a:r>
            <a:r>
              <a:rPr lang="it-IT" sz="1400" dirty="0"/>
              <a:t> nei confronti di soggetti con cui egli ha a che fare per circostanze legate al proprio lavoro</a:t>
            </a:r>
          </a:p>
        </p:txBody>
      </p:sp>
      <p:sp>
        <p:nvSpPr>
          <p:cNvPr id="65539" name="TextBox 6"/>
          <p:cNvSpPr txBox="1">
            <a:spLocks noChangeArrowheads="1"/>
          </p:cNvSpPr>
          <p:nvPr/>
        </p:nvSpPr>
        <p:spPr bwMode="auto">
          <a:xfrm>
            <a:off x="6516216" y="1412776"/>
            <a:ext cx="2520628"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dottor Rossi decide di pubblicare le foto sul profilo </a:t>
            </a:r>
            <a:r>
              <a:rPr lang="it-IT" sz="1400" dirty="0" err="1"/>
              <a:t>Facebook</a:t>
            </a:r>
            <a:r>
              <a:rPr lang="it-IT" sz="1400" dirty="0"/>
              <a:t>, riconducibile al suo nome e attività professionale</a:t>
            </a:r>
          </a:p>
        </p:txBody>
      </p:sp>
      <p:sp>
        <p:nvSpPr>
          <p:cNvPr id="65540" name="TextBox 7"/>
          <p:cNvSpPr txBox="1">
            <a:spLocks noChangeArrowheads="1"/>
          </p:cNvSpPr>
          <p:nvPr/>
        </p:nvSpPr>
        <p:spPr bwMode="auto">
          <a:xfrm>
            <a:off x="2482974" y="3861048"/>
            <a:ext cx="230505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600" dirty="0"/>
              <a:t>L’agente Rossi deve decidere se </a:t>
            </a:r>
            <a:r>
              <a:rPr lang="it-IT" sz="1600" b="1" dirty="0">
                <a:solidFill>
                  <a:srgbClr val="800000"/>
                </a:solidFill>
              </a:rPr>
              <a:t>PUBBLICARE </a:t>
            </a:r>
            <a:r>
              <a:rPr lang="it-IT" sz="1600" dirty="0"/>
              <a:t>o </a:t>
            </a:r>
            <a:r>
              <a:rPr lang="it-IT" sz="1600" b="1" dirty="0">
                <a:solidFill>
                  <a:srgbClr val="800000"/>
                </a:solidFill>
              </a:rPr>
              <a:t>NON PUBBLICARE</a:t>
            </a:r>
          </a:p>
        </p:txBody>
      </p:sp>
      <p:sp>
        <p:nvSpPr>
          <p:cNvPr id="65541" name="TextBox 13"/>
          <p:cNvSpPr txBox="1">
            <a:spLocks noChangeArrowheads="1"/>
          </p:cNvSpPr>
          <p:nvPr/>
        </p:nvSpPr>
        <p:spPr bwMode="auto">
          <a:xfrm>
            <a:off x="2195736" y="6458565"/>
            <a:ext cx="331311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IL DILEMMA DELL’AGENTE ROSSI</a:t>
            </a:r>
          </a:p>
        </p:txBody>
      </p:sp>
      <p:sp>
        <p:nvSpPr>
          <p:cNvPr id="65545" name="TextBox 18"/>
          <p:cNvSpPr txBox="1">
            <a:spLocks noChangeArrowheads="1"/>
          </p:cNvSpPr>
          <p:nvPr/>
        </p:nvSpPr>
        <p:spPr bwMode="auto">
          <a:xfrm>
            <a:off x="251520" y="812343"/>
            <a:ext cx="2376488"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REAL-LIFE SCENARIO</a:t>
            </a:r>
          </a:p>
        </p:txBody>
      </p:sp>
      <p:sp>
        <p:nvSpPr>
          <p:cNvPr id="65547" name="TextBox 19"/>
          <p:cNvSpPr txBox="1">
            <a:spLocks noChangeArrowheads="1"/>
          </p:cNvSpPr>
          <p:nvPr/>
        </p:nvSpPr>
        <p:spPr bwMode="auto">
          <a:xfrm>
            <a:off x="6084168" y="4581128"/>
            <a:ext cx="2952328"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L’agente Rossi decide di pubblicare le foto sul profilo </a:t>
            </a:r>
            <a:r>
              <a:rPr lang="it-IT" sz="1400" dirty="0" err="1"/>
              <a:t>Facebook</a:t>
            </a:r>
            <a:r>
              <a:rPr lang="it-IT" sz="1400" dirty="0"/>
              <a:t>, ma il profilo non è riconducibile al suo nome e alla sua attività professionale (ad es. attraverso un nickname)</a:t>
            </a:r>
          </a:p>
        </p:txBody>
      </p:sp>
      <p:sp>
        <p:nvSpPr>
          <p:cNvPr id="65548" name="TextBox 20"/>
          <p:cNvSpPr txBox="1">
            <a:spLocks noChangeArrowheads="1"/>
          </p:cNvSpPr>
          <p:nvPr/>
        </p:nvSpPr>
        <p:spPr bwMode="auto">
          <a:xfrm>
            <a:off x="6300192" y="2924944"/>
            <a:ext cx="2843808"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L’agente Rossi decide di pubblicare le foto sul profilo </a:t>
            </a:r>
            <a:r>
              <a:rPr lang="it-IT" sz="1400" dirty="0" err="1"/>
              <a:t>Facebook</a:t>
            </a:r>
            <a:r>
              <a:rPr lang="it-IT" sz="1400" dirty="0"/>
              <a:t>, ma le foto possono essere consultate solo previa autorizzazione dell’agente Rossi stesso</a:t>
            </a:r>
          </a:p>
        </p:txBody>
      </p:sp>
      <p:sp>
        <p:nvSpPr>
          <p:cNvPr id="65549" name="TextBox 21"/>
          <p:cNvSpPr txBox="1">
            <a:spLocks noChangeArrowheads="1"/>
          </p:cNvSpPr>
          <p:nvPr/>
        </p:nvSpPr>
        <p:spPr bwMode="auto">
          <a:xfrm>
            <a:off x="7020271" y="6146800"/>
            <a:ext cx="1944217" cy="523220"/>
          </a:xfrm>
          <a:prstGeom prst="rect">
            <a:avLst/>
          </a:prstGeom>
          <a:solidFill>
            <a:schemeClr val="bg1"/>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L’agente Rossi decide di non pubblicare</a:t>
            </a:r>
          </a:p>
        </p:txBody>
      </p:sp>
      <p:pic>
        <p:nvPicPr>
          <p:cNvPr id="3" name="Picture 2"/>
          <p:cNvPicPr>
            <a:picLocks noChangeAspect="1"/>
          </p:cNvPicPr>
          <p:nvPr/>
        </p:nvPicPr>
        <p:blipFill>
          <a:blip r:embed="rId3"/>
          <a:stretch>
            <a:fillRect/>
          </a:stretch>
        </p:blipFill>
        <p:spPr>
          <a:xfrm>
            <a:off x="31334" y="4343891"/>
            <a:ext cx="2020386" cy="2478207"/>
          </a:xfrm>
          <a:prstGeom prst="rect">
            <a:avLst/>
          </a:prstGeom>
        </p:spPr>
      </p:pic>
    </p:spTree>
    <p:extLst>
      <p:ext uri="{BB962C8B-B14F-4D97-AF65-F5344CB8AC3E}">
        <p14:creationId xmlns:p14="http://schemas.microsoft.com/office/powerpoint/2010/main" val="3134061686"/>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1" descr="DILEMMA ETICO_2.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400" y="548680"/>
            <a:ext cx="9086850" cy="6309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5538" name="TextBox 4"/>
          <p:cNvSpPr txBox="1">
            <a:spLocks noChangeArrowheads="1"/>
          </p:cNvSpPr>
          <p:nvPr/>
        </p:nvSpPr>
        <p:spPr bwMode="auto">
          <a:xfrm>
            <a:off x="251520" y="1110803"/>
            <a:ext cx="4968552" cy="2462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400" dirty="0"/>
              <a:t>Mario Rossi, agente di pubblica sicurezza sta pubblicando delle fotografie su </a:t>
            </a:r>
            <a:r>
              <a:rPr lang="it-IT" sz="1400" dirty="0" err="1"/>
              <a:t>Facebook</a:t>
            </a:r>
            <a:r>
              <a:rPr lang="it-IT" sz="1400" dirty="0"/>
              <a:t>. </a:t>
            </a:r>
          </a:p>
          <a:p>
            <a:pPr eaLnBrk="1" hangingPunct="1"/>
            <a:r>
              <a:rPr lang="it-IT" sz="1400" dirty="0"/>
              <a:t>Tali fotografie lo ritraggono con “travestimenti” dai quali si evince una particolare tendenza sessuale e, seppure egli non sia riconoscibile, tale circostanza induce il dottor Rossi a considerare attentamente l’opportunità di pubblicarle.</a:t>
            </a:r>
          </a:p>
          <a:p>
            <a:pPr eaLnBrk="1" hangingPunct="1"/>
            <a:r>
              <a:rPr lang="it-IT" sz="1400" dirty="0"/>
              <a:t>Al dottor Rossi viene anche il dubbio che, se qualcuno entrasse in possesso di quelle foto, egli potrebbe trovarsi esposto alla </a:t>
            </a:r>
            <a:r>
              <a:rPr lang="it-IT" sz="1400" dirty="0" err="1"/>
              <a:t>ricattabilità</a:t>
            </a:r>
            <a:r>
              <a:rPr lang="it-IT" sz="1400" dirty="0"/>
              <a:t> nei confronti di soggetti con cui egli ha a che fare per circostanze legate al proprio lavoro.</a:t>
            </a:r>
          </a:p>
          <a:p>
            <a:pPr eaLnBrk="1" hangingPunct="1"/>
            <a:endParaRPr lang="it-IT" sz="1400" dirty="0"/>
          </a:p>
        </p:txBody>
      </p:sp>
      <p:sp>
        <p:nvSpPr>
          <p:cNvPr id="65539" name="TextBox 6"/>
          <p:cNvSpPr txBox="1">
            <a:spLocks noChangeArrowheads="1"/>
          </p:cNvSpPr>
          <p:nvPr/>
        </p:nvSpPr>
        <p:spPr bwMode="auto">
          <a:xfrm>
            <a:off x="6516216" y="1412776"/>
            <a:ext cx="2520628"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Il dottor Rossi decide di pubblicare le foto sul profilo </a:t>
            </a:r>
            <a:r>
              <a:rPr lang="it-IT" sz="1400" dirty="0" err="1"/>
              <a:t>Facebook</a:t>
            </a:r>
            <a:r>
              <a:rPr lang="it-IT" sz="1400" dirty="0"/>
              <a:t>, riconducibile al suo nome e attività professionale</a:t>
            </a:r>
          </a:p>
        </p:txBody>
      </p:sp>
      <p:sp>
        <p:nvSpPr>
          <p:cNvPr id="65540" name="TextBox 7"/>
          <p:cNvSpPr txBox="1">
            <a:spLocks noChangeArrowheads="1"/>
          </p:cNvSpPr>
          <p:nvPr/>
        </p:nvSpPr>
        <p:spPr bwMode="auto">
          <a:xfrm>
            <a:off x="2482974" y="3861048"/>
            <a:ext cx="230505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600" dirty="0"/>
              <a:t>L’agente Rossi deve decidere se </a:t>
            </a:r>
            <a:r>
              <a:rPr lang="it-IT" sz="1600" b="1" dirty="0">
                <a:solidFill>
                  <a:srgbClr val="800000"/>
                </a:solidFill>
              </a:rPr>
              <a:t>PUBBLICARE </a:t>
            </a:r>
            <a:r>
              <a:rPr lang="it-IT" sz="1600" dirty="0"/>
              <a:t>o </a:t>
            </a:r>
            <a:r>
              <a:rPr lang="it-IT" sz="1600" b="1" dirty="0">
                <a:solidFill>
                  <a:srgbClr val="800000"/>
                </a:solidFill>
              </a:rPr>
              <a:t>NON PUBBLICARE</a:t>
            </a:r>
          </a:p>
        </p:txBody>
      </p:sp>
      <p:sp>
        <p:nvSpPr>
          <p:cNvPr id="65541" name="TextBox 13"/>
          <p:cNvSpPr txBox="1">
            <a:spLocks noChangeArrowheads="1"/>
          </p:cNvSpPr>
          <p:nvPr/>
        </p:nvSpPr>
        <p:spPr bwMode="auto">
          <a:xfrm>
            <a:off x="2051720" y="6458565"/>
            <a:ext cx="3313112"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IL DILEMMA DELL’AGENTE ROSSI</a:t>
            </a:r>
          </a:p>
        </p:txBody>
      </p:sp>
      <p:sp>
        <p:nvSpPr>
          <p:cNvPr id="65545" name="TextBox 18"/>
          <p:cNvSpPr txBox="1">
            <a:spLocks noChangeArrowheads="1"/>
          </p:cNvSpPr>
          <p:nvPr/>
        </p:nvSpPr>
        <p:spPr bwMode="auto">
          <a:xfrm>
            <a:off x="251520" y="812923"/>
            <a:ext cx="2376488"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REAL-LIFE SCENARIO</a:t>
            </a:r>
          </a:p>
        </p:txBody>
      </p:sp>
      <p:sp>
        <p:nvSpPr>
          <p:cNvPr id="65547" name="TextBox 19"/>
          <p:cNvSpPr txBox="1">
            <a:spLocks noChangeArrowheads="1"/>
          </p:cNvSpPr>
          <p:nvPr/>
        </p:nvSpPr>
        <p:spPr bwMode="auto">
          <a:xfrm>
            <a:off x="6228184" y="4581128"/>
            <a:ext cx="2952328"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L’agente Rossi decide di pubblicare le foto sul profilo </a:t>
            </a:r>
            <a:r>
              <a:rPr lang="it-IT" sz="1400" dirty="0" err="1"/>
              <a:t>Facebook</a:t>
            </a:r>
            <a:r>
              <a:rPr lang="it-IT" sz="1400" dirty="0"/>
              <a:t>, ma il profilo non è riconducibile al suo nome e alla sua attività professionale (ad es. attraverso un nickname)</a:t>
            </a:r>
          </a:p>
        </p:txBody>
      </p:sp>
      <p:sp>
        <p:nvSpPr>
          <p:cNvPr id="65548" name="TextBox 20"/>
          <p:cNvSpPr txBox="1">
            <a:spLocks noChangeArrowheads="1"/>
          </p:cNvSpPr>
          <p:nvPr/>
        </p:nvSpPr>
        <p:spPr bwMode="auto">
          <a:xfrm>
            <a:off x="6300192" y="2924944"/>
            <a:ext cx="2843808"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L’agente Rossi decide di pubblicare le foto sul profilo </a:t>
            </a:r>
            <a:r>
              <a:rPr lang="it-IT" sz="1400" dirty="0" err="1"/>
              <a:t>Facebook</a:t>
            </a:r>
            <a:r>
              <a:rPr lang="it-IT" sz="1400" dirty="0"/>
              <a:t>, ma le foto possono essere consultate solo previa autorizzazione dell’agente Rossi stesso</a:t>
            </a:r>
          </a:p>
        </p:txBody>
      </p:sp>
      <p:sp>
        <p:nvSpPr>
          <p:cNvPr id="65549" name="TextBox 21"/>
          <p:cNvSpPr txBox="1">
            <a:spLocks noChangeArrowheads="1"/>
          </p:cNvSpPr>
          <p:nvPr/>
        </p:nvSpPr>
        <p:spPr bwMode="auto">
          <a:xfrm>
            <a:off x="6948263" y="6165304"/>
            <a:ext cx="1944217"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t-IT" sz="1400" dirty="0"/>
              <a:t>L’agente Rossi decide di non pubblicare le foto</a:t>
            </a:r>
          </a:p>
        </p:txBody>
      </p:sp>
      <p:pic>
        <p:nvPicPr>
          <p:cNvPr id="3" name="Picture 2"/>
          <p:cNvPicPr>
            <a:picLocks noChangeAspect="1"/>
          </p:cNvPicPr>
          <p:nvPr/>
        </p:nvPicPr>
        <p:blipFill>
          <a:blip r:embed="rId3"/>
          <a:stretch>
            <a:fillRect/>
          </a:stretch>
        </p:blipFill>
        <p:spPr>
          <a:xfrm>
            <a:off x="31334" y="4343891"/>
            <a:ext cx="2020386" cy="2478207"/>
          </a:xfrm>
          <a:prstGeom prst="rect">
            <a:avLst/>
          </a:prstGeom>
        </p:spPr>
      </p:pic>
      <p:sp>
        <p:nvSpPr>
          <p:cNvPr id="12" name="TextBox 11"/>
          <p:cNvSpPr txBox="1"/>
          <p:nvPr/>
        </p:nvSpPr>
        <p:spPr>
          <a:xfrm>
            <a:off x="5735741" y="1124744"/>
            <a:ext cx="492443" cy="5472608"/>
          </a:xfrm>
          <a:prstGeom prst="rect">
            <a:avLst/>
          </a:prstGeom>
        </p:spPr>
        <p:style>
          <a:lnRef idx="3">
            <a:schemeClr val="lt1"/>
          </a:lnRef>
          <a:fillRef idx="1">
            <a:schemeClr val="accent2"/>
          </a:fillRef>
          <a:effectRef idx="1">
            <a:schemeClr val="accent2"/>
          </a:effectRef>
          <a:fontRef idx="minor">
            <a:schemeClr val="lt1"/>
          </a:fontRef>
        </p:style>
        <p:txBody>
          <a:bodyPr vert="vert270" wrap="square" rtlCol="0">
            <a:spAutoFit/>
          </a:bodyPr>
          <a:lstStyle/>
          <a:p>
            <a:pPr algn="ctr"/>
            <a:r>
              <a:rPr lang="it-IT" sz="2000" b="1" dirty="0">
                <a:solidFill>
                  <a:schemeClr val="bg1"/>
                </a:solidFill>
              </a:rPr>
              <a:t>SANZIONABILITA’  EX ART. 3, 10, 12 </a:t>
            </a:r>
            <a:r>
              <a:rPr lang="it-IT" sz="2000" b="1" dirty="0" err="1">
                <a:solidFill>
                  <a:schemeClr val="bg1"/>
                </a:solidFill>
              </a:rPr>
              <a:t>CdC</a:t>
            </a:r>
            <a:r>
              <a:rPr lang="it-IT" sz="2000" b="1" dirty="0">
                <a:solidFill>
                  <a:schemeClr val="bg1"/>
                </a:solidFill>
              </a:rPr>
              <a:t> PA</a:t>
            </a:r>
          </a:p>
        </p:txBody>
      </p:sp>
      <p:sp>
        <p:nvSpPr>
          <p:cNvPr id="13" name="Up Arrow 12"/>
          <p:cNvSpPr/>
          <p:nvPr/>
        </p:nvSpPr>
        <p:spPr>
          <a:xfrm>
            <a:off x="5148064" y="1052736"/>
            <a:ext cx="648072" cy="5544616"/>
          </a:xfrm>
          <a:prstGeom prst="upArrow">
            <a:avLst/>
          </a:prstGeom>
          <a:gradFill>
            <a:gsLst>
              <a:gs pos="0">
                <a:srgbClr val="008000"/>
              </a:gs>
              <a:gs pos="67000">
                <a:srgbClr val="FFFF00"/>
              </a:gs>
              <a:gs pos="100000">
                <a:srgbClr val="FF000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83059537"/>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24118" y="1486646"/>
          <a:ext cx="8812378" cy="52547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915816" y="1772816"/>
            <a:ext cx="5976664" cy="369332"/>
          </a:xfrm>
          <a:prstGeom prst="rect">
            <a:avLst/>
          </a:prstGeom>
          <a:noFill/>
        </p:spPr>
        <p:txBody>
          <a:bodyPr wrap="square" rtlCol="0">
            <a:spAutoFit/>
          </a:bodyPr>
          <a:lstStyle/>
          <a:p>
            <a:r>
              <a:rPr lang="it-IT" b="1" dirty="0">
                <a:solidFill>
                  <a:srgbClr val="800000"/>
                </a:solidFill>
              </a:rPr>
              <a:t>INOLTRE… LA QUESTIONE DELLA RICATTABILITA’</a:t>
            </a:r>
          </a:p>
        </p:txBody>
      </p:sp>
    </p:spTree>
    <p:extLst>
      <p:ext uri="{BB962C8B-B14F-4D97-AF65-F5344CB8AC3E}">
        <p14:creationId xmlns:p14="http://schemas.microsoft.com/office/powerpoint/2010/main" val="3078529456"/>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4294967295"/>
          </p:nvPr>
        </p:nvSpPr>
        <p:spPr>
          <a:xfrm>
            <a:off x="539552" y="2348880"/>
            <a:ext cx="8424936" cy="4176464"/>
          </a:xfrm>
          <a:solidFill>
            <a:srgbClr val="FFFFFF"/>
          </a:solidFill>
        </p:spPr>
        <p:txBody>
          <a:bodyPr>
            <a:noAutofit/>
          </a:bodyPr>
          <a:lstStyle/>
          <a:p>
            <a:pPr marL="285750" indent="-285750" algn="l">
              <a:buFont typeface="Arial"/>
              <a:buChar char="•"/>
            </a:pPr>
            <a:r>
              <a:rPr lang="it-IT" sz="1700" b="1" dirty="0"/>
              <a:t>Formatore/consulente sui temi dell’etica e dell’integrità, della trasparenza e della partecipazione per la Pubblica Amministrazione. </a:t>
            </a:r>
          </a:p>
          <a:p>
            <a:pPr marL="285750" indent="-285750" algn="l">
              <a:buFont typeface="Arial"/>
              <a:buChar char="•"/>
            </a:pPr>
            <a:r>
              <a:rPr lang="it-IT" sz="1700" b="1" dirty="0"/>
              <a:t>Blogger: </a:t>
            </a:r>
            <a:r>
              <a:rPr lang="it-IT" sz="1700" b="1" u="sng" dirty="0">
                <a:hlinkClick r:id="rId3"/>
              </a:rPr>
              <a:t>@spazioetico, </a:t>
            </a:r>
            <a:r>
              <a:rPr lang="it-IT" sz="1700" b="1" u="sng" dirty="0">
                <a:hlinkClick r:id="rId4"/>
              </a:rPr>
              <a:t>Riparte il Futuro, </a:t>
            </a:r>
            <a:r>
              <a:rPr lang="it-IT" sz="1700" b="1" u="sng" dirty="0">
                <a:hlinkClick r:id="rId5"/>
              </a:rPr>
              <a:t>InnovatoriPA</a:t>
            </a:r>
          </a:p>
          <a:p>
            <a:pPr marL="285750" indent="-285750" algn="l">
              <a:buFont typeface="Arial"/>
              <a:buChar char="•"/>
            </a:pPr>
            <a:r>
              <a:rPr lang="it-IT" sz="1700" b="1" dirty="0"/>
              <a:t>Esperto, docente, consulente: ISPE Sanità, Illuminiamo la salute, </a:t>
            </a:r>
            <a:r>
              <a:rPr lang="it-IT" sz="1700" b="1" dirty="0" err="1"/>
              <a:t>FormezPA</a:t>
            </a:r>
            <a:r>
              <a:rPr lang="it-IT" sz="1700" b="1" dirty="0"/>
              <a:t>, Master APC Pisa, Fondazione IFEL, EFEI</a:t>
            </a:r>
          </a:p>
          <a:p>
            <a:pPr marL="285750" indent="-285750" algn="l">
              <a:buFont typeface="Arial"/>
              <a:buChar char="•"/>
            </a:pPr>
            <a:r>
              <a:rPr lang="it-IT" sz="1700" b="1" dirty="0"/>
              <a:t>Formatore/docente free-lance: Regione Siciliana, Comune di Palermo, Provincia di Barletta-Andria-Trani, ASL Cuneo 1, ASL Lecce, ASL Sanluri, ASL Matera, ASL Reggio Emilia, ASL Parma, ULSS12 Veneziana, ASL Bari, ASP Siracusa, ASL La Spezia, IRCCS San Giovanni Paolo II di Bari, A.R.N.A.S. Garibaldi di Catania, Comuni di Ancona-Falconara-Jesi-Senigallia-Chiaravalle-Fabriano, Comune di Velletri (RM), Comune di Albano Laziale (RM), Comune di Zagarolo (RM), Comune di Rocca di Papa (RM), Comune di Frascati (RM), Comune di Bovino (FG), Comune di Rocchetta Sant’Antonio (FG)</a:t>
            </a:r>
          </a:p>
          <a:p>
            <a:pPr algn="l"/>
            <a:r>
              <a:rPr lang="it-IT" sz="1700" b="1" dirty="0"/>
              <a:t>Profilo </a:t>
            </a:r>
            <a:r>
              <a:rPr lang="it-IT" sz="1700" b="1" dirty="0" err="1"/>
              <a:t>Linkedin</a:t>
            </a:r>
            <a:r>
              <a:rPr lang="it-IT" sz="1700" b="1" dirty="0"/>
              <a:t>: </a:t>
            </a:r>
            <a:r>
              <a:rPr lang="it-IT" sz="1700" b="1" u="sng" dirty="0">
                <a:hlinkClick r:id="rId6"/>
              </a:rPr>
              <a:t>it.linkedin.com/in/massimodirienzo/</a:t>
            </a:r>
          </a:p>
          <a:p>
            <a:pPr algn="l"/>
            <a:r>
              <a:rPr lang="it-IT" sz="1700" b="1" dirty="0"/>
              <a:t>Contatti email: </a:t>
            </a:r>
            <a:r>
              <a:rPr lang="it-IT" sz="1700" b="1" u="sng" dirty="0">
                <a:hlinkClick r:id="rId7"/>
              </a:rPr>
              <a:t>m_dirienzo@hotmail.com</a:t>
            </a:r>
            <a:endParaRPr lang="en-US" sz="1700" b="1" dirty="0"/>
          </a:p>
        </p:txBody>
      </p:sp>
      <p:sp>
        <p:nvSpPr>
          <p:cNvPr id="2" name="Titolo 1"/>
          <p:cNvSpPr>
            <a:spLocks noGrp="1"/>
          </p:cNvSpPr>
          <p:nvPr>
            <p:ph type="ctrTitle" idx="4294967295"/>
          </p:nvPr>
        </p:nvSpPr>
        <p:spPr>
          <a:xfrm>
            <a:off x="2441498" y="1067668"/>
            <a:ext cx="6048496" cy="1470025"/>
          </a:xfrm>
        </p:spPr>
        <p:txBody>
          <a:bodyPr>
            <a:normAutofit/>
          </a:bodyPr>
          <a:lstStyle/>
          <a:p>
            <a:pPr algn="l"/>
            <a:r>
              <a:rPr lang="en-US" sz="3600" b="1" dirty="0"/>
              <a:t>Massimo Di </a:t>
            </a:r>
            <a:r>
              <a:rPr lang="en-US" sz="3600" b="1" dirty="0" err="1"/>
              <a:t>Rienzo</a:t>
            </a:r>
            <a:br>
              <a:rPr lang="en-US" sz="3600" b="1" dirty="0"/>
            </a:br>
            <a:r>
              <a:rPr lang="en-US" sz="2000" b="1" dirty="0" err="1"/>
              <a:t>Fondatore</a:t>
            </a:r>
            <a:r>
              <a:rPr lang="en-US" sz="2000" b="1" dirty="0"/>
              <a:t> di </a:t>
            </a:r>
            <a:r>
              <a:rPr lang="it-IT" sz="2000" b="1" dirty="0"/>
              <a:t>@</a:t>
            </a:r>
            <a:r>
              <a:rPr lang="it-IT" sz="2000" b="1" dirty="0" err="1"/>
              <a:t>spazioetico</a:t>
            </a:r>
            <a:r>
              <a:rPr lang="it-IT" sz="2000" b="1" dirty="0"/>
              <a:t> (</a:t>
            </a:r>
            <a:r>
              <a:rPr lang="it-IT" sz="2000" b="1" dirty="0">
                <a:hlinkClick r:id="rId8"/>
              </a:rPr>
              <a:t>http://spazioetico.com</a:t>
            </a:r>
            <a:r>
              <a:rPr lang="it-IT" sz="2000" b="1" dirty="0"/>
              <a:t>) </a:t>
            </a:r>
            <a:br>
              <a:rPr lang="it-IT" sz="2000" b="1" dirty="0"/>
            </a:br>
            <a:endParaRPr lang="it-IT" sz="2000" b="1" dirty="0">
              <a:solidFill>
                <a:srgbClr val="800000"/>
              </a:solidFill>
            </a:endParaRPr>
          </a:p>
        </p:txBody>
      </p:sp>
      <p:pic>
        <p:nvPicPr>
          <p:cNvPr id="4" name="Picture 3"/>
          <p:cNvPicPr>
            <a:picLocks noChangeAspect="1"/>
          </p:cNvPicPr>
          <p:nvPr/>
        </p:nvPicPr>
        <p:blipFill>
          <a:blip r:embed="rId9"/>
          <a:stretch>
            <a:fillRect/>
          </a:stretch>
        </p:blipFill>
        <p:spPr>
          <a:xfrm>
            <a:off x="962610" y="1200012"/>
            <a:ext cx="1148868" cy="1148868"/>
          </a:xfrm>
          <a:prstGeom prst="rect">
            <a:avLst/>
          </a:prstGeom>
        </p:spPr>
      </p:pic>
    </p:spTree>
    <p:extLst>
      <p:ext uri="{BB962C8B-B14F-4D97-AF65-F5344CB8AC3E}">
        <p14:creationId xmlns:p14="http://schemas.microsoft.com/office/powerpoint/2010/main" val="2327173858"/>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1" name="Content Placeholder 2"/>
          <p:cNvSpPr>
            <a:spLocks noGrp="1"/>
          </p:cNvSpPr>
          <p:nvPr>
            <p:ph idx="1"/>
          </p:nvPr>
        </p:nvSpPr>
        <p:spPr>
          <a:xfrm>
            <a:off x="468313" y="2997200"/>
            <a:ext cx="8229600" cy="863600"/>
          </a:xfrm>
        </p:spPr>
        <p:txBody>
          <a:bodyPr/>
          <a:lstStyle/>
          <a:p>
            <a:pPr marL="0" indent="0" algn="ctr" eaLnBrk="1" hangingPunct="1">
              <a:buNone/>
            </a:pPr>
            <a:r>
              <a:rPr lang="it-IT" sz="4800" b="1" dirty="0">
                <a:solidFill>
                  <a:srgbClr val="800000"/>
                </a:solidFill>
                <a:latin typeface="Calibri" charset="0"/>
              </a:rPr>
              <a:t>BUON LAVORO!!!</a:t>
            </a:r>
          </a:p>
        </p:txBody>
      </p:sp>
    </p:spTree>
    <p:extLst>
      <p:ext uri="{BB962C8B-B14F-4D97-AF65-F5344CB8AC3E}">
        <p14:creationId xmlns:p14="http://schemas.microsoft.com/office/powerpoint/2010/main" val="40044848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1957366" y="3075364"/>
            <a:ext cx="7186634" cy="1362075"/>
          </a:xfrm>
        </p:spPr>
        <p:txBody>
          <a:bodyPr/>
          <a:lstStyle/>
          <a:p>
            <a:r>
              <a:rPr lang="it-IT" sz="2400" dirty="0"/>
              <a:t>TERZA PARTE – </a:t>
            </a:r>
            <a:r>
              <a:rPr lang="it-IT" sz="2400" dirty="0">
                <a:solidFill>
                  <a:srgbClr val="C00000"/>
                </a:solidFill>
              </a:rPr>
              <a:t>IL CONFLITTO DI INTERESSI</a:t>
            </a:r>
            <a:endParaRPr lang="it-IT" sz="2400" dirty="0"/>
          </a:p>
        </p:txBody>
      </p:sp>
      <p:sp>
        <p:nvSpPr>
          <p:cNvPr id="5" name="Segnaposto testo 4"/>
          <p:cNvSpPr>
            <a:spLocks noGrp="1"/>
          </p:cNvSpPr>
          <p:nvPr>
            <p:ph type="body" idx="1"/>
          </p:nvPr>
        </p:nvSpPr>
        <p:spPr>
          <a:xfrm>
            <a:off x="1947534" y="3809602"/>
            <a:ext cx="6777061" cy="1295004"/>
          </a:xfrm>
        </p:spPr>
        <p:txBody>
          <a:bodyPr/>
          <a:lstStyle/>
          <a:p>
            <a:r>
              <a:rPr lang="it-IT" sz="2400" b="1" dirty="0">
                <a:solidFill>
                  <a:srgbClr val="800000"/>
                </a:solidFill>
                <a:cs typeface="Arial Rounded MT Bold" charset="0"/>
              </a:rPr>
              <a:t>UN CALEIDOSCOPIO DI SITUAZIONI A RISCHIO</a:t>
            </a:r>
            <a:endParaRPr lang="it-IT" sz="2400" b="1" dirty="0">
              <a:solidFill>
                <a:schemeClr val="tx1"/>
              </a:solidFill>
            </a:endParaRPr>
          </a:p>
          <a:p>
            <a:endParaRPr lang="it-IT" sz="2400" b="1" dirty="0">
              <a:solidFill>
                <a:srgbClr val="800000"/>
              </a:solidFill>
              <a:cs typeface="Arial Rounded MT Bold" charset="0"/>
            </a:endParaRPr>
          </a:p>
        </p:txBody>
      </p:sp>
      <p:pic>
        <p:nvPicPr>
          <p:cNvPr id="7" name="Picture 1" descr="Rossi watching.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flipH="1">
            <a:off x="223108" y="2441450"/>
            <a:ext cx="1305021" cy="2736304"/>
          </a:xfrm>
          <a:prstGeom prst="rect">
            <a:avLst/>
          </a:prstGeom>
        </p:spPr>
      </p:pic>
    </p:spTree>
    <p:extLst>
      <p:ext uri="{BB962C8B-B14F-4D97-AF65-F5344CB8AC3E}">
        <p14:creationId xmlns:p14="http://schemas.microsoft.com/office/powerpoint/2010/main" val="30413429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5" name="TextBox 2"/>
          <p:cNvSpPr txBox="1">
            <a:spLocks noChangeArrowheads="1"/>
          </p:cNvSpPr>
          <p:nvPr/>
        </p:nvSpPr>
        <p:spPr bwMode="auto">
          <a:xfrm>
            <a:off x="251520" y="1196752"/>
            <a:ext cx="7560840" cy="5601532"/>
          </a:xfrm>
          <a:prstGeom prst="rect">
            <a:avLst/>
          </a:prstGeom>
          <a:solidFill>
            <a:srgbClr val="FFFFFF"/>
          </a:solidFill>
          <a:ln>
            <a:noFill/>
          </a:ln>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900" lvl="0" indent="-342900">
              <a:buFont typeface="Arial"/>
              <a:buChar char="•"/>
            </a:pPr>
            <a:r>
              <a:rPr lang="it-IT" sz="1700" dirty="0">
                <a:latin typeface="+mn-lt"/>
              </a:rPr>
              <a:t>Il </a:t>
            </a:r>
            <a:r>
              <a:rPr lang="it-IT" sz="1700" b="1" dirty="0">
                <a:latin typeface="+mn-lt"/>
              </a:rPr>
              <a:t>dottor Verdi </a:t>
            </a:r>
            <a:r>
              <a:rPr lang="it-IT" sz="1700" dirty="0">
                <a:latin typeface="+mn-lt"/>
              </a:rPr>
              <a:t>è un dirigente del Comune di X. E’ a capo dell’ufficio “</a:t>
            </a:r>
            <a:r>
              <a:rPr lang="it-IT" sz="1700" b="1" dirty="0">
                <a:latin typeface="+mn-lt"/>
              </a:rPr>
              <a:t>Y</a:t>
            </a:r>
            <a:r>
              <a:rPr lang="it-IT" sz="1700" dirty="0">
                <a:latin typeface="+mn-lt"/>
              </a:rPr>
              <a:t>”, e</a:t>
            </a:r>
            <a:r>
              <a:rPr lang="it-IT" sz="1800" dirty="0"/>
              <a:t> </a:t>
            </a:r>
            <a:r>
              <a:rPr lang="it-IT" sz="1700" dirty="0">
                <a:latin typeface="+mn-lt"/>
              </a:rPr>
              <a:t>cura, in particolare, gli adempimenti  per il </a:t>
            </a:r>
            <a:r>
              <a:rPr lang="it-IT" sz="1700" b="1" dirty="0">
                <a:latin typeface="+mn-lt"/>
              </a:rPr>
              <a:t>pagamento dei canoni d’affitto</a:t>
            </a:r>
            <a:r>
              <a:rPr lang="it-IT" sz="1700" dirty="0">
                <a:latin typeface="+mn-lt"/>
              </a:rPr>
              <a:t>, delle spese condominiali  e delle utenze riguardanti gli immobili dell’ente o dall’ente tenuti in locazione.</a:t>
            </a:r>
          </a:p>
          <a:p>
            <a:pPr marL="342900" lvl="0" indent="-342900">
              <a:buFont typeface="Arial"/>
              <a:buChar char="•"/>
            </a:pPr>
            <a:r>
              <a:rPr lang="it-IT" sz="1700" dirty="0">
                <a:latin typeface="+mn-lt"/>
              </a:rPr>
              <a:t>Negli ultimi mesi, al suo ufficio è stato espressamente richiesto, vista la scarsità delle provviste economiche, di </a:t>
            </a:r>
            <a:r>
              <a:rPr lang="it-IT" sz="1700" b="1" dirty="0">
                <a:latin typeface="+mn-lt"/>
              </a:rPr>
              <a:t>non corrispondere con regolarità i pagamenti degli affitti ai proprietari degli edifici </a:t>
            </a:r>
            <a:r>
              <a:rPr lang="it-IT" sz="1700" dirty="0">
                <a:latin typeface="+mn-lt"/>
              </a:rPr>
              <a:t>che ospitano alcuni uffici comunali.</a:t>
            </a:r>
          </a:p>
          <a:p>
            <a:pPr marL="342900" lvl="0" indent="-342900">
              <a:buFont typeface="Arial"/>
              <a:buChar char="•"/>
            </a:pPr>
            <a:r>
              <a:rPr lang="it-IT" sz="1700" dirty="0">
                <a:latin typeface="+mn-lt"/>
              </a:rPr>
              <a:t>La consorte del dottor Verdi, peraltro, ha avuto </a:t>
            </a:r>
            <a:r>
              <a:rPr lang="it-IT" sz="1700" b="1" dirty="0">
                <a:latin typeface="+mn-lt"/>
              </a:rPr>
              <a:t>incarichi di consulenza </a:t>
            </a:r>
            <a:r>
              <a:rPr lang="it-IT" sz="1700" dirty="0">
                <a:latin typeface="+mn-lt"/>
              </a:rPr>
              <a:t>per una nota società del luogo che, tra le altre cose, è anche proprietaria di alcuni edifici che il Comune ha preso in affitto. Purtroppo, visto che i pagamenti da parte del Comune stanno tardando, a sua volta, la società </a:t>
            </a:r>
            <a:r>
              <a:rPr lang="it-IT" sz="1700" b="1" dirty="0">
                <a:latin typeface="+mn-lt"/>
              </a:rPr>
              <a:t>ha deciso di non assicurare l’erogazione dei pagamenti </a:t>
            </a:r>
            <a:r>
              <a:rPr lang="it-IT" sz="1700" dirty="0">
                <a:latin typeface="+mn-lt"/>
              </a:rPr>
              <a:t>proprio nei confronti dei consulenti esterni (tra cui la consorte del dottor Verdi). </a:t>
            </a:r>
          </a:p>
          <a:p>
            <a:pPr marL="342900" lvl="0" indent="-342900">
              <a:buFont typeface="Arial"/>
              <a:buChar char="•"/>
            </a:pPr>
            <a:r>
              <a:rPr lang="it-IT" sz="1700" dirty="0">
                <a:latin typeface="+mn-lt"/>
              </a:rPr>
              <a:t>Dal momento che il dottor Verdi ha sopportato una </a:t>
            </a:r>
            <a:r>
              <a:rPr lang="it-IT" sz="1700" b="1" dirty="0">
                <a:latin typeface="+mn-lt"/>
              </a:rPr>
              <a:t>ingente spesa </a:t>
            </a:r>
            <a:r>
              <a:rPr lang="it-IT" sz="1700" dirty="0">
                <a:latin typeface="+mn-lt"/>
              </a:rPr>
              <a:t>confidando sulle entrate economiche garantite dalle consulenze della moglie, egli versa in una situazione di grave precarietà finanziaria.</a:t>
            </a:r>
          </a:p>
          <a:p>
            <a:pPr marL="342900" lvl="0" indent="-342900">
              <a:buFont typeface="Arial"/>
              <a:buChar char="•"/>
            </a:pPr>
            <a:r>
              <a:rPr lang="it-IT" sz="1700" b="1" dirty="0">
                <a:latin typeface="+mn-lt"/>
              </a:rPr>
              <a:t>Nel corso di un evento pubblico organizzato dal Comune, il dottor Verdi viene avvicinato dal titolare della società suddetta che gli fa capire, con una certa perentorietà, che il pagamento delle prestazioni della consorte dipende esclusivamente dall’impegno che il dottor Verdi assicurerà nel “facilitare” i pagamenti da parte del Comune a favore della società.</a:t>
            </a:r>
          </a:p>
        </p:txBody>
      </p:sp>
      <p:pic>
        <p:nvPicPr>
          <p:cNvPr id="2" name="Picture 1"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934421" y="2996952"/>
            <a:ext cx="1204800" cy="2736304"/>
          </a:xfrm>
          <a:prstGeom prst="rect">
            <a:avLst/>
          </a:prstGeom>
        </p:spPr>
      </p:pic>
    </p:spTree>
    <p:extLst>
      <p:ext uri="{BB962C8B-B14F-4D97-AF65-F5344CB8AC3E}">
        <p14:creationId xmlns:p14="http://schemas.microsoft.com/office/powerpoint/2010/main" val="37080610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TextBox 2"/>
          <p:cNvSpPr txBox="1">
            <a:spLocks noChangeArrowheads="1"/>
          </p:cNvSpPr>
          <p:nvPr/>
        </p:nvSpPr>
        <p:spPr bwMode="auto">
          <a:xfrm>
            <a:off x="1403648" y="5508520"/>
            <a:ext cx="6264696" cy="584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3200" b="1" dirty="0">
                <a:solidFill>
                  <a:srgbClr val="800000"/>
                </a:solidFill>
                <a:latin typeface="+mn-lt"/>
              </a:rPr>
              <a:t>COSA FARA’ IL DOTTOR VERDI?</a:t>
            </a:r>
          </a:p>
        </p:txBody>
      </p:sp>
      <p:pic>
        <p:nvPicPr>
          <p:cNvPr id="6" name="Picture 5"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707904" y="1772816"/>
            <a:ext cx="1542884" cy="3504151"/>
          </a:xfrm>
          <a:prstGeom prst="rect">
            <a:avLst/>
          </a:prstGeom>
        </p:spPr>
      </p:pic>
    </p:spTree>
    <p:extLst>
      <p:ext uri="{BB962C8B-B14F-4D97-AF65-F5344CB8AC3E}">
        <p14:creationId xmlns:p14="http://schemas.microsoft.com/office/powerpoint/2010/main" val="27411179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1" name="TextBox 5"/>
          <p:cNvSpPr txBox="1">
            <a:spLocks noChangeArrowheads="1"/>
          </p:cNvSpPr>
          <p:nvPr/>
        </p:nvSpPr>
        <p:spPr bwMode="auto">
          <a:xfrm>
            <a:off x="6372200" y="5229200"/>
            <a:ext cx="237648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008000"/>
                </a:solidFill>
                <a:latin typeface="+mn-lt"/>
              </a:rPr>
              <a:t>NON FAVORIRA’ I PAGAMENTI</a:t>
            </a:r>
          </a:p>
        </p:txBody>
      </p:sp>
      <p:sp>
        <p:nvSpPr>
          <p:cNvPr id="563202" name="TextBox 6"/>
          <p:cNvSpPr txBox="1">
            <a:spLocks noChangeArrowheads="1"/>
          </p:cNvSpPr>
          <p:nvPr/>
        </p:nvSpPr>
        <p:spPr bwMode="auto">
          <a:xfrm>
            <a:off x="395536" y="5229200"/>
            <a:ext cx="2376487"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FF0000"/>
                </a:solidFill>
                <a:latin typeface="+mn-lt"/>
              </a:rPr>
              <a:t>FAVORIRA’ I PAGAMENTI A FAVORE DELLA SOCIETA’</a:t>
            </a:r>
          </a:p>
        </p:txBody>
      </p:sp>
      <p:sp>
        <p:nvSpPr>
          <p:cNvPr id="5" name="Left-Right Arrow Callout 4"/>
          <p:cNvSpPr/>
          <p:nvPr/>
        </p:nvSpPr>
        <p:spPr>
          <a:xfrm>
            <a:off x="1116013" y="4581128"/>
            <a:ext cx="6985000" cy="504825"/>
          </a:xfrm>
          <a:prstGeom prst="leftRightArrowCallout">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it-IT"/>
          </a:p>
        </p:txBody>
      </p:sp>
      <p:sp>
        <p:nvSpPr>
          <p:cNvPr id="13" name="Multiply 12"/>
          <p:cNvSpPr/>
          <p:nvPr/>
        </p:nvSpPr>
        <p:spPr>
          <a:xfrm>
            <a:off x="4284663" y="4581128"/>
            <a:ext cx="647700" cy="576263"/>
          </a:xfrm>
          <a:prstGeom prst="mathMultiply">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solidFill>
                <a:schemeClr val="bg1"/>
              </a:solidFill>
            </a:endParaRPr>
          </a:p>
        </p:txBody>
      </p:sp>
      <p:pic>
        <p:nvPicPr>
          <p:cNvPr id="9" name="Picture 8"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779912" y="1052736"/>
            <a:ext cx="1542884" cy="3504151"/>
          </a:xfrm>
          <a:prstGeom prst="rect">
            <a:avLst/>
          </a:prstGeom>
        </p:spPr>
      </p:pic>
    </p:spTree>
    <p:extLst>
      <p:ext uri="{BB962C8B-B14F-4D97-AF65-F5344CB8AC3E}">
        <p14:creationId xmlns:p14="http://schemas.microsoft.com/office/powerpoint/2010/main" val="7758821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5"/>
          <p:cNvSpPr txBox="1">
            <a:spLocks noChangeArrowheads="1"/>
          </p:cNvSpPr>
          <p:nvPr/>
        </p:nvSpPr>
        <p:spPr bwMode="auto">
          <a:xfrm>
            <a:off x="6372200" y="5229200"/>
            <a:ext cx="237648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008000"/>
                </a:solidFill>
                <a:latin typeface="+mn-lt"/>
              </a:rPr>
              <a:t>NON FAVORIRA’ I PAGAMENTI</a:t>
            </a:r>
          </a:p>
        </p:txBody>
      </p:sp>
      <p:sp>
        <p:nvSpPr>
          <p:cNvPr id="5" name="Left-Right Arrow Callout 4"/>
          <p:cNvSpPr/>
          <p:nvPr/>
        </p:nvSpPr>
        <p:spPr>
          <a:xfrm>
            <a:off x="1116013" y="4581128"/>
            <a:ext cx="6985000" cy="504825"/>
          </a:xfrm>
          <a:prstGeom prst="leftRightArrowCallout">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it-IT"/>
          </a:p>
        </p:txBody>
      </p:sp>
      <p:sp>
        <p:nvSpPr>
          <p:cNvPr id="13" name="Multiply 12"/>
          <p:cNvSpPr/>
          <p:nvPr/>
        </p:nvSpPr>
        <p:spPr>
          <a:xfrm>
            <a:off x="1259632" y="4509120"/>
            <a:ext cx="647700" cy="576263"/>
          </a:xfrm>
          <a:prstGeom prst="mathMultiply">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a:solidFill>
                <a:schemeClr val="bg1"/>
              </a:solidFill>
            </a:endParaRPr>
          </a:p>
        </p:txBody>
      </p:sp>
      <p:sp>
        <p:nvSpPr>
          <p:cNvPr id="2" name="Multiply 1"/>
          <p:cNvSpPr/>
          <p:nvPr/>
        </p:nvSpPr>
        <p:spPr>
          <a:xfrm>
            <a:off x="6876256" y="5085184"/>
            <a:ext cx="1296144" cy="936104"/>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TextBox 2"/>
          <p:cNvSpPr txBox="1"/>
          <p:nvPr/>
        </p:nvSpPr>
        <p:spPr>
          <a:xfrm>
            <a:off x="179512" y="2381979"/>
            <a:ext cx="2952328"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is-IS" sz="2400" b="1" dirty="0"/>
              <a:t>…e se decidesse favorire i pagamenti?</a:t>
            </a:r>
            <a:endParaRPr lang="it-IT" sz="2400" b="1" dirty="0"/>
          </a:p>
        </p:txBody>
      </p:sp>
      <p:sp>
        <p:nvSpPr>
          <p:cNvPr id="4" name="Chevron 3"/>
          <p:cNvSpPr/>
          <p:nvPr/>
        </p:nvSpPr>
        <p:spPr>
          <a:xfrm rot="5400000">
            <a:off x="1187624" y="3356992"/>
            <a:ext cx="792088" cy="648072"/>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pic>
        <p:nvPicPr>
          <p:cNvPr id="11" name="Picture 10"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923928" y="1052736"/>
            <a:ext cx="1542884" cy="3504151"/>
          </a:xfrm>
          <a:prstGeom prst="rect">
            <a:avLst/>
          </a:prstGeom>
        </p:spPr>
      </p:pic>
      <p:sp>
        <p:nvSpPr>
          <p:cNvPr id="15" name="TextBox 6"/>
          <p:cNvSpPr txBox="1">
            <a:spLocks noChangeArrowheads="1"/>
          </p:cNvSpPr>
          <p:nvPr/>
        </p:nvSpPr>
        <p:spPr bwMode="auto">
          <a:xfrm>
            <a:off x="395536" y="5229200"/>
            <a:ext cx="2376487"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FF0000"/>
                </a:solidFill>
                <a:latin typeface="+mn-lt"/>
              </a:rPr>
              <a:t>FAVORIRA’ I PAGAMENTI A FAVORE DELLA SOCIETA’</a:t>
            </a:r>
          </a:p>
        </p:txBody>
      </p:sp>
    </p:spTree>
    <p:extLst>
      <p:ext uri="{BB962C8B-B14F-4D97-AF65-F5344CB8AC3E}">
        <p14:creationId xmlns:p14="http://schemas.microsoft.com/office/powerpoint/2010/main" val="810317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38</a:t>
            </a:fld>
            <a:endParaRPr lang="it-IT"/>
          </a:p>
        </p:txBody>
      </p:sp>
      <p:sp>
        <p:nvSpPr>
          <p:cNvPr id="6" name="TextBox 5"/>
          <p:cNvSpPr txBox="1"/>
          <p:nvPr/>
        </p:nvSpPr>
        <p:spPr>
          <a:xfrm>
            <a:off x="381000" y="1371600"/>
            <a:ext cx="6480720" cy="4493538"/>
          </a:xfrm>
          <a:prstGeom prst="rect">
            <a:avLst/>
          </a:prstGeom>
          <a:noFill/>
        </p:spPr>
        <p:txBody>
          <a:bodyPr wrap="square">
            <a:spAutoFit/>
          </a:bodyPr>
          <a:lstStyle/>
          <a:p>
            <a:pPr marL="457200" indent="-457200">
              <a:buFont typeface="Arial"/>
              <a:buChar char="•"/>
              <a:defRPr/>
            </a:pPr>
            <a:r>
              <a:rPr lang="it-IT" sz="2400" dirty="0">
                <a:latin typeface="+mn-lt"/>
              </a:rPr>
              <a:t>L’area di rischio è: “</a:t>
            </a:r>
            <a:r>
              <a:rPr lang="it-IT" sz="2400" b="1" i="1" dirty="0">
                <a:latin typeface="+mn-lt"/>
              </a:rPr>
              <a:t>Gestione delle entrate, delle spese e del patrimonio </a:t>
            </a:r>
            <a:r>
              <a:rPr lang="it-IT" sz="2400" dirty="0">
                <a:latin typeface="+mn-lt"/>
              </a:rPr>
              <a:t>”.</a:t>
            </a:r>
          </a:p>
          <a:p>
            <a:pPr marL="342900" indent="-342900">
              <a:buFont typeface="Arial"/>
              <a:buChar char="•"/>
            </a:pPr>
            <a:r>
              <a:rPr lang="it-IT" sz="2000" b="1" dirty="0">
                <a:latin typeface="+mn-lt"/>
              </a:rPr>
              <a:t>Le attività connesse ai pagamenti potrebbero presentare rischi di corruzione quale, ad esempio, quello di ritardare (</a:t>
            </a:r>
            <a:r>
              <a:rPr lang="it-IT" sz="2000" b="1" dirty="0">
                <a:solidFill>
                  <a:srgbClr val="800000"/>
                </a:solidFill>
                <a:latin typeface="+mn-lt"/>
              </a:rPr>
              <a:t>o accelerare</a:t>
            </a:r>
            <a:r>
              <a:rPr lang="it-IT" sz="2000" b="1" dirty="0">
                <a:latin typeface="+mn-lt"/>
              </a:rPr>
              <a:t>) l’erogazione di compensi dovuti rispetto ai tempi contrattualmente previsti, liquidare fatture senza adeguata verifica della prestazione, sovrafatturare o fatturare prestazioni non svolte, effettuare registrazioni di bilancio e rilevazioni non corrette/non veritiere, permettere pagamenti senza rispettare la cronologia nella presentazione delle fatture, </a:t>
            </a:r>
            <a:r>
              <a:rPr lang="it-IT" sz="2000" b="1" dirty="0">
                <a:solidFill>
                  <a:srgbClr val="800000"/>
                </a:solidFill>
                <a:latin typeface="+mn-lt"/>
              </a:rPr>
              <a:t>provocando in tal modo favoritismi e disparità di trattamento tra i creditori dell’ente</a:t>
            </a:r>
            <a:r>
              <a:rPr lang="it-IT" sz="2000" b="1" dirty="0">
                <a:latin typeface="+mn-lt"/>
              </a:rPr>
              <a:t>. </a:t>
            </a:r>
          </a:p>
          <a:p>
            <a:pPr>
              <a:defRPr/>
            </a:pPr>
            <a:r>
              <a:rPr lang="it-IT" b="1" dirty="0">
                <a:latin typeface="+mn-lt"/>
              </a:rPr>
              <a:t>Fonte: Aggiornamento PNA/2015</a:t>
            </a:r>
          </a:p>
        </p:txBody>
      </p:sp>
      <p:pic>
        <p:nvPicPr>
          <p:cNvPr id="8" name="Picture 1" descr="Rossi watching 2.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40575" y="30163"/>
            <a:ext cx="2003425" cy="682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1134275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39</a:t>
            </a:fld>
            <a:endParaRPr lang="it-IT"/>
          </a:p>
        </p:txBody>
      </p:sp>
      <p:sp>
        <p:nvSpPr>
          <p:cNvPr id="6" name="TextBox 5"/>
          <p:cNvSpPr txBox="1"/>
          <p:nvPr/>
        </p:nvSpPr>
        <p:spPr>
          <a:xfrm>
            <a:off x="457200" y="1524000"/>
            <a:ext cx="6120680" cy="3970318"/>
          </a:xfrm>
          <a:prstGeom prst="rect">
            <a:avLst/>
          </a:prstGeom>
          <a:noFill/>
        </p:spPr>
        <p:txBody>
          <a:bodyPr wrap="square">
            <a:spAutoFit/>
          </a:bodyPr>
          <a:lstStyle/>
          <a:p>
            <a:pPr marL="457200" indent="-457200">
              <a:buFont typeface="Arial"/>
              <a:buChar char="•"/>
              <a:defRPr/>
            </a:pPr>
            <a:r>
              <a:rPr lang="it-IT" sz="2800" dirty="0">
                <a:latin typeface="+mn-lt"/>
              </a:rPr>
              <a:t>Dal punto di vista della “strategia anticorruzione” l’acquisizione da parte dell’amministrazione di una </a:t>
            </a:r>
            <a:r>
              <a:rPr lang="it-IT" sz="2800" b="1" dirty="0">
                <a:latin typeface="+mn-lt"/>
              </a:rPr>
              <a:t>informazione</a:t>
            </a:r>
            <a:r>
              <a:rPr lang="it-IT" sz="2800" dirty="0">
                <a:latin typeface="+mn-lt"/>
              </a:rPr>
              <a:t> in merito a questi comportamenti rappresenta l’emersione di uno specifico “</a:t>
            </a:r>
            <a:r>
              <a:rPr lang="it-IT" sz="2800" b="1" dirty="0">
                <a:latin typeface="+mn-lt"/>
              </a:rPr>
              <a:t>ALERT</a:t>
            </a:r>
            <a:r>
              <a:rPr lang="it-IT" sz="2800" dirty="0">
                <a:latin typeface="+mn-lt"/>
              </a:rPr>
              <a:t>”, il segnale che esiste un </a:t>
            </a:r>
            <a:r>
              <a:rPr lang="it-IT" sz="2800" b="1" dirty="0">
                <a:latin typeface="+mn-lt"/>
              </a:rPr>
              <a:t>RISCHIO</a:t>
            </a:r>
            <a:r>
              <a:rPr lang="it-IT" sz="2800" dirty="0">
                <a:latin typeface="+mn-lt"/>
              </a:rPr>
              <a:t> attuale di fallimento etico e/o </a:t>
            </a:r>
            <a:r>
              <a:rPr lang="it-IT" sz="2800" dirty="0" err="1">
                <a:latin typeface="+mn-lt"/>
              </a:rPr>
              <a:t>reputazionale</a:t>
            </a:r>
            <a:r>
              <a:rPr lang="it-IT" sz="2800" dirty="0">
                <a:latin typeface="+mn-lt"/>
              </a:rPr>
              <a:t> dell’amministrazione. </a:t>
            </a:r>
          </a:p>
        </p:txBody>
      </p:sp>
      <p:pic>
        <p:nvPicPr>
          <p:cNvPr id="8" name="Picture 1" descr="Rossi watching 2.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40575" y="30163"/>
            <a:ext cx="2003425" cy="682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77232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4"/>
          <p:cNvSpPr txBox="1">
            <a:spLocks noChangeArrowheads="1"/>
          </p:cNvSpPr>
          <p:nvPr/>
        </p:nvSpPr>
        <p:spPr bwMode="auto">
          <a:xfrm>
            <a:off x="2133600" y="1179546"/>
            <a:ext cx="6781800" cy="550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285750" indent="-285750">
              <a:buFont typeface="Arial"/>
              <a:buChar char="•"/>
              <a:defRPr/>
            </a:pPr>
            <a:r>
              <a:rPr lang="it-IT" sz="1600" b="1" dirty="0">
                <a:latin typeface="+mn-lt"/>
              </a:rPr>
              <a:t>Marta è una funzionaria che da poco lavora presso l’Ufficio anagrafe del Comune di X.</a:t>
            </a:r>
          </a:p>
          <a:p>
            <a:pPr marL="285750" indent="-285750">
              <a:buFont typeface="Arial"/>
              <a:buChar char="•"/>
              <a:defRPr/>
            </a:pPr>
            <a:r>
              <a:rPr lang="it-IT" sz="1600" b="1" dirty="0">
                <a:latin typeface="+mn-lt"/>
              </a:rPr>
              <a:t>In questa prima fase si è trovata a gestire le procedure di iscrizione anagrafica di cittadini comunitari. Il suo lavoro è a contatto con il pubblico che è composto, per lo più, da persone che, non parlando italiano, hanno difficoltà a comprendere quali documenti debbano produrre.</a:t>
            </a:r>
          </a:p>
          <a:p>
            <a:pPr marL="285750" indent="-285750">
              <a:buFont typeface="Arial"/>
              <a:buChar char="•"/>
              <a:defRPr/>
            </a:pPr>
            <a:r>
              <a:rPr lang="it-IT" sz="1600" b="1" dirty="0">
                <a:latin typeface="+mn-lt"/>
              </a:rPr>
              <a:t>Nel caso specifico di persone che non hanno un posto di lavoro, un documento piuttosto difficile da produrre è la copia dell’assicurazione sanitaria.</a:t>
            </a:r>
          </a:p>
          <a:p>
            <a:pPr marL="285750" indent="-285750">
              <a:buFont typeface="Arial"/>
              <a:buChar char="•"/>
              <a:defRPr/>
            </a:pPr>
            <a:r>
              <a:rPr lang="it-IT" sz="1600" b="1" dirty="0">
                <a:latin typeface="+mn-lt"/>
              </a:rPr>
              <a:t>Sofia, una ragazza greca di cui Marta si era occupata, non avendo capito che doveva produrre quel documento e non sapendo come ottenerlo, è dovuta tornare molte volte presso quell’ufficio e Marta si è sentita di doverla aiutare.</a:t>
            </a:r>
          </a:p>
          <a:p>
            <a:pPr marL="285750" indent="-285750">
              <a:buFont typeface="Arial"/>
              <a:buChar char="•"/>
              <a:defRPr/>
            </a:pPr>
            <a:r>
              <a:rPr lang="it-IT" sz="1600" b="1" dirty="0">
                <a:latin typeface="+mn-lt"/>
              </a:rPr>
              <a:t>Chiedendo ad un funzionario del suo ufficio, Marta viene a sapere che una delle tante agenzie assicurative presenti nel quartiere ha messo a disposizione dei biglietti da visita da consegnare ai richiedenti, nel caso si trovassero a dover produrre proprio quel documento. Il titolare dell’agenzia assicura anche che i propri operatori sono in grado di spiegare in varie lingue in cosa consiste l’assicurazione sanitaria e possono produrlo in tempi brevissimi ad un costo relativamente contenuto. </a:t>
            </a:r>
          </a:p>
          <a:p>
            <a:pPr marL="285750" indent="-285750">
              <a:buFont typeface="Arial"/>
              <a:buChar char="•"/>
              <a:defRPr/>
            </a:pPr>
            <a:r>
              <a:rPr lang="it-IT" sz="1600" b="1" dirty="0">
                <a:latin typeface="+mn-lt"/>
              </a:rPr>
              <a:t>A Marta viene in mente di consigliare a Sofia quell’agenzia, consegnandole uno di quei biglietti da visita</a:t>
            </a:r>
          </a:p>
        </p:txBody>
      </p:sp>
      <p:pic>
        <p:nvPicPr>
          <p:cNvPr id="2" name="Picture 1" descr="5b.jpg"/>
          <p:cNvPicPr>
            <a:picLocks noChangeAspect="1"/>
          </p:cNvPicPr>
          <p:nvPr/>
        </p:nvPicPr>
        <p:blipFill rotWithShape="1">
          <a:blip r:embed="rId2" cstate="email">
            <a:extLst>
              <a:ext uri="{28A0092B-C50C-407E-A947-70E740481C1C}">
                <a14:useLocalDpi xmlns:a14="http://schemas.microsoft.com/office/drawing/2010/main" val="0"/>
              </a:ext>
            </a:extLst>
          </a:blip>
          <a:srcRect l="64881" r="2150"/>
          <a:stretch/>
        </p:blipFill>
        <p:spPr>
          <a:xfrm>
            <a:off x="35496" y="2728339"/>
            <a:ext cx="1584176" cy="4085037"/>
          </a:xfrm>
          <a:prstGeom prst="rect">
            <a:avLst/>
          </a:prstGeom>
        </p:spPr>
      </p:pic>
      <p:sp>
        <p:nvSpPr>
          <p:cNvPr id="25609" name="TextBox 18"/>
          <p:cNvSpPr txBox="1">
            <a:spLocks noChangeArrowheads="1"/>
          </p:cNvSpPr>
          <p:nvPr/>
        </p:nvSpPr>
        <p:spPr bwMode="auto">
          <a:xfrm>
            <a:off x="1259632" y="1196752"/>
            <a:ext cx="461665" cy="2376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vert270">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defRPr/>
            </a:pPr>
            <a:r>
              <a:rPr lang="it-IT" sz="1800" b="1" dirty="0">
                <a:solidFill>
                  <a:srgbClr val="800000"/>
                </a:solidFill>
                <a:latin typeface="Calibri" charset="0"/>
              </a:rPr>
              <a:t>REAL-LIFE SCENARIO</a:t>
            </a:r>
          </a:p>
        </p:txBody>
      </p:sp>
    </p:spTree>
    <p:extLst>
      <p:ext uri="{BB962C8B-B14F-4D97-AF65-F5344CB8AC3E}">
        <p14:creationId xmlns:p14="http://schemas.microsoft.com/office/powerpoint/2010/main" val="11027912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259632" y="1700808"/>
            <a:ext cx="6624736"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is-IS" sz="2400" b="1" dirty="0"/>
              <a:t>…ma quale regola del Codice di Comportamento sta violando il dottor Verdi?</a:t>
            </a:r>
            <a:endParaRPr lang="it-IT" sz="2400" b="1" dirty="0"/>
          </a:p>
        </p:txBody>
      </p:sp>
      <p:pic>
        <p:nvPicPr>
          <p:cNvPr id="5" name="Picture 4"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707904" y="2564904"/>
            <a:ext cx="1542884" cy="3504151"/>
          </a:xfrm>
          <a:prstGeom prst="rect">
            <a:avLst/>
          </a:prstGeom>
        </p:spPr>
      </p:pic>
    </p:spTree>
    <p:extLst>
      <p:ext uri="{BB962C8B-B14F-4D97-AF65-F5344CB8AC3E}">
        <p14:creationId xmlns:p14="http://schemas.microsoft.com/office/powerpoint/2010/main" val="34663088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331640" y="1628800"/>
            <a:ext cx="6624736"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is-IS" sz="2400" b="1" dirty="0"/>
              <a:t>…ma quale regola del Codice di Comportamento sta violando il dottor Verdi?</a:t>
            </a:r>
            <a:endParaRPr lang="it-IT" sz="2400" b="1" dirty="0"/>
          </a:p>
        </p:txBody>
      </p:sp>
      <p:sp>
        <p:nvSpPr>
          <p:cNvPr id="3" name="TextBox 2"/>
          <p:cNvSpPr txBox="1"/>
          <p:nvPr/>
        </p:nvSpPr>
        <p:spPr>
          <a:xfrm>
            <a:off x="251520" y="2852936"/>
            <a:ext cx="8568952" cy="3693319"/>
          </a:xfrm>
          <a:prstGeom prst="rect">
            <a:avLst/>
          </a:prstGeom>
          <a:noFill/>
        </p:spPr>
        <p:txBody>
          <a:bodyPr wrap="square" rtlCol="0">
            <a:spAutoFit/>
          </a:bodyPr>
          <a:lstStyle/>
          <a:p>
            <a:r>
              <a:rPr lang="it-IT" b="1" dirty="0">
                <a:latin typeface="+mn-lt"/>
              </a:rPr>
              <a:t>Art. 7 (Obbligo di astensione) </a:t>
            </a:r>
            <a:endParaRPr lang="it-IT" dirty="0">
              <a:latin typeface="+mn-lt"/>
            </a:endParaRPr>
          </a:p>
          <a:p>
            <a:endParaRPr lang="it-IT" dirty="0">
              <a:latin typeface="+mn-lt"/>
            </a:endParaRPr>
          </a:p>
          <a:p>
            <a:r>
              <a:rPr lang="it-IT" b="1" dirty="0">
                <a:latin typeface="+mn-lt"/>
              </a:rPr>
              <a:t>1. Il dipendente </a:t>
            </a:r>
            <a:r>
              <a:rPr lang="it-IT" b="1" dirty="0">
                <a:solidFill>
                  <a:srgbClr val="800000"/>
                </a:solidFill>
                <a:latin typeface="+mn-lt"/>
              </a:rPr>
              <a:t>si astiene dal partecipare all'adozione di decisioni o ad </a:t>
            </a:r>
            <a:r>
              <a:rPr lang="it-IT" b="1" dirty="0" err="1">
                <a:solidFill>
                  <a:srgbClr val="800000"/>
                </a:solidFill>
                <a:latin typeface="+mn-lt"/>
              </a:rPr>
              <a:t>attivita</a:t>
            </a:r>
            <a:r>
              <a:rPr lang="it-IT" b="1" dirty="0">
                <a:solidFill>
                  <a:srgbClr val="800000"/>
                </a:solidFill>
                <a:latin typeface="+mn-lt"/>
              </a:rPr>
              <a:t>̀ </a:t>
            </a:r>
            <a:r>
              <a:rPr lang="it-IT" b="1" dirty="0">
                <a:latin typeface="+mn-lt"/>
              </a:rPr>
              <a:t>che possano coinvolgere </a:t>
            </a:r>
            <a:r>
              <a:rPr lang="it-IT" b="1" dirty="0">
                <a:solidFill>
                  <a:srgbClr val="800000"/>
                </a:solidFill>
                <a:latin typeface="+mn-lt"/>
              </a:rPr>
              <a:t>interessi propri</a:t>
            </a:r>
            <a:r>
              <a:rPr lang="it-IT" b="1" dirty="0">
                <a:latin typeface="+mn-lt"/>
              </a:rPr>
              <a:t>, ovvero di suoi parenti, affini entro il secondo grado, </a:t>
            </a:r>
            <a:r>
              <a:rPr lang="it-IT" b="1" dirty="0">
                <a:solidFill>
                  <a:srgbClr val="800000"/>
                </a:solidFill>
                <a:latin typeface="+mn-lt"/>
              </a:rPr>
              <a:t>del coniuge</a:t>
            </a:r>
            <a:r>
              <a:rPr lang="it-IT" b="1" dirty="0">
                <a:latin typeface="+mn-lt"/>
              </a:rPr>
              <a:t> o di conviventi, oppure di persone con le quali abbia rapporti di frequentazione abituale o altro rapporto preferenziale, di individui od organizzazioni con cui in prima persona o il </a:t>
            </a:r>
            <a:r>
              <a:rPr lang="it-IT" b="1" dirty="0">
                <a:solidFill>
                  <a:srgbClr val="800000"/>
                </a:solidFill>
                <a:latin typeface="+mn-lt"/>
              </a:rPr>
              <a:t>coniuge </a:t>
            </a:r>
            <a:r>
              <a:rPr lang="it-IT" b="1" dirty="0">
                <a:latin typeface="+mn-lt"/>
              </a:rPr>
              <a:t>abbia causa pendente o grave inimicizia o </a:t>
            </a:r>
            <a:r>
              <a:rPr lang="it-IT" b="1" dirty="0">
                <a:solidFill>
                  <a:srgbClr val="800000"/>
                </a:solidFill>
                <a:latin typeface="+mn-lt"/>
              </a:rPr>
              <a:t>rapporti di credito o debito significativi</a:t>
            </a:r>
            <a:r>
              <a:rPr lang="it-IT" b="1" dirty="0">
                <a:latin typeface="+mn-lt"/>
              </a:rPr>
              <a:t>, di individui od organizzazioni di cui sia tutore, curatore, procuratore o agente, di enti, associazioni anche non riconosciute, comitati, </a:t>
            </a:r>
            <a:r>
              <a:rPr lang="it-IT" b="1" dirty="0" err="1">
                <a:latin typeface="+mn-lt"/>
              </a:rPr>
              <a:t>societa</a:t>
            </a:r>
            <a:r>
              <a:rPr lang="it-IT" b="1" dirty="0">
                <a:latin typeface="+mn-lt"/>
              </a:rPr>
              <a:t>̀ o stabilimenti di cui sia amministratore o gerente o dirigente. Il dipendente si astiene in ogni altro caso in cui esistano gravi ragioni di convenienza. Sull'astensione decide il responsabile dell’ufficio di appartenenza. </a:t>
            </a:r>
          </a:p>
          <a:p>
            <a:endParaRPr lang="it-IT" dirty="0">
              <a:latin typeface="+mn-lt"/>
            </a:endParaRPr>
          </a:p>
        </p:txBody>
      </p:sp>
    </p:spTree>
    <p:extLst>
      <p:ext uri="{BB962C8B-B14F-4D97-AF65-F5344CB8AC3E}">
        <p14:creationId xmlns:p14="http://schemas.microsoft.com/office/powerpoint/2010/main" val="2472220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4DC1984-2836-4B46-947B-6435B48BF971}" type="slidenum">
              <a:rPr lang="it-IT" smtClean="0"/>
              <a:pPr/>
              <a:t>42</a:t>
            </a:fld>
            <a:endParaRPr lang="it-IT"/>
          </a:p>
        </p:txBody>
      </p:sp>
      <p:sp>
        <p:nvSpPr>
          <p:cNvPr id="6" name="TextBox 5"/>
          <p:cNvSpPr txBox="1"/>
          <p:nvPr/>
        </p:nvSpPr>
        <p:spPr>
          <a:xfrm>
            <a:off x="357075" y="1219200"/>
            <a:ext cx="6500925" cy="5016758"/>
          </a:xfrm>
          <a:prstGeom prst="rect">
            <a:avLst/>
          </a:prstGeom>
          <a:solidFill>
            <a:srgbClr val="FFFFFF"/>
          </a:solidFill>
        </p:spPr>
        <p:txBody>
          <a:bodyPr wrap="square">
            <a:spAutoFit/>
          </a:bodyPr>
          <a:lstStyle/>
          <a:p>
            <a:pPr lvl="0"/>
            <a:r>
              <a:rPr lang="it-IT" sz="2000" b="1" dirty="0">
                <a:latin typeface="+mn-lt"/>
              </a:rPr>
              <a:t>Se il dottor Verdi deciderà di favorire l’erogazione dei pagamenti a favore di quella società</a:t>
            </a:r>
            <a:r>
              <a:rPr lang="is-IS" sz="2000" dirty="0">
                <a:latin typeface="+mn-lt"/>
              </a:rPr>
              <a:t>…</a:t>
            </a:r>
            <a:endParaRPr lang="it-IT" sz="2000" dirty="0">
              <a:latin typeface="+mn-lt"/>
            </a:endParaRPr>
          </a:p>
          <a:p>
            <a:pPr marL="342900" lvl="0" indent="-342900">
              <a:buFont typeface="Arial"/>
              <a:buChar char="•"/>
            </a:pPr>
            <a:r>
              <a:rPr lang="is-IS" sz="2000" dirty="0">
                <a:latin typeface="+mn-lt"/>
              </a:rPr>
              <a:t>…</a:t>
            </a:r>
            <a:r>
              <a:rPr lang="it-IT" sz="2000" dirty="0">
                <a:latin typeface="+mn-lt"/>
              </a:rPr>
              <a:t>contribuirà a rafforzare nell'</a:t>
            </a:r>
            <a:r>
              <a:rPr lang="it-IT" sz="2000" b="1" dirty="0">
                <a:latin typeface="+mn-lt"/>
              </a:rPr>
              <a:t>opinione pubblica </a:t>
            </a:r>
            <a:r>
              <a:rPr lang="it-IT" sz="2000" dirty="0">
                <a:latin typeface="+mn-lt"/>
              </a:rPr>
              <a:t>la netta </a:t>
            </a:r>
            <a:r>
              <a:rPr lang="it-IT" sz="2000" b="1" dirty="0">
                <a:latin typeface="+mn-lt"/>
              </a:rPr>
              <a:t>percezione</a:t>
            </a:r>
            <a:r>
              <a:rPr lang="it-IT" sz="2000" dirty="0">
                <a:latin typeface="+mn-lt"/>
              </a:rPr>
              <a:t> che chi lavora in quella amministrazione, invece di promuovere in via esclusiva l’interesse pubblico, è lì per </a:t>
            </a:r>
            <a:r>
              <a:rPr lang="it-IT" sz="2000" b="1" dirty="0">
                <a:latin typeface="+mn-lt"/>
              </a:rPr>
              <a:t>curare interessi propri o del proprio nucleo familiare</a:t>
            </a:r>
            <a:r>
              <a:rPr lang="it-IT" sz="2000" dirty="0">
                <a:latin typeface="+mn-lt"/>
              </a:rPr>
              <a:t>. Contribuirà, cioè, a rafforzare la percezione della “</a:t>
            </a:r>
            <a:r>
              <a:rPr lang="it-IT" sz="2000" b="1" dirty="0">
                <a:latin typeface="+mn-lt"/>
              </a:rPr>
              <a:t>mercificazione</a:t>
            </a:r>
            <a:r>
              <a:rPr lang="it-IT" sz="2000" dirty="0">
                <a:latin typeface="+mn-lt"/>
              </a:rPr>
              <a:t>” della f</a:t>
            </a:r>
            <a:r>
              <a:rPr lang="it-IT" sz="2000" b="1" dirty="0">
                <a:latin typeface="+mn-lt"/>
              </a:rPr>
              <a:t>unzione pubblica</a:t>
            </a:r>
            <a:r>
              <a:rPr lang="it-IT" sz="2000" dirty="0">
                <a:latin typeface="+mn-lt"/>
              </a:rPr>
              <a:t>.</a:t>
            </a:r>
          </a:p>
          <a:p>
            <a:pPr marL="342900" lvl="0" indent="-342900">
              <a:buFont typeface="Arial"/>
              <a:buChar char="•"/>
            </a:pPr>
            <a:r>
              <a:rPr lang="it-IT" sz="2000" dirty="0">
                <a:latin typeface="+mn-lt"/>
              </a:rPr>
              <a:t>Inoltre, contribuirà a rafforzare una </a:t>
            </a:r>
            <a:r>
              <a:rPr lang="it-IT" sz="2000" b="1" dirty="0">
                <a:latin typeface="+mn-lt"/>
              </a:rPr>
              <a:t>cultura diffusa</a:t>
            </a:r>
            <a:r>
              <a:rPr lang="it-IT" sz="2000" dirty="0">
                <a:latin typeface="+mn-lt"/>
              </a:rPr>
              <a:t> tra gli operatori economici locali per i quali gli interessi privati possano rappresentare un “</a:t>
            </a:r>
            <a:r>
              <a:rPr lang="it-IT" sz="2000" b="1" dirty="0">
                <a:latin typeface="+mn-lt"/>
              </a:rPr>
              <a:t>mezzo</a:t>
            </a:r>
            <a:r>
              <a:rPr lang="it-IT" sz="2000" dirty="0">
                <a:latin typeface="+mn-lt"/>
              </a:rPr>
              <a:t>” per esercitare pressioni indebite nei confronti dei dipendenti pubblici.</a:t>
            </a:r>
          </a:p>
          <a:p>
            <a:pPr marL="342900" lvl="0" indent="-342900">
              <a:buFont typeface="Arial"/>
              <a:buChar char="•"/>
            </a:pPr>
            <a:r>
              <a:rPr lang="it-IT" sz="2000" dirty="0">
                <a:latin typeface="+mn-lt"/>
              </a:rPr>
              <a:t>Rafforzerà la “</a:t>
            </a:r>
            <a:r>
              <a:rPr lang="it-IT" sz="2000" b="1" dirty="0">
                <a:latin typeface="+mn-lt"/>
              </a:rPr>
              <a:t>selezione avversa</a:t>
            </a:r>
            <a:r>
              <a:rPr lang="it-IT" sz="2000" dirty="0">
                <a:latin typeface="+mn-lt"/>
              </a:rPr>
              <a:t>” degli operatori economici locali, premiando coloro che sono disponibili a violare le regole e sanzionando coloro che non lo sono</a:t>
            </a:r>
          </a:p>
        </p:txBody>
      </p:sp>
      <p:pic>
        <p:nvPicPr>
          <p:cNvPr id="8" name="Picture 1" descr="Rossi watching 2.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40575" y="30163"/>
            <a:ext cx="2003425" cy="682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0990523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4DC1984-2836-4B46-947B-6435B48BF971}" type="slidenum">
              <a:rPr lang="it-IT" smtClean="0"/>
              <a:pPr/>
              <a:t>43</a:t>
            </a:fld>
            <a:endParaRPr lang="it-IT"/>
          </a:p>
        </p:txBody>
      </p:sp>
      <p:sp>
        <p:nvSpPr>
          <p:cNvPr id="6" name="TextBox 5"/>
          <p:cNvSpPr txBox="1"/>
          <p:nvPr/>
        </p:nvSpPr>
        <p:spPr>
          <a:xfrm>
            <a:off x="2771800" y="2204864"/>
            <a:ext cx="6120680" cy="3539431"/>
          </a:xfrm>
          <a:prstGeom prst="rect">
            <a:avLst/>
          </a:prstGeom>
          <a:noFill/>
        </p:spPr>
        <p:txBody>
          <a:bodyPr wrap="square">
            <a:spAutoFit/>
          </a:bodyPr>
          <a:lstStyle/>
          <a:p>
            <a:pPr marL="457200" indent="-457200">
              <a:buFont typeface="Arial"/>
              <a:buChar char="•"/>
              <a:defRPr/>
            </a:pPr>
            <a:r>
              <a:rPr lang="it-IT" sz="2800" dirty="0">
                <a:latin typeface="+mn-lt"/>
              </a:rPr>
              <a:t>Per l’Ente, </a:t>
            </a:r>
            <a:r>
              <a:rPr lang="it-IT" sz="2800" b="1" dirty="0">
                <a:latin typeface="+mn-lt"/>
              </a:rPr>
              <a:t>essere informati sui comportamenti dei propri dipendenti </a:t>
            </a:r>
            <a:r>
              <a:rPr lang="it-IT" sz="2800" dirty="0">
                <a:latin typeface="+mn-lt"/>
              </a:rPr>
              <a:t>costituisce un elemento cruciale ai fini della costruzione di una adeguata strategia di prevenzione della corruzione.</a:t>
            </a:r>
          </a:p>
          <a:p>
            <a:pPr marL="457200" indent="-457200">
              <a:buFont typeface="Arial"/>
              <a:buChar char="•"/>
              <a:defRPr/>
            </a:pPr>
            <a:r>
              <a:rPr lang="it-IT" sz="2800" dirty="0">
                <a:latin typeface="+mn-lt"/>
              </a:rPr>
              <a:t>L’Ente, infatti, potrebbe scoprire che</a:t>
            </a:r>
            <a:r>
              <a:rPr lang="is-IS" sz="2800" dirty="0">
                <a:latin typeface="+mn-lt"/>
              </a:rPr>
              <a:t>…</a:t>
            </a:r>
            <a:endParaRPr lang="it-IT" sz="2800" dirty="0">
              <a:latin typeface="+mn-lt"/>
              <a:cs typeface="+mn-cs"/>
            </a:endParaRPr>
          </a:p>
        </p:txBody>
      </p:sp>
      <p:pic>
        <p:nvPicPr>
          <p:cNvPr id="7"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683568" y="2204864"/>
            <a:ext cx="1481452" cy="3504151"/>
          </a:xfrm>
          <a:prstGeom prst="rect">
            <a:avLst/>
          </a:prstGeom>
        </p:spPr>
      </p:pic>
    </p:spTree>
    <p:extLst>
      <p:ext uri="{BB962C8B-B14F-4D97-AF65-F5344CB8AC3E}">
        <p14:creationId xmlns:p14="http://schemas.microsoft.com/office/powerpoint/2010/main" val="35542211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2420888"/>
            <a:ext cx="8892480"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aphicFrame>
        <p:nvGraphicFramePr>
          <p:cNvPr id="10" name="Diagram 9"/>
          <p:cNvGraphicFramePr/>
          <p:nvPr>
            <p:extLst>
              <p:ext uri="{D42A27DB-BD31-4B8C-83A1-F6EECF244321}">
                <p14:modId xmlns:p14="http://schemas.microsoft.com/office/powerpoint/2010/main" val="2766041553"/>
              </p:ext>
            </p:extLst>
          </p:nvPr>
        </p:nvGraphicFramePr>
        <p:xfrm>
          <a:off x="0" y="1397000"/>
          <a:ext cx="9144000"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1187624" y="1772816"/>
            <a:ext cx="7056784" cy="461665"/>
          </a:xfrm>
          <a:prstGeom prst="rect">
            <a:avLst/>
          </a:prstGeom>
          <a:noFill/>
        </p:spPr>
        <p:txBody>
          <a:bodyPr wrap="square" rtlCol="0">
            <a:spAutoFit/>
          </a:bodyPr>
          <a:lstStyle/>
          <a:p>
            <a:pPr algn="ctr"/>
            <a:r>
              <a:rPr lang="is-IS" sz="2400" b="1" dirty="0"/>
              <a:t>…esistono tre diversi fattori da analizzare...</a:t>
            </a:r>
            <a:endParaRPr lang="it-IT" sz="2400" b="1" dirty="0"/>
          </a:p>
        </p:txBody>
      </p:sp>
      <p:pic>
        <p:nvPicPr>
          <p:cNvPr id="8" name="Picture 7" descr="Rossi watching.jp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flipH="1">
            <a:off x="3923928" y="4365104"/>
            <a:ext cx="1004615" cy="2376264"/>
          </a:xfrm>
          <a:prstGeom prst="rect">
            <a:avLst/>
          </a:prstGeom>
        </p:spPr>
      </p:pic>
    </p:spTree>
    <p:extLst>
      <p:ext uri="{BB962C8B-B14F-4D97-AF65-F5344CB8AC3E}">
        <p14:creationId xmlns:p14="http://schemas.microsoft.com/office/powerpoint/2010/main" val="26731404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aphicFrame>
        <p:nvGraphicFramePr>
          <p:cNvPr id="10" name="Diagram 9"/>
          <p:cNvGraphicFramePr/>
          <p:nvPr>
            <p:extLst>
              <p:ext uri="{D42A27DB-BD31-4B8C-83A1-F6EECF244321}">
                <p14:modId xmlns:p14="http://schemas.microsoft.com/office/powerpoint/2010/main" val="369517935"/>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3131840" y="1844824"/>
            <a:ext cx="5544616" cy="4893647"/>
          </a:xfrm>
          <a:prstGeom prst="rect">
            <a:avLst/>
          </a:prstGeom>
          <a:solidFill>
            <a:srgbClr val="FFFFFF"/>
          </a:solidFill>
        </p:spPr>
        <p:txBody>
          <a:bodyPr wrap="square" rtlCol="0">
            <a:spAutoFit/>
          </a:bodyPr>
          <a:lstStyle/>
          <a:p>
            <a:pPr lvl="0"/>
            <a:r>
              <a:rPr lang="it-IT" sz="2400" dirty="0">
                <a:latin typeface="+mn-lt"/>
              </a:rPr>
              <a:t>Il dottor Verdi</a:t>
            </a:r>
            <a:r>
              <a:rPr lang="is-IS" sz="2400" dirty="0">
                <a:latin typeface="+mn-lt"/>
              </a:rPr>
              <a:t>…</a:t>
            </a:r>
            <a:endParaRPr lang="it-IT" sz="2400" dirty="0">
              <a:latin typeface="+mn-lt"/>
            </a:endParaRPr>
          </a:p>
          <a:p>
            <a:pPr marL="285750" lvl="0" indent="-285750">
              <a:buFont typeface="Arial"/>
              <a:buChar char="•"/>
            </a:pPr>
            <a:r>
              <a:rPr lang="it-IT" sz="2400" dirty="0">
                <a:latin typeface="+mn-lt"/>
              </a:rPr>
              <a:t>non ritiene che quel comportamento sia commendevole dal momento che </a:t>
            </a:r>
            <a:r>
              <a:rPr lang="it-IT" sz="2400" b="1" dirty="0">
                <a:latin typeface="+mn-lt"/>
              </a:rPr>
              <a:t>il pagamento era comunque dovuto e, quindi, sta operando in uno spirito di “</a:t>
            </a:r>
            <a:r>
              <a:rPr lang="it-IT" sz="2400" b="1" i="1" dirty="0" err="1">
                <a:latin typeface="+mn-lt"/>
              </a:rPr>
              <a:t>pacta</a:t>
            </a:r>
            <a:r>
              <a:rPr lang="it-IT" sz="2400" b="1" i="1" dirty="0">
                <a:latin typeface="+mn-lt"/>
              </a:rPr>
              <a:t> </a:t>
            </a:r>
            <a:r>
              <a:rPr lang="it-IT" sz="2400" b="1" i="1" dirty="0" err="1">
                <a:latin typeface="+mn-lt"/>
              </a:rPr>
              <a:t>sunt</a:t>
            </a:r>
            <a:r>
              <a:rPr lang="it-IT" sz="2400" b="1" i="1" dirty="0">
                <a:latin typeface="+mn-lt"/>
              </a:rPr>
              <a:t> </a:t>
            </a:r>
            <a:r>
              <a:rPr lang="it-IT" sz="2400" b="1" i="1" dirty="0" err="1">
                <a:latin typeface="+mn-lt"/>
              </a:rPr>
              <a:t>servanda</a:t>
            </a:r>
            <a:r>
              <a:rPr lang="it-IT" sz="2400" b="1" dirty="0">
                <a:latin typeface="+mn-lt"/>
              </a:rPr>
              <a:t>”, attribuendo al Comune la violazione dei patti contrattuali</a:t>
            </a:r>
            <a:endParaRPr lang="it-IT" sz="2400" dirty="0">
              <a:latin typeface="+mn-lt"/>
            </a:endParaRPr>
          </a:p>
          <a:p>
            <a:r>
              <a:rPr lang="it-IT" sz="2400" dirty="0">
                <a:latin typeface="+mn-lt"/>
              </a:rPr>
              <a:t>e/o</a:t>
            </a:r>
          </a:p>
          <a:p>
            <a:pPr marL="285750" indent="-285750">
              <a:buFont typeface="Arial"/>
              <a:buChar char="•"/>
            </a:pPr>
            <a:r>
              <a:rPr lang="it-IT" sz="2400" dirty="0">
                <a:latin typeface="+mn-lt"/>
              </a:rPr>
              <a:t>egli versa in una </a:t>
            </a:r>
            <a:r>
              <a:rPr lang="it-IT" sz="2400" b="1" dirty="0">
                <a:latin typeface="+mn-lt"/>
              </a:rPr>
              <a:t>grave situazione economica</a:t>
            </a:r>
            <a:r>
              <a:rPr lang="it-IT" sz="2400" dirty="0">
                <a:latin typeface="+mn-lt"/>
              </a:rPr>
              <a:t> dal momento che ha dovuto sostenere ingenti spese (e quelle le ha dovute pagare subito).</a:t>
            </a:r>
          </a:p>
        </p:txBody>
      </p:sp>
      <p:pic>
        <p:nvPicPr>
          <p:cNvPr id="9" name="Picture 8" descr="Rossi watching.jp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flipH="1">
            <a:off x="539552" y="4526275"/>
            <a:ext cx="977396" cy="2311883"/>
          </a:xfrm>
          <a:prstGeom prst="rect">
            <a:avLst/>
          </a:prstGeom>
        </p:spPr>
      </p:pic>
    </p:spTree>
    <p:extLst>
      <p:ext uri="{BB962C8B-B14F-4D97-AF65-F5344CB8AC3E}">
        <p14:creationId xmlns:p14="http://schemas.microsoft.com/office/powerpoint/2010/main" val="25725286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2420888"/>
            <a:ext cx="8892480"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aphicFrame>
        <p:nvGraphicFramePr>
          <p:cNvPr id="10" name="Diagram 9"/>
          <p:cNvGraphicFramePr/>
          <p:nvPr>
            <p:extLst>
              <p:ext uri="{D42A27DB-BD31-4B8C-83A1-F6EECF244321}">
                <p14:modId xmlns:p14="http://schemas.microsoft.com/office/powerpoint/2010/main" val="1357005456"/>
              </p:ext>
            </p:extLst>
          </p:nvPr>
        </p:nvGraphicFramePr>
        <p:xfrm>
          <a:off x="0" y="1397000"/>
          <a:ext cx="9144000"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1187624" y="1772816"/>
            <a:ext cx="7056784" cy="461665"/>
          </a:xfrm>
          <a:prstGeom prst="rect">
            <a:avLst/>
          </a:prstGeom>
          <a:noFill/>
        </p:spPr>
        <p:txBody>
          <a:bodyPr wrap="square" rtlCol="0">
            <a:spAutoFit/>
          </a:bodyPr>
          <a:lstStyle/>
          <a:p>
            <a:pPr algn="ctr"/>
            <a:r>
              <a:rPr lang="is-IS" sz="2400" b="1" dirty="0"/>
              <a:t>…esistono tre diversi fattori da analizzare...</a:t>
            </a:r>
            <a:endParaRPr lang="it-IT" sz="2400" b="1" dirty="0"/>
          </a:p>
        </p:txBody>
      </p:sp>
      <p:pic>
        <p:nvPicPr>
          <p:cNvPr id="9" name="Picture 8" descr="Rossi watching.jp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flipH="1">
            <a:off x="3923928" y="4365104"/>
            <a:ext cx="1004615" cy="2376264"/>
          </a:xfrm>
          <a:prstGeom prst="rect">
            <a:avLst/>
          </a:prstGeom>
        </p:spPr>
      </p:pic>
    </p:spTree>
    <p:extLst>
      <p:ext uri="{BB962C8B-B14F-4D97-AF65-F5344CB8AC3E}">
        <p14:creationId xmlns:p14="http://schemas.microsoft.com/office/powerpoint/2010/main" val="3365076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aphicFrame>
        <p:nvGraphicFramePr>
          <p:cNvPr id="10" name="Diagram 9"/>
          <p:cNvGraphicFramePr/>
          <p:nvPr>
            <p:extLst>
              <p:ext uri="{D42A27DB-BD31-4B8C-83A1-F6EECF244321}">
                <p14:modId xmlns:p14="http://schemas.microsoft.com/office/powerpoint/2010/main" val="3769005622"/>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3131840" y="2060848"/>
            <a:ext cx="5544616" cy="3785652"/>
          </a:xfrm>
          <a:prstGeom prst="rect">
            <a:avLst/>
          </a:prstGeom>
          <a:noFill/>
        </p:spPr>
        <p:txBody>
          <a:bodyPr wrap="square" rtlCol="0">
            <a:spAutoFit/>
          </a:bodyPr>
          <a:lstStyle/>
          <a:p>
            <a:pPr lvl="0"/>
            <a:r>
              <a:rPr lang="it-IT" sz="2000" dirty="0">
                <a:latin typeface="+mn-lt"/>
              </a:rPr>
              <a:t>Il dottor Verdi sta valutando se “facilitare” i pagamenti alla società</a:t>
            </a:r>
            <a:r>
              <a:rPr lang="is-IS" sz="2000" dirty="0">
                <a:latin typeface="+mn-lt"/>
              </a:rPr>
              <a:t>…</a:t>
            </a:r>
            <a:endParaRPr lang="it-IT" sz="2000" dirty="0">
              <a:latin typeface="+mn-lt"/>
            </a:endParaRPr>
          </a:p>
          <a:p>
            <a:pPr marL="342900" lvl="0" indent="-342900">
              <a:buFont typeface="Arial"/>
              <a:buChar char="•"/>
            </a:pPr>
            <a:r>
              <a:rPr lang="is-IS" sz="2000" dirty="0">
                <a:latin typeface="+mn-lt"/>
              </a:rPr>
              <a:t>…</a:t>
            </a:r>
            <a:r>
              <a:rPr lang="it-IT" sz="2000" b="1" dirty="0">
                <a:latin typeface="+mn-lt"/>
              </a:rPr>
              <a:t>I dati sui tempi di pagamento </a:t>
            </a:r>
            <a:r>
              <a:rPr lang="it-IT" sz="2000" dirty="0">
                <a:latin typeface="+mn-lt"/>
              </a:rPr>
              <a:t>non vengono pubblicati nella apposita sezione “Amministrazione Trasparente” del sito dell’amministrazione, né esiste una ragionevole previsione che sarà fatto in futuro, visto lo stato di disorganizzazione in cui versa quell’ufficio.</a:t>
            </a:r>
          </a:p>
          <a:p>
            <a:pPr marL="342900" lvl="0" indent="-342900">
              <a:buFont typeface="Arial"/>
              <a:buChar char="•"/>
            </a:pPr>
            <a:r>
              <a:rPr lang="it-IT" sz="2000" dirty="0">
                <a:latin typeface="+mn-lt"/>
              </a:rPr>
              <a:t>il </a:t>
            </a:r>
            <a:r>
              <a:rPr lang="it-IT" sz="2000" b="1" dirty="0">
                <a:latin typeface="+mn-lt"/>
              </a:rPr>
              <a:t>responsabile dell'ufficio</a:t>
            </a:r>
            <a:r>
              <a:rPr lang="it-IT" sz="2000" dirty="0">
                <a:latin typeface="+mn-lt"/>
              </a:rPr>
              <a:t> è stato recentemente coinvolto in un caso di </a:t>
            </a:r>
            <a:r>
              <a:rPr lang="it-IT" sz="2000" b="1" dirty="0">
                <a:latin typeface="+mn-lt"/>
              </a:rPr>
              <a:t>nomine sospette </a:t>
            </a:r>
            <a:r>
              <a:rPr lang="it-IT" sz="2000" dirty="0">
                <a:latin typeface="+mn-lt"/>
              </a:rPr>
              <a:t>e, seppur fondate, le accuse </a:t>
            </a:r>
            <a:r>
              <a:rPr lang="it-IT" sz="2000" b="1" dirty="0">
                <a:latin typeface="+mn-lt"/>
              </a:rPr>
              <a:t>non hanno portato a sanzioni disciplinari a suo carico</a:t>
            </a:r>
            <a:r>
              <a:rPr lang="it-IT" sz="2000" dirty="0">
                <a:latin typeface="+mn-lt"/>
              </a:rPr>
              <a:t>.</a:t>
            </a:r>
          </a:p>
        </p:txBody>
      </p:sp>
      <p:pic>
        <p:nvPicPr>
          <p:cNvPr id="9" name="Picture 8" descr="Rossi watching.jp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flipH="1">
            <a:off x="539552" y="4526275"/>
            <a:ext cx="977396" cy="2311883"/>
          </a:xfrm>
          <a:prstGeom prst="rect">
            <a:avLst/>
          </a:prstGeom>
        </p:spPr>
      </p:pic>
    </p:spTree>
    <p:extLst>
      <p:ext uri="{BB962C8B-B14F-4D97-AF65-F5344CB8AC3E}">
        <p14:creationId xmlns:p14="http://schemas.microsoft.com/office/powerpoint/2010/main" val="2934153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2420888"/>
            <a:ext cx="8892480"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aphicFrame>
        <p:nvGraphicFramePr>
          <p:cNvPr id="10" name="Diagram 9"/>
          <p:cNvGraphicFramePr/>
          <p:nvPr>
            <p:extLst>
              <p:ext uri="{D42A27DB-BD31-4B8C-83A1-F6EECF244321}">
                <p14:modId xmlns:p14="http://schemas.microsoft.com/office/powerpoint/2010/main" val="2668654354"/>
              </p:ext>
            </p:extLst>
          </p:nvPr>
        </p:nvGraphicFramePr>
        <p:xfrm>
          <a:off x="0" y="1472456"/>
          <a:ext cx="9144000"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1187624" y="1772816"/>
            <a:ext cx="7056784" cy="461665"/>
          </a:xfrm>
          <a:prstGeom prst="rect">
            <a:avLst/>
          </a:prstGeom>
          <a:noFill/>
        </p:spPr>
        <p:txBody>
          <a:bodyPr wrap="square" rtlCol="0">
            <a:spAutoFit/>
          </a:bodyPr>
          <a:lstStyle/>
          <a:p>
            <a:pPr algn="ctr"/>
            <a:r>
              <a:rPr lang="is-IS" sz="2400" b="1" dirty="0"/>
              <a:t>…esistono tre diversi fattori da analizzare...</a:t>
            </a:r>
            <a:endParaRPr lang="it-IT" sz="2400" b="1" dirty="0"/>
          </a:p>
        </p:txBody>
      </p:sp>
      <p:pic>
        <p:nvPicPr>
          <p:cNvPr id="9" name="Picture 8" descr="Rossi watching.jp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flipH="1">
            <a:off x="3923928" y="4365104"/>
            <a:ext cx="1004615" cy="2376264"/>
          </a:xfrm>
          <a:prstGeom prst="rect">
            <a:avLst/>
          </a:prstGeom>
        </p:spPr>
      </p:pic>
    </p:spTree>
    <p:extLst>
      <p:ext uri="{BB962C8B-B14F-4D97-AF65-F5344CB8AC3E}">
        <p14:creationId xmlns:p14="http://schemas.microsoft.com/office/powerpoint/2010/main" val="34854934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10"/>
          <p:cNvSpPr/>
          <p:nvPr/>
        </p:nvSpPr>
        <p:spPr>
          <a:xfrm rot="10800000">
            <a:off x="0" y="3140968"/>
            <a:ext cx="2123728" cy="2592288"/>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aphicFrame>
        <p:nvGraphicFramePr>
          <p:cNvPr id="10" name="Diagram 9"/>
          <p:cNvGraphicFramePr/>
          <p:nvPr>
            <p:extLst>
              <p:ext uri="{D42A27DB-BD31-4B8C-83A1-F6EECF244321}">
                <p14:modId xmlns:p14="http://schemas.microsoft.com/office/powerpoint/2010/main" val="2739176343"/>
              </p:ext>
            </p:extLst>
          </p:nvPr>
        </p:nvGraphicFramePr>
        <p:xfrm>
          <a:off x="0" y="1397000"/>
          <a:ext cx="2123728" cy="3328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3131840" y="2420888"/>
            <a:ext cx="5544616" cy="2554545"/>
          </a:xfrm>
          <a:prstGeom prst="rect">
            <a:avLst/>
          </a:prstGeom>
          <a:noFill/>
        </p:spPr>
        <p:txBody>
          <a:bodyPr wrap="square" rtlCol="0">
            <a:spAutoFit/>
          </a:bodyPr>
          <a:lstStyle/>
          <a:p>
            <a:pPr lvl="0"/>
            <a:r>
              <a:rPr lang="it-IT" sz="2000" dirty="0">
                <a:latin typeface="+mn-lt"/>
              </a:rPr>
              <a:t>Il dottor Verdi sta valutando se “facilitare” i pagamenti alla società</a:t>
            </a:r>
            <a:r>
              <a:rPr lang="is-IS" sz="2000" dirty="0">
                <a:latin typeface="+mn-lt"/>
              </a:rPr>
              <a:t>…</a:t>
            </a:r>
            <a:endParaRPr lang="it-IT" sz="2000" dirty="0">
              <a:latin typeface="+mn-lt"/>
            </a:endParaRPr>
          </a:p>
          <a:p>
            <a:pPr marL="342900" lvl="0" indent="-342900">
              <a:buFont typeface="Arial"/>
              <a:buChar char="•"/>
            </a:pPr>
            <a:r>
              <a:rPr lang="is-IS" sz="2000" dirty="0">
                <a:latin typeface="+mn-lt"/>
              </a:rPr>
              <a:t>…</a:t>
            </a:r>
            <a:r>
              <a:rPr lang="it-IT" sz="2000" dirty="0">
                <a:latin typeface="+mn-lt"/>
              </a:rPr>
              <a:t>La metà degli operatori economici con cui ha avuto a che fare gli ha chiesto favori e “</a:t>
            </a:r>
            <a:r>
              <a:rPr lang="it-IT" sz="2000" b="1" dirty="0">
                <a:latin typeface="+mn-lt"/>
              </a:rPr>
              <a:t>entrature</a:t>
            </a:r>
            <a:r>
              <a:rPr lang="it-IT" sz="2000" dirty="0">
                <a:latin typeface="+mn-lt"/>
              </a:rPr>
              <a:t>” per agevolare pratiche o per acquisire contratti</a:t>
            </a:r>
          </a:p>
          <a:p>
            <a:pPr marL="342900" lvl="0" indent="-342900">
              <a:buFont typeface="Arial"/>
              <a:buChar char="•"/>
            </a:pPr>
            <a:endParaRPr lang="it-IT" sz="2000" dirty="0">
              <a:latin typeface="+mn-lt"/>
            </a:endParaRPr>
          </a:p>
          <a:p>
            <a:pPr marL="342900" lvl="0" indent="-342900">
              <a:buFont typeface="Arial"/>
              <a:buChar char="•"/>
            </a:pPr>
            <a:endParaRPr lang="it-IT" sz="2000" dirty="0">
              <a:latin typeface="+mn-lt"/>
            </a:endParaRPr>
          </a:p>
        </p:txBody>
      </p:sp>
      <p:pic>
        <p:nvPicPr>
          <p:cNvPr id="9" name="Picture 8" descr="Rossi watching.jp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flipH="1">
            <a:off x="539552" y="4526275"/>
            <a:ext cx="977396" cy="2311883"/>
          </a:xfrm>
          <a:prstGeom prst="rect">
            <a:avLst/>
          </a:prstGeom>
        </p:spPr>
      </p:pic>
    </p:spTree>
    <p:extLst>
      <p:ext uri="{BB962C8B-B14F-4D97-AF65-F5344CB8AC3E}">
        <p14:creationId xmlns:p14="http://schemas.microsoft.com/office/powerpoint/2010/main" val="2545056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b.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885061" y="1944216"/>
            <a:ext cx="3271115" cy="2780928"/>
          </a:xfrm>
          <a:prstGeom prst="rect">
            <a:avLst/>
          </a:prstGeom>
        </p:spPr>
      </p:pic>
      <p:sp>
        <p:nvSpPr>
          <p:cNvPr id="3" name="TextBox 2"/>
          <p:cNvSpPr txBox="1"/>
          <p:nvPr/>
        </p:nvSpPr>
        <p:spPr>
          <a:xfrm>
            <a:off x="755576" y="4941168"/>
            <a:ext cx="7920880" cy="830997"/>
          </a:xfrm>
          <a:prstGeom prst="rect">
            <a:avLst/>
          </a:prstGeom>
          <a:solidFill>
            <a:srgbClr val="FFFFFF"/>
          </a:solidFill>
        </p:spPr>
        <p:txBody>
          <a:bodyPr wrap="square" rtlCol="0">
            <a:spAutoFit/>
          </a:bodyPr>
          <a:lstStyle/>
          <a:p>
            <a:pPr algn="ctr"/>
            <a:r>
              <a:rPr lang="is-IS" sz="2400" b="1" i="1" dirty="0"/>
              <a:t>…prima di consegnare il biglietto, tuttavia, decide di condividere con voi la sua decisione...</a:t>
            </a:r>
            <a:endParaRPr lang="it-IT" sz="2400" b="1" i="1" dirty="0"/>
          </a:p>
        </p:txBody>
      </p:sp>
    </p:spTree>
    <p:extLst>
      <p:ext uri="{BB962C8B-B14F-4D97-AF65-F5344CB8AC3E}">
        <p14:creationId xmlns:p14="http://schemas.microsoft.com/office/powerpoint/2010/main" val="1808615594"/>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osceles Triangle 8"/>
          <p:cNvSpPr/>
          <p:nvPr/>
        </p:nvSpPr>
        <p:spPr>
          <a:xfrm rot="10800000" flipV="1">
            <a:off x="-35496" y="4365104"/>
            <a:ext cx="9144000" cy="2304256"/>
          </a:xfrm>
          <a:prstGeom prst="triangle">
            <a:avLst/>
          </a:prstGeom>
          <a:solidFill>
            <a:srgbClr val="0080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1" name="Isosceles Triangle 10"/>
          <p:cNvSpPr/>
          <p:nvPr/>
        </p:nvSpPr>
        <p:spPr>
          <a:xfrm rot="10800000">
            <a:off x="0" y="2420888"/>
            <a:ext cx="9144000" cy="2016224"/>
          </a:xfrm>
          <a:prstGeom prst="triangl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aphicFrame>
        <p:nvGraphicFramePr>
          <p:cNvPr id="10" name="Diagram 9"/>
          <p:cNvGraphicFramePr/>
          <p:nvPr>
            <p:extLst/>
          </p:nvPr>
        </p:nvGraphicFramePr>
        <p:xfrm>
          <a:off x="0" y="1397000"/>
          <a:ext cx="9144000" cy="2248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3" name="Diagram 12"/>
          <p:cNvGraphicFramePr/>
          <p:nvPr>
            <p:extLst/>
          </p:nvPr>
        </p:nvGraphicFramePr>
        <p:xfrm>
          <a:off x="0" y="4609976"/>
          <a:ext cx="9144000" cy="224802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Chevron 1"/>
          <p:cNvSpPr/>
          <p:nvPr/>
        </p:nvSpPr>
        <p:spPr>
          <a:xfrm rot="5400000">
            <a:off x="899592" y="4077072"/>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3" name="TextBox 2"/>
          <p:cNvSpPr txBox="1"/>
          <p:nvPr/>
        </p:nvSpPr>
        <p:spPr>
          <a:xfrm>
            <a:off x="467544" y="3212976"/>
            <a:ext cx="1296144" cy="369332"/>
          </a:xfrm>
          <a:prstGeom prst="rect">
            <a:avLst/>
          </a:prstGeom>
          <a:noFill/>
        </p:spPr>
        <p:txBody>
          <a:bodyPr wrap="square" rtlCol="0">
            <a:spAutoFit/>
          </a:bodyPr>
          <a:lstStyle/>
          <a:p>
            <a:pPr algn="ctr"/>
            <a:r>
              <a:rPr lang="it-IT" b="1" dirty="0"/>
              <a:t>MISURE</a:t>
            </a:r>
          </a:p>
        </p:txBody>
      </p:sp>
      <p:sp>
        <p:nvSpPr>
          <p:cNvPr id="14" name="Chevron 13"/>
          <p:cNvSpPr/>
          <p:nvPr/>
        </p:nvSpPr>
        <p:spPr>
          <a:xfrm rot="5400000">
            <a:off x="899592" y="3789040"/>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5" name="Chevron 14"/>
          <p:cNvSpPr/>
          <p:nvPr/>
        </p:nvSpPr>
        <p:spPr>
          <a:xfrm rot="5400000">
            <a:off x="899592" y="3501008"/>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6" name="Chevron 15"/>
          <p:cNvSpPr/>
          <p:nvPr/>
        </p:nvSpPr>
        <p:spPr>
          <a:xfrm rot="5400000">
            <a:off x="7740352" y="4077072"/>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7" name="TextBox 16"/>
          <p:cNvSpPr txBox="1"/>
          <p:nvPr/>
        </p:nvSpPr>
        <p:spPr>
          <a:xfrm>
            <a:off x="7308304" y="3212976"/>
            <a:ext cx="1296144" cy="369332"/>
          </a:xfrm>
          <a:prstGeom prst="rect">
            <a:avLst/>
          </a:prstGeom>
          <a:noFill/>
        </p:spPr>
        <p:txBody>
          <a:bodyPr wrap="square" rtlCol="0">
            <a:spAutoFit/>
          </a:bodyPr>
          <a:lstStyle/>
          <a:p>
            <a:pPr algn="ctr"/>
            <a:r>
              <a:rPr lang="it-IT" b="1" dirty="0"/>
              <a:t>MISURE</a:t>
            </a:r>
          </a:p>
        </p:txBody>
      </p:sp>
      <p:sp>
        <p:nvSpPr>
          <p:cNvPr id="18" name="Chevron 17"/>
          <p:cNvSpPr/>
          <p:nvPr/>
        </p:nvSpPr>
        <p:spPr>
          <a:xfrm rot="5400000">
            <a:off x="7740352" y="3789040"/>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9" name="Chevron 18"/>
          <p:cNvSpPr/>
          <p:nvPr/>
        </p:nvSpPr>
        <p:spPr>
          <a:xfrm rot="5400000">
            <a:off x="7740352" y="3501008"/>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4" name="TextBox 3"/>
          <p:cNvSpPr txBox="1"/>
          <p:nvPr/>
        </p:nvSpPr>
        <p:spPr>
          <a:xfrm>
            <a:off x="611560" y="1032974"/>
            <a:ext cx="7920880" cy="646331"/>
          </a:xfrm>
          <a:prstGeom prst="rect">
            <a:avLst/>
          </a:prstGeom>
          <a:noFill/>
        </p:spPr>
        <p:txBody>
          <a:bodyPr wrap="square" rtlCol="0">
            <a:spAutoFit/>
          </a:bodyPr>
          <a:lstStyle/>
          <a:p>
            <a:pPr algn="ctr"/>
            <a:r>
              <a:rPr lang="is-IS" b="1" dirty="0">
                <a:solidFill>
                  <a:srgbClr val="000000"/>
                </a:solidFill>
              </a:rPr>
              <a:t>…a fronte del’acquisizione delle suddette informazioni, </a:t>
            </a:r>
          </a:p>
          <a:p>
            <a:pPr algn="ctr"/>
            <a:r>
              <a:rPr lang="is-IS" b="1" dirty="0">
                <a:solidFill>
                  <a:srgbClr val="000000"/>
                </a:solidFill>
              </a:rPr>
              <a:t>quali MISURE possono essere adottate per mitigare il rischio...</a:t>
            </a:r>
            <a:endParaRPr lang="it-IT" b="1" dirty="0">
              <a:solidFill>
                <a:srgbClr val="000000"/>
              </a:solidFill>
            </a:endParaRPr>
          </a:p>
        </p:txBody>
      </p:sp>
      <p:sp>
        <p:nvSpPr>
          <p:cNvPr id="20" name="Chevron 19"/>
          <p:cNvSpPr/>
          <p:nvPr/>
        </p:nvSpPr>
        <p:spPr>
          <a:xfrm rot="5400000">
            <a:off x="4283968" y="4077072"/>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21" name="TextBox 20"/>
          <p:cNvSpPr txBox="1"/>
          <p:nvPr/>
        </p:nvSpPr>
        <p:spPr>
          <a:xfrm>
            <a:off x="3851920" y="3212976"/>
            <a:ext cx="1296144" cy="369332"/>
          </a:xfrm>
          <a:prstGeom prst="rect">
            <a:avLst/>
          </a:prstGeom>
          <a:noFill/>
        </p:spPr>
        <p:txBody>
          <a:bodyPr wrap="square" rtlCol="0">
            <a:spAutoFit/>
          </a:bodyPr>
          <a:lstStyle/>
          <a:p>
            <a:pPr algn="ctr"/>
            <a:r>
              <a:rPr lang="it-IT" b="1" dirty="0"/>
              <a:t>MISURE</a:t>
            </a:r>
          </a:p>
        </p:txBody>
      </p:sp>
      <p:sp>
        <p:nvSpPr>
          <p:cNvPr id="22" name="Chevron 21"/>
          <p:cNvSpPr/>
          <p:nvPr/>
        </p:nvSpPr>
        <p:spPr>
          <a:xfrm rot="5400000">
            <a:off x="4283968" y="3789040"/>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23" name="Chevron 22"/>
          <p:cNvSpPr/>
          <p:nvPr/>
        </p:nvSpPr>
        <p:spPr>
          <a:xfrm rot="5400000">
            <a:off x="4283968" y="3501008"/>
            <a:ext cx="432048" cy="576064"/>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pic>
        <p:nvPicPr>
          <p:cNvPr id="25" name="Picture 24" descr="Rossi watching.jpg"/>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flipH="1">
            <a:off x="2411760" y="2996952"/>
            <a:ext cx="977396" cy="2311883"/>
          </a:xfrm>
          <a:prstGeom prst="rect">
            <a:avLst/>
          </a:prstGeom>
        </p:spPr>
      </p:pic>
      <p:pic>
        <p:nvPicPr>
          <p:cNvPr id="26" name="Picture 25" descr="Rossi watching.jpg"/>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5724128" y="3061333"/>
            <a:ext cx="1008112" cy="2311883"/>
          </a:xfrm>
          <a:prstGeom prst="rect">
            <a:avLst/>
          </a:prstGeom>
        </p:spPr>
      </p:pic>
    </p:spTree>
    <p:extLst>
      <p:ext uri="{BB962C8B-B14F-4D97-AF65-F5344CB8AC3E}">
        <p14:creationId xmlns:p14="http://schemas.microsoft.com/office/powerpoint/2010/main" val="25919361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4941168"/>
            <a:ext cx="7920880" cy="461665"/>
          </a:xfrm>
          <a:prstGeom prst="rect">
            <a:avLst/>
          </a:prstGeom>
          <a:noFill/>
        </p:spPr>
        <p:txBody>
          <a:bodyPr wrap="square" rtlCol="0">
            <a:spAutoFit/>
          </a:bodyPr>
          <a:lstStyle/>
          <a:p>
            <a:pPr algn="ctr"/>
            <a:r>
              <a:rPr lang="is-IS" sz="2400" b="1" i="1" dirty="0"/>
              <a:t>...una possibile “lettura” del caso...</a:t>
            </a:r>
            <a:endParaRPr lang="it-IT" sz="2400" b="1" i="1" dirty="0"/>
          </a:p>
        </p:txBody>
      </p:sp>
      <p:pic>
        <p:nvPicPr>
          <p:cNvPr id="8" name="Picture 7"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3995936" y="1700808"/>
            <a:ext cx="1368152" cy="3236157"/>
          </a:xfrm>
          <a:prstGeom prst="rect">
            <a:avLst/>
          </a:prstGeom>
        </p:spPr>
      </p:pic>
    </p:spTree>
    <p:extLst>
      <p:ext uri="{BB962C8B-B14F-4D97-AF65-F5344CB8AC3E}">
        <p14:creationId xmlns:p14="http://schemas.microsoft.com/office/powerpoint/2010/main" val="1031150949"/>
      </p:ext>
    </p:extLst>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52</a:t>
            </a:fld>
            <a:endParaRPr lang="it-IT"/>
          </a:p>
        </p:txBody>
      </p:sp>
      <p:sp>
        <p:nvSpPr>
          <p:cNvPr id="6" name="TextBox 5"/>
          <p:cNvSpPr txBox="1"/>
          <p:nvPr/>
        </p:nvSpPr>
        <p:spPr>
          <a:xfrm>
            <a:off x="2971800" y="1295400"/>
            <a:ext cx="6048672" cy="5078313"/>
          </a:xfrm>
          <a:prstGeom prst="rect">
            <a:avLst/>
          </a:prstGeom>
          <a:solidFill>
            <a:schemeClr val="bg1"/>
          </a:solidFill>
        </p:spPr>
        <p:txBody>
          <a:bodyPr wrap="square">
            <a:spAutoFit/>
          </a:bodyPr>
          <a:lstStyle/>
          <a:p>
            <a:r>
              <a:rPr lang="it-IT" b="1" dirty="0">
                <a:latin typeface="+mn-lt"/>
              </a:rPr>
              <a:t>Possibili decisioni alternative</a:t>
            </a:r>
          </a:p>
          <a:p>
            <a:endParaRPr lang="it-IT" b="1" dirty="0">
              <a:latin typeface="+mn-lt"/>
            </a:endParaRPr>
          </a:p>
          <a:p>
            <a:pPr marL="285750" lvl="0" indent="-285750">
              <a:buFont typeface="Arial"/>
              <a:buChar char="•"/>
            </a:pPr>
            <a:r>
              <a:rPr lang="it-IT" b="1" dirty="0">
                <a:latin typeface="+mn-lt"/>
              </a:rPr>
              <a:t>Decide di facilitare l’erogazione del pagamento alla società e, in cambio, richiede al titolare della società lo sblocco dei pagamenti in favore di sua moglie. </a:t>
            </a:r>
          </a:p>
          <a:p>
            <a:pPr marL="285750" lvl="0" indent="-285750">
              <a:buFont typeface="Arial"/>
              <a:buChar char="•"/>
            </a:pPr>
            <a:endParaRPr lang="it-IT" dirty="0">
              <a:latin typeface="+mn-lt"/>
            </a:endParaRPr>
          </a:p>
          <a:p>
            <a:pPr marL="285750" lvl="0" indent="-285750">
              <a:buFont typeface="Arial"/>
              <a:buChar char="•"/>
            </a:pPr>
            <a:r>
              <a:rPr lang="it-IT" b="1" dirty="0">
                <a:latin typeface="+mn-lt"/>
              </a:rPr>
              <a:t>Decide di NON facilitare l’erogazione del pagamento alla società e avvia azioni formali interne per garantire la pubblicazione dei dati relativi ai pagamenti nella apposita sezione del sito. </a:t>
            </a:r>
          </a:p>
          <a:p>
            <a:pPr marL="285750" lvl="0" indent="-285750">
              <a:buFont typeface="Arial"/>
              <a:buChar char="•"/>
            </a:pPr>
            <a:endParaRPr lang="it-IT" b="1" dirty="0">
              <a:latin typeface="+mn-lt"/>
            </a:endParaRPr>
          </a:p>
          <a:p>
            <a:pPr marL="285750" lvl="0" indent="-285750">
              <a:buFont typeface="Arial"/>
              <a:buChar char="•"/>
            </a:pPr>
            <a:r>
              <a:rPr lang="it-IT" b="1" dirty="0">
                <a:latin typeface="+mn-lt"/>
              </a:rPr>
              <a:t>Decide di NON facilitare l’erogazione del pagamento alla società e avvia azioni formali interne per garantire la pubblicazione dei dati relativi ai pagamenti nella apposita sezione del sito. Segnala al suo dirigente la volontà di astenersi dall’assumere decisioni o attività in merito ai pagamenti degli affitti, essendo in una situazione di evidente conflitto di interessi.</a:t>
            </a:r>
            <a:endParaRPr lang="it-IT" dirty="0">
              <a:latin typeface="+mn-lt"/>
            </a:endParaRPr>
          </a:p>
        </p:txBody>
      </p:sp>
      <p:pic>
        <p:nvPicPr>
          <p:cNvPr id="10" name="Picture 9"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0" y="836712"/>
            <a:ext cx="2537235" cy="6001446"/>
          </a:xfrm>
          <a:prstGeom prst="rect">
            <a:avLst/>
          </a:prstGeom>
        </p:spPr>
      </p:pic>
    </p:spTree>
    <p:extLst>
      <p:ext uri="{BB962C8B-B14F-4D97-AF65-F5344CB8AC3E}">
        <p14:creationId xmlns:p14="http://schemas.microsoft.com/office/powerpoint/2010/main" val="3019957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53</a:t>
            </a:fld>
            <a:endParaRPr lang="it-IT"/>
          </a:p>
        </p:txBody>
      </p:sp>
      <p:sp>
        <p:nvSpPr>
          <p:cNvPr id="6" name="TextBox 5"/>
          <p:cNvSpPr txBox="1"/>
          <p:nvPr/>
        </p:nvSpPr>
        <p:spPr>
          <a:xfrm>
            <a:off x="3063611" y="1988840"/>
            <a:ext cx="6048672" cy="3416320"/>
          </a:xfrm>
          <a:prstGeom prst="rect">
            <a:avLst/>
          </a:prstGeom>
          <a:solidFill>
            <a:schemeClr val="bg1"/>
          </a:solidFill>
        </p:spPr>
        <p:txBody>
          <a:bodyPr wrap="square">
            <a:spAutoFit/>
          </a:bodyPr>
          <a:lstStyle/>
          <a:p>
            <a:r>
              <a:rPr lang="it-IT" b="1" dirty="0"/>
              <a:t>Possibili decisioni alternative</a:t>
            </a:r>
          </a:p>
          <a:p>
            <a:endParaRPr lang="it-IT" b="1" dirty="0"/>
          </a:p>
          <a:p>
            <a:pPr marL="285750" lvl="0" indent="-285750">
              <a:buFont typeface="Arial"/>
              <a:buChar char="•"/>
            </a:pPr>
            <a:r>
              <a:rPr lang="it-IT" b="1" dirty="0"/>
              <a:t>Decide di facilitare l’erogazione del pagamento alla società e, in cambio, richiede al titolare della società lo sblocco dei pagamenti in favore di sua moglie. </a:t>
            </a:r>
            <a:endParaRPr lang="it-IT" dirty="0"/>
          </a:p>
          <a:p>
            <a:pPr lvl="0"/>
            <a:endParaRPr lang="it-IT" b="1" dirty="0"/>
          </a:p>
          <a:p>
            <a:pPr marL="285750" indent="-285750">
              <a:buFont typeface="Arial"/>
              <a:buChar char="•"/>
            </a:pPr>
            <a:r>
              <a:rPr lang="it-IT" dirty="0"/>
              <a:t>Per il dottor Verdi, </a:t>
            </a:r>
            <a:r>
              <a:rPr lang="it-IT" dirty="0">
                <a:solidFill>
                  <a:srgbClr val="000000"/>
                </a:solidFill>
              </a:rPr>
              <a:t>la </a:t>
            </a:r>
            <a:r>
              <a:rPr lang="it-IT" b="1" dirty="0">
                <a:solidFill>
                  <a:srgbClr val="000000"/>
                </a:solidFill>
              </a:rPr>
              <a:t>situazione di rischio che emerge dal conflitto di interessi si è trasformata in un abuso di potere</a:t>
            </a:r>
            <a:r>
              <a:rPr lang="it-IT" dirty="0">
                <a:solidFill>
                  <a:srgbClr val="000000"/>
                </a:solidFill>
              </a:rPr>
              <a:t>, che ha visto prevalere l’interesse secondario su quello primario</a:t>
            </a:r>
            <a:endParaRPr lang="it-IT" dirty="0"/>
          </a:p>
          <a:p>
            <a:pPr marL="285750" indent="-285750">
              <a:buFont typeface="Arial"/>
              <a:buChar char="•"/>
            </a:pPr>
            <a:r>
              <a:rPr lang="it-IT" dirty="0"/>
              <a:t>Inoltre, il dottor Verdi sta perpetuando la cosiddetta "</a:t>
            </a:r>
            <a:r>
              <a:rPr lang="it-IT" b="1" dirty="0"/>
              <a:t>selezione avversa</a:t>
            </a:r>
            <a:r>
              <a:rPr lang="it-IT" dirty="0"/>
              <a:t>" della classe imprenditoriale locale</a:t>
            </a:r>
          </a:p>
        </p:txBody>
      </p:sp>
      <p:pic>
        <p:nvPicPr>
          <p:cNvPr id="7"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0" y="836712"/>
            <a:ext cx="2537235" cy="6001446"/>
          </a:xfrm>
          <a:prstGeom prst="rect">
            <a:avLst/>
          </a:prstGeom>
        </p:spPr>
      </p:pic>
    </p:spTree>
    <p:extLst>
      <p:ext uri="{BB962C8B-B14F-4D97-AF65-F5344CB8AC3E}">
        <p14:creationId xmlns:p14="http://schemas.microsoft.com/office/powerpoint/2010/main" val="2206090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54</a:t>
            </a:fld>
            <a:endParaRPr lang="it-IT"/>
          </a:p>
        </p:txBody>
      </p:sp>
      <p:sp>
        <p:nvSpPr>
          <p:cNvPr id="6" name="TextBox 5"/>
          <p:cNvSpPr txBox="1"/>
          <p:nvPr/>
        </p:nvSpPr>
        <p:spPr>
          <a:xfrm>
            <a:off x="3095328" y="2348880"/>
            <a:ext cx="6048672" cy="2862323"/>
          </a:xfrm>
          <a:prstGeom prst="rect">
            <a:avLst/>
          </a:prstGeom>
          <a:solidFill>
            <a:schemeClr val="bg1"/>
          </a:solidFill>
        </p:spPr>
        <p:txBody>
          <a:bodyPr wrap="square">
            <a:spAutoFit/>
          </a:bodyPr>
          <a:lstStyle/>
          <a:p>
            <a:r>
              <a:rPr lang="it-IT" b="1" dirty="0"/>
              <a:t>Possibili decisioni alternative</a:t>
            </a:r>
          </a:p>
          <a:p>
            <a:pPr marL="285750" lvl="0" indent="-285750">
              <a:buFont typeface="Arial"/>
              <a:buChar char="•"/>
            </a:pPr>
            <a:r>
              <a:rPr lang="it-IT" b="1" dirty="0"/>
              <a:t>Decide di NON facilitare l’erogazione del pagamento alla società e avvia azioni formali interne per garantire la pubblicazione dei dati relativi ai pagamenti nella apposita sezione del sito. </a:t>
            </a:r>
          </a:p>
          <a:p>
            <a:pPr lvl="0"/>
            <a:endParaRPr lang="it-IT" b="1" dirty="0"/>
          </a:p>
          <a:p>
            <a:pPr marL="285750" lvl="0" indent="-285750">
              <a:buFont typeface="Arial"/>
              <a:buChar char="•"/>
            </a:pPr>
            <a:r>
              <a:rPr lang="it-IT" dirty="0"/>
              <a:t>Il dottor Verdi risolve la questione relativa all’abuso di potere emerso dalla cattiva gestione del conflitto di interesse, </a:t>
            </a:r>
            <a:r>
              <a:rPr lang="it-IT" b="1" dirty="0"/>
              <a:t>ma non rimuove le cause dell’abuso </a:t>
            </a:r>
            <a:r>
              <a:rPr lang="it-IT" dirty="0"/>
              <a:t>decidendo di non comunicare la sua situazione di conflitto di interessi</a:t>
            </a:r>
          </a:p>
        </p:txBody>
      </p:sp>
      <p:pic>
        <p:nvPicPr>
          <p:cNvPr id="10" name="Picture 9"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0" y="836712"/>
            <a:ext cx="2537235" cy="6001446"/>
          </a:xfrm>
          <a:prstGeom prst="rect">
            <a:avLst/>
          </a:prstGeom>
        </p:spPr>
      </p:pic>
    </p:spTree>
    <p:extLst>
      <p:ext uri="{BB962C8B-B14F-4D97-AF65-F5344CB8AC3E}">
        <p14:creationId xmlns:p14="http://schemas.microsoft.com/office/powerpoint/2010/main" val="1625824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55</a:t>
            </a:fld>
            <a:endParaRPr lang="it-IT"/>
          </a:p>
        </p:txBody>
      </p:sp>
      <p:sp>
        <p:nvSpPr>
          <p:cNvPr id="6" name="TextBox 5"/>
          <p:cNvSpPr txBox="1"/>
          <p:nvPr/>
        </p:nvSpPr>
        <p:spPr>
          <a:xfrm>
            <a:off x="3074337" y="1458063"/>
            <a:ext cx="6048672" cy="4524316"/>
          </a:xfrm>
          <a:prstGeom prst="rect">
            <a:avLst/>
          </a:prstGeom>
          <a:solidFill>
            <a:schemeClr val="bg1"/>
          </a:solidFill>
        </p:spPr>
        <p:txBody>
          <a:bodyPr wrap="square">
            <a:spAutoFit/>
          </a:bodyPr>
          <a:lstStyle/>
          <a:p>
            <a:r>
              <a:rPr lang="it-IT" b="1" dirty="0"/>
              <a:t>Possibili decisioni alternative</a:t>
            </a:r>
          </a:p>
          <a:p>
            <a:endParaRPr lang="it-IT" b="1" dirty="0"/>
          </a:p>
          <a:p>
            <a:pPr marL="285750" lvl="0" indent="-285750">
              <a:buFont typeface="Arial"/>
              <a:buChar char="•"/>
            </a:pPr>
            <a:r>
              <a:rPr lang="it-IT" b="1" dirty="0"/>
              <a:t>Decide di NON facilitare l’erogazione del pagamento alla società e avvia azioni formali interne per garantire la pubblicazione dei dati relativi ai pagamenti nella apposita sezione del sito. Segnala al suo dirigente la volontà di astenersi dall’assumere decisioni o attività in merito ai pagamenti degli affitti, essendo in una situazione di evidente conflitto di interessi.</a:t>
            </a:r>
            <a:endParaRPr lang="it-IT" dirty="0"/>
          </a:p>
          <a:p>
            <a:pPr lvl="0"/>
            <a:endParaRPr lang="it-IT" b="1" dirty="0"/>
          </a:p>
          <a:p>
            <a:pPr marL="285750" indent="-285750">
              <a:buFont typeface="Arial"/>
              <a:buChar char="•"/>
            </a:pPr>
            <a:r>
              <a:rPr lang="it-IT" dirty="0"/>
              <a:t>Il dottor Verdi, non solo risolve la questione relativa all’abuso di potere emerso dalla cattiva gestione del conflitto di interesse, </a:t>
            </a:r>
            <a:r>
              <a:rPr lang="it-IT" b="1" dirty="0"/>
              <a:t>ma rimuove anche le cause dell’abuso </a:t>
            </a:r>
            <a:r>
              <a:rPr lang="it-IT" dirty="0"/>
              <a:t>decidendo di volersi astenere e comunicando la sua situazione di conflitto di interessi</a:t>
            </a:r>
          </a:p>
          <a:p>
            <a:pPr marL="285750" lvl="0" indent="-285750">
              <a:buFont typeface="Arial"/>
              <a:buChar char="•"/>
            </a:pPr>
            <a:endParaRPr lang="it-IT" dirty="0"/>
          </a:p>
        </p:txBody>
      </p:sp>
      <p:pic>
        <p:nvPicPr>
          <p:cNvPr id="10" name="Picture 9"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0" y="836712"/>
            <a:ext cx="2537235" cy="6001446"/>
          </a:xfrm>
          <a:prstGeom prst="rect">
            <a:avLst/>
          </a:prstGeom>
        </p:spPr>
      </p:pic>
    </p:spTree>
    <p:extLst>
      <p:ext uri="{BB962C8B-B14F-4D97-AF65-F5344CB8AC3E}">
        <p14:creationId xmlns:p14="http://schemas.microsoft.com/office/powerpoint/2010/main" val="21773827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56</a:t>
            </a:fld>
            <a:endParaRPr lang="it-IT"/>
          </a:p>
        </p:txBody>
      </p:sp>
      <p:sp>
        <p:nvSpPr>
          <p:cNvPr id="6" name="TextBox 5"/>
          <p:cNvSpPr txBox="1"/>
          <p:nvPr/>
        </p:nvSpPr>
        <p:spPr>
          <a:xfrm>
            <a:off x="3200400" y="1371600"/>
            <a:ext cx="5847153" cy="4585871"/>
          </a:xfrm>
          <a:prstGeom prst="rect">
            <a:avLst/>
          </a:prstGeom>
          <a:solidFill>
            <a:schemeClr val="bg1"/>
          </a:solidFill>
        </p:spPr>
        <p:txBody>
          <a:bodyPr wrap="square">
            <a:spAutoFit/>
          </a:bodyPr>
          <a:lstStyle/>
          <a:p>
            <a:r>
              <a:rPr lang="it-IT" sz="2200" b="1" dirty="0">
                <a:latin typeface="+mn-lt"/>
              </a:rPr>
              <a:t>L'analisi congiunta porta al riconoscimento della scelta "più eticamente orientata” e più compatibile con le aspettative comportamentali che l’Ente ripone nei suoi dipendenti. </a:t>
            </a:r>
          </a:p>
          <a:p>
            <a:r>
              <a:rPr lang="it-IT" sz="2200" b="1" dirty="0">
                <a:solidFill>
                  <a:srgbClr val="800000"/>
                </a:solidFill>
                <a:latin typeface="+mn-lt"/>
              </a:rPr>
              <a:t>In questo caso l'opzione n. 3.</a:t>
            </a:r>
            <a:endParaRPr lang="it-IT" sz="2200" dirty="0">
              <a:solidFill>
                <a:srgbClr val="800000"/>
              </a:solidFill>
              <a:latin typeface="+mn-lt"/>
            </a:endParaRPr>
          </a:p>
          <a:p>
            <a:pPr marL="285750" lvl="0" indent="-285750">
              <a:buFont typeface="Arial"/>
              <a:buChar char="•"/>
            </a:pPr>
            <a:endParaRPr lang="it-IT" sz="2200" b="1" dirty="0">
              <a:latin typeface="+mn-lt"/>
            </a:endParaRPr>
          </a:p>
          <a:p>
            <a:pPr marL="285750" lvl="0" indent="-285750">
              <a:buFont typeface="Arial"/>
              <a:buChar char="•"/>
            </a:pPr>
            <a:r>
              <a:rPr lang="it-IT" sz="2000" b="1" dirty="0">
                <a:latin typeface="+mn-lt"/>
              </a:rPr>
              <a:t>Decide di NON facilitare l’erogazione del pagamento alla società e avvia azioni formali interne per garantire la pubblicazione dei dati relativi ai pagamenti nella apposita sezione del sito. Segnala al suo dirigente la volontà di astenersi dall’assumere decisioni o attività in merito ai pagamenti degli affitti, essendo in una situazione di evidente conflitto di interessi.</a:t>
            </a:r>
            <a:endParaRPr lang="it-IT" sz="2000" dirty="0">
              <a:latin typeface="+mn-lt"/>
            </a:endParaRPr>
          </a:p>
        </p:txBody>
      </p:sp>
      <p:pic>
        <p:nvPicPr>
          <p:cNvPr id="10" name="Picture 9"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0" y="836712"/>
            <a:ext cx="2537235" cy="6001446"/>
          </a:xfrm>
          <a:prstGeom prst="rect">
            <a:avLst/>
          </a:prstGeom>
        </p:spPr>
      </p:pic>
    </p:spTree>
    <p:extLst>
      <p:ext uri="{BB962C8B-B14F-4D97-AF65-F5344CB8AC3E}">
        <p14:creationId xmlns:p14="http://schemas.microsoft.com/office/powerpoint/2010/main" val="30080244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366665565"/>
              </p:ext>
            </p:extLst>
          </p:nvPr>
        </p:nvGraphicFramePr>
        <p:xfrm>
          <a:off x="179512" y="1412776"/>
          <a:ext cx="8640960" cy="5328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3995936" y="1412776"/>
            <a:ext cx="4536504" cy="369332"/>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800000"/>
                </a:solidFill>
              </a:rPr>
              <a:t>Una definizione di “conflitto di interessi”</a:t>
            </a:r>
          </a:p>
        </p:txBody>
      </p:sp>
    </p:spTree>
    <p:extLst>
      <p:ext uri="{BB962C8B-B14F-4D97-AF65-F5344CB8AC3E}">
        <p14:creationId xmlns:p14="http://schemas.microsoft.com/office/powerpoint/2010/main" val="38668768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491880" y="1772816"/>
          <a:ext cx="5514732" cy="5130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716016" y="980728"/>
            <a:ext cx="4248472"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800000"/>
                </a:solidFill>
              </a:rPr>
              <a:t>Affinché ci sia “conflitto di interessi”, </a:t>
            </a:r>
            <a:r>
              <a:rPr lang="it-IT" dirty="0">
                <a:solidFill>
                  <a:srgbClr val="000000"/>
                </a:solidFill>
              </a:rPr>
              <a:t>occorre</a:t>
            </a:r>
            <a:r>
              <a:rPr lang="it-IT" b="1" dirty="0">
                <a:solidFill>
                  <a:srgbClr val="800000"/>
                </a:solidFill>
              </a:rPr>
              <a:t> </a:t>
            </a:r>
            <a:r>
              <a:rPr lang="it-IT" dirty="0"/>
              <a:t>la presenza di </a:t>
            </a:r>
            <a:r>
              <a:rPr lang="it-IT" b="1" dirty="0">
                <a:solidFill>
                  <a:srgbClr val="800000"/>
                </a:solidFill>
              </a:rPr>
              <a:t>tre elementi </a:t>
            </a:r>
            <a:r>
              <a:rPr lang="it-IT" dirty="0"/>
              <a:t>chiave</a:t>
            </a:r>
            <a:endParaRPr lang="it-IT" b="1" dirty="0">
              <a:solidFill>
                <a:srgbClr val="800000"/>
              </a:solidFill>
            </a:endParaRPr>
          </a:p>
        </p:txBody>
      </p:sp>
      <p:sp>
        <p:nvSpPr>
          <p:cNvPr id="8" name="Line Callout 1 7"/>
          <p:cNvSpPr/>
          <p:nvPr/>
        </p:nvSpPr>
        <p:spPr>
          <a:xfrm flipH="1">
            <a:off x="107504" y="2132856"/>
            <a:ext cx="4320480" cy="1368152"/>
          </a:xfrm>
          <a:prstGeom prst="borderCallout1">
            <a:avLst>
              <a:gd name="adj1" fmla="val 1662"/>
              <a:gd name="adj2" fmla="val -244"/>
              <a:gd name="adj3" fmla="val 44663"/>
              <a:gd name="adj4" fmla="val -29893"/>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400" dirty="0">
                <a:solidFill>
                  <a:srgbClr val="000000"/>
                </a:solidFill>
              </a:rPr>
              <a:t>ossia una relazione tra un soggetto delegante (principale) e uno delegato (agente), in cui il secondo ha il dovere fiduciario di agire nell’</a:t>
            </a:r>
            <a:r>
              <a:rPr lang="it-IT" sz="1400" b="1" i="1" dirty="0">
                <a:solidFill>
                  <a:srgbClr val="000000"/>
                </a:solidFill>
              </a:rPr>
              <a:t>interesse (primario) </a:t>
            </a:r>
            <a:r>
              <a:rPr lang="it-IT" sz="1400" dirty="0">
                <a:solidFill>
                  <a:srgbClr val="000000"/>
                </a:solidFill>
              </a:rPr>
              <a:t>del primo (es. il rapporto medico-agente e paziente-principale; avvocato-agente e cliente principale; banca-agente e cliente-principale)</a:t>
            </a:r>
          </a:p>
        </p:txBody>
      </p:sp>
      <p:sp>
        <p:nvSpPr>
          <p:cNvPr id="9" name="Line Callout 1 8"/>
          <p:cNvSpPr/>
          <p:nvPr/>
        </p:nvSpPr>
        <p:spPr>
          <a:xfrm flipH="1">
            <a:off x="107504" y="3861048"/>
            <a:ext cx="3960440" cy="792088"/>
          </a:xfrm>
          <a:prstGeom prst="borderCallout1">
            <a:avLst>
              <a:gd name="adj1" fmla="val 1662"/>
              <a:gd name="adj2" fmla="val -244"/>
              <a:gd name="adj3" fmla="val 50917"/>
              <a:gd name="adj4" fmla="val -24612"/>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400" dirty="0">
                <a:solidFill>
                  <a:srgbClr val="000000"/>
                </a:solidFill>
              </a:rPr>
              <a:t>la presenza di un </a:t>
            </a:r>
            <a:r>
              <a:rPr lang="it-IT" sz="1400" b="1" i="1" dirty="0">
                <a:solidFill>
                  <a:srgbClr val="000000"/>
                </a:solidFill>
              </a:rPr>
              <a:t>interesse secondario</a:t>
            </a:r>
            <a:r>
              <a:rPr lang="it-IT" sz="1400" dirty="0">
                <a:solidFill>
                  <a:srgbClr val="000000"/>
                </a:solidFill>
              </a:rPr>
              <a:t> nel soggetto delegato (di tipo finanziario o di altra natura)</a:t>
            </a:r>
          </a:p>
        </p:txBody>
      </p:sp>
      <p:sp>
        <p:nvSpPr>
          <p:cNvPr id="10" name="Line Callout 1 9"/>
          <p:cNvSpPr/>
          <p:nvPr/>
        </p:nvSpPr>
        <p:spPr>
          <a:xfrm flipH="1">
            <a:off x="107504" y="5157192"/>
            <a:ext cx="4320480" cy="1224136"/>
          </a:xfrm>
          <a:prstGeom prst="borderCallout1">
            <a:avLst>
              <a:gd name="adj1" fmla="val 1662"/>
              <a:gd name="adj2" fmla="val -244"/>
              <a:gd name="adj3" fmla="val 36825"/>
              <a:gd name="adj4" fmla="val -24360"/>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400" dirty="0">
                <a:solidFill>
                  <a:srgbClr val="000000"/>
                </a:solidFill>
              </a:rPr>
              <a:t>Il termine “tende a interferire” vuole sottolineare che l’interferenza si presenta </a:t>
            </a:r>
            <a:r>
              <a:rPr lang="it-IT" sz="1400" b="1" dirty="0">
                <a:solidFill>
                  <a:srgbClr val="000000"/>
                </a:solidFill>
              </a:rPr>
              <a:t>con diversa intensità</a:t>
            </a:r>
            <a:r>
              <a:rPr lang="it-IT" sz="1400" dirty="0">
                <a:solidFill>
                  <a:srgbClr val="000000"/>
                </a:solidFill>
              </a:rPr>
              <a:t> a seconda dell’agente portatore dell’interesse secondario e della rilevanza assunta da tale interesse.</a:t>
            </a:r>
          </a:p>
        </p:txBody>
      </p:sp>
      <p:sp>
        <p:nvSpPr>
          <p:cNvPr id="11" name="TextBox 10"/>
          <p:cNvSpPr txBox="1"/>
          <p:nvPr/>
        </p:nvSpPr>
        <p:spPr>
          <a:xfrm>
            <a:off x="8316416" y="2852936"/>
            <a:ext cx="400110" cy="3045247"/>
          </a:xfrm>
          <a:prstGeom prst="rect">
            <a:avLst/>
          </a:prstGeom>
          <a:noFill/>
        </p:spPr>
        <p:txBody>
          <a:bodyPr vert="vert270" wrap="square" rtlCol="0">
            <a:spAutoFit/>
          </a:bodyPr>
          <a:lstStyle/>
          <a:p>
            <a:pPr lvl="0" algn="ctr"/>
            <a:r>
              <a:rPr lang="it-IT" sz="1400" i="1" dirty="0"/>
              <a:t>Fonte: </a:t>
            </a:r>
            <a:r>
              <a:rPr lang="it-IT" sz="1400" i="1" dirty="0">
                <a:hlinkClick r:id="rId7"/>
              </a:rPr>
              <a:t>Emiliano Di Carlo</a:t>
            </a:r>
            <a:endParaRPr lang="it-IT" sz="1400" dirty="0"/>
          </a:p>
        </p:txBody>
      </p:sp>
    </p:spTree>
    <p:extLst>
      <p:ext uri="{BB962C8B-B14F-4D97-AF65-F5344CB8AC3E}">
        <p14:creationId xmlns:p14="http://schemas.microsoft.com/office/powerpoint/2010/main" val="20970796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491880" y="1772816"/>
          <a:ext cx="5514732" cy="5130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707904" y="980728"/>
            <a:ext cx="5256584"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000000"/>
                </a:solidFill>
              </a:rPr>
              <a:t>La </a:t>
            </a:r>
            <a:r>
              <a:rPr lang="it-IT" b="1" dirty="0">
                <a:solidFill>
                  <a:srgbClr val="800000"/>
                </a:solidFill>
              </a:rPr>
              <a:t>corruzione</a:t>
            </a:r>
            <a:r>
              <a:rPr lang="it-IT" b="1" dirty="0">
                <a:solidFill>
                  <a:srgbClr val="000000"/>
                </a:solidFill>
              </a:rPr>
              <a:t> è assimilabile al conflitto di interessi?</a:t>
            </a:r>
          </a:p>
          <a:p>
            <a:pPr marL="285750" indent="-285750">
              <a:buFont typeface="Arial"/>
              <a:buChar char="•"/>
            </a:pPr>
            <a:r>
              <a:rPr lang="it-IT" b="1" dirty="0">
                <a:solidFill>
                  <a:srgbClr val="800000"/>
                </a:solidFill>
              </a:rPr>
              <a:t>NO</a:t>
            </a:r>
          </a:p>
        </p:txBody>
      </p:sp>
      <p:sp>
        <p:nvSpPr>
          <p:cNvPr id="8" name="Line Callout 1 7"/>
          <p:cNvSpPr/>
          <p:nvPr/>
        </p:nvSpPr>
        <p:spPr>
          <a:xfrm flipH="1">
            <a:off x="107504" y="2132856"/>
            <a:ext cx="4320480" cy="1368152"/>
          </a:xfrm>
          <a:prstGeom prst="borderCallout1">
            <a:avLst>
              <a:gd name="adj1" fmla="val 1662"/>
              <a:gd name="adj2" fmla="val -244"/>
              <a:gd name="adj3" fmla="val 44663"/>
              <a:gd name="adj4" fmla="val -29893"/>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400" dirty="0">
                <a:solidFill>
                  <a:srgbClr val="000000"/>
                </a:solidFill>
              </a:rPr>
              <a:t>ossia una relazione tra un soggetto delegante (principale) e uno delegato (agente), in cui il secondo ha il dovere fiduciario di agire nell’</a:t>
            </a:r>
            <a:r>
              <a:rPr lang="it-IT" sz="1400" b="1" i="1" dirty="0">
                <a:solidFill>
                  <a:srgbClr val="000000"/>
                </a:solidFill>
              </a:rPr>
              <a:t>interesse (primario) </a:t>
            </a:r>
            <a:r>
              <a:rPr lang="it-IT" sz="1400" dirty="0">
                <a:solidFill>
                  <a:srgbClr val="000000"/>
                </a:solidFill>
              </a:rPr>
              <a:t>del primo (es. il rapporto medico-agente e paziente-principale; avvocato-agente e cliente principale; banca-agente e cliente-principale)</a:t>
            </a:r>
          </a:p>
        </p:txBody>
      </p:sp>
      <p:sp>
        <p:nvSpPr>
          <p:cNvPr id="9" name="Line Callout 1 8"/>
          <p:cNvSpPr/>
          <p:nvPr/>
        </p:nvSpPr>
        <p:spPr>
          <a:xfrm flipH="1">
            <a:off x="107504" y="3861048"/>
            <a:ext cx="3960440" cy="792088"/>
          </a:xfrm>
          <a:prstGeom prst="borderCallout1">
            <a:avLst>
              <a:gd name="adj1" fmla="val 1662"/>
              <a:gd name="adj2" fmla="val -244"/>
              <a:gd name="adj3" fmla="val 50917"/>
              <a:gd name="adj4" fmla="val -24612"/>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400" dirty="0">
                <a:solidFill>
                  <a:srgbClr val="000000"/>
                </a:solidFill>
              </a:rPr>
              <a:t>la presenza di un </a:t>
            </a:r>
            <a:r>
              <a:rPr lang="it-IT" sz="1400" b="1" i="1" dirty="0">
                <a:solidFill>
                  <a:srgbClr val="000000"/>
                </a:solidFill>
              </a:rPr>
              <a:t>interesse secondario</a:t>
            </a:r>
            <a:r>
              <a:rPr lang="it-IT" sz="1400" dirty="0">
                <a:solidFill>
                  <a:srgbClr val="000000"/>
                </a:solidFill>
              </a:rPr>
              <a:t> nel soggetto delegato (di tipo finanziario o di altra natura)</a:t>
            </a:r>
          </a:p>
        </p:txBody>
      </p:sp>
      <p:sp>
        <p:nvSpPr>
          <p:cNvPr id="10" name="Line Callout 1 9"/>
          <p:cNvSpPr/>
          <p:nvPr/>
        </p:nvSpPr>
        <p:spPr>
          <a:xfrm flipH="1">
            <a:off x="107504" y="5157192"/>
            <a:ext cx="4320480" cy="1440160"/>
          </a:xfrm>
          <a:prstGeom prst="borderCallout1">
            <a:avLst>
              <a:gd name="adj1" fmla="val 1662"/>
              <a:gd name="adj2" fmla="val -244"/>
              <a:gd name="adj3" fmla="val 36825"/>
              <a:gd name="adj4" fmla="val -24360"/>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400" dirty="0">
                <a:solidFill>
                  <a:srgbClr val="000000"/>
                </a:solidFill>
              </a:rPr>
              <a:t>A cambiare è il terzo elemento: mentre il conflitto di interessi è una </a:t>
            </a:r>
            <a:r>
              <a:rPr lang="it-IT" sz="1400" b="1" dirty="0">
                <a:solidFill>
                  <a:srgbClr val="800000"/>
                </a:solidFill>
              </a:rPr>
              <a:t>situazione di rischio </a:t>
            </a:r>
            <a:r>
              <a:rPr lang="it-IT" sz="1400" dirty="0">
                <a:solidFill>
                  <a:srgbClr val="000000"/>
                </a:solidFill>
              </a:rPr>
              <a:t>in cui l’interesse secondario tende a interferire con l’interesse primario, nella corruzione la </a:t>
            </a:r>
            <a:r>
              <a:rPr lang="it-IT" sz="1400" b="1" dirty="0">
                <a:solidFill>
                  <a:srgbClr val="000000"/>
                </a:solidFill>
              </a:rPr>
              <a:t>situazione di rischio si è trasformata in un abuso di potere</a:t>
            </a:r>
            <a:r>
              <a:rPr lang="it-IT" sz="1400" dirty="0">
                <a:solidFill>
                  <a:srgbClr val="000000"/>
                </a:solidFill>
              </a:rPr>
              <a:t>, che ha visto prevalere l’interesse secondario su quello primario</a:t>
            </a:r>
          </a:p>
        </p:txBody>
      </p:sp>
      <p:sp>
        <p:nvSpPr>
          <p:cNvPr id="11" name="TextBox 10"/>
          <p:cNvSpPr txBox="1"/>
          <p:nvPr/>
        </p:nvSpPr>
        <p:spPr>
          <a:xfrm>
            <a:off x="8316416" y="2852936"/>
            <a:ext cx="400110" cy="3045247"/>
          </a:xfrm>
          <a:prstGeom prst="rect">
            <a:avLst/>
          </a:prstGeom>
          <a:noFill/>
        </p:spPr>
        <p:txBody>
          <a:bodyPr vert="vert270" wrap="square" rtlCol="0">
            <a:spAutoFit/>
          </a:bodyPr>
          <a:lstStyle/>
          <a:p>
            <a:pPr lvl="0" algn="ctr"/>
            <a:r>
              <a:rPr lang="it-IT" sz="1400" i="1" dirty="0"/>
              <a:t>Fonte: </a:t>
            </a:r>
            <a:r>
              <a:rPr lang="it-IT" sz="1400" i="1" dirty="0">
                <a:hlinkClick r:id="rId7"/>
              </a:rPr>
              <a:t>Emiliano Di Carlo</a:t>
            </a:r>
            <a:endParaRPr lang="it-IT" sz="1400" dirty="0"/>
          </a:p>
        </p:txBody>
      </p:sp>
      <p:sp>
        <p:nvSpPr>
          <p:cNvPr id="12" name="Multiply 11"/>
          <p:cNvSpPr/>
          <p:nvPr/>
        </p:nvSpPr>
        <p:spPr>
          <a:xfrm>
            <a:off x="5940152" y="5085184"/>
            <a:ext cx="1872208" cy="864096"/>
          </a:xfrm>
          <a:prstGeom prst="mathMultiply">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it-IT"/>
          </a:p>
        </p:txBody>
      </p:sp>
      <p:sp>
        <p:nvSpPr>
          <p:cNvPr id="2" name="TextBox 1"/>
          <p:cNvSpPr txBox="1"/>
          <p:nvPr/>
        </p:nvSpPr>
        <p:spPr>
          <a:xfrm>
            <a:off x="5724128" y="6073551"/>
            <a:ext cx="1872208" cy="307777"/>
          </a:xfrm>
          <a:prstGeom prst="rect">
            <a:avLst/>
          </a:prstGeom>
          <a:noFill/>
        </p:spPr>
        <p:txBody>
          <a:bodyPr wrap="square" rtlCol="0">
            <a:spAutoFit/>
          </a:bodyPr>
          <a:lstStyle/>
          <a:p>
            <a:pPr algn="ctr"/>
            <a:r>
              <a:rPr lang="it-IT" sz="1400" b="1" dirty="0">
                <a:solidFill>
                  <a:srgbClr val="800000"/>
                </a:solidFill>
              </a:rPr>
              <a:t>ABUSO DI POTERE</a:t>
            </a:r>
          </a:p>
        </p:txBody>
      </p:sp>
    </p:spTree>
    <p:extLst>
      <p:ext uri="{BB962C8B-B14F-4D97-AF65-F5344CB8AC3E}">
        <p14:creationId xmlns:p14="http://schemas.microsoft.com/office/powerpoint/2010/main" val="1257972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6</a:t>
            </a:fld>
            <a:endParaRPr lang="it-IT"/>
          </a:p>
        </p:txBody>
      </p:sp>
      <p:sp>
        <p:nvSpPr>
          <p:cNvPr id="6" name="TextBox 5"/>
          <p:cNvSpPr txBox="1"/>
          <p:nvPr/>
        </p:nvSpPr>
        <p:spPr>
          <a:xfrm>
            <a:off x="323528" y="3284984"/>
            <a:ext cx="6120680" cy="2308324"/>
          </a:xfrm>
          <a:prstGeom prst="rect">
            <a:avLst/>
          </a:prstGeom>
          <a:noFill/>
        </p:spPr>
        <p:txBody>
          <a:bodyPr wrap="square">
            <a:spAutoFit/>
          </a:bodyPr>
          <a:lstStyle/>
          <a:p>
            <a:pPr marL="457200" indent="-457200">
              <a:buFont typeface="Arial"/>
              <a:buChar char="•"/>
              <a:defRPr/>
            </a:pPr>
            <a:r>
              <a:rPr lang="it-IT" sz="2400" b="1" dirty="0">
                <a:cs typeface="+mn-cs"/>
              </a:rPr>
              <a:t>Quello che Marta vi sta comunicando è una informazione utile per la gestione del rischio corruttivo?</a:t>
            </a:r>
          </a:p>
          <a:p>
            <a:pPr marL="457200" indent="-457200">
              <a:buFont typeface="Arial"/>
              <a:buChar char="•"/>
              <a:defRPr/>
            </a:pPr>
            <a:r>
              <a:rPr lang="it-IT" sz="2400" b="1" dirty="0">
                <a:cs typeface="+mn-cs"/>
              </a:rPr>
              <a:t>Nel senso. MA QUESTO COMPORTAMENTO COSA C’ENTRA CON LA CORRUZIONE?</a:t>
            </a:r>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6492252" y="314393"/>
            <a:ext cx="2651748" cy="6525344"/>
          </a:xfrm>
          <a:prstGeom prst="rect">
            <a:avLst/>
          </a:prstGeom>
        </p:spPr>
      </p:pic>
      <p:sp>
        <p:nvSpPr>
          <p:cNvPr id="3" name="Heptagon 2"/>
          <p:cNvSpPr/>
          <p:nvPr/>
        </p:nvSpPr>
        <p:spPr>
          <a:xfrm>
            <a:off x="395536" y="1700808"/>
            <a:ext cx="1368152" cy="1152128"/>
          </a:xfrm>
          <a:prstGeom prst="hep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4000" b="1" dirty="0"/>
              <a:t>1</a:t>
            </a:r>
          </a:p>
        </p:txBody>
      </p:sp>
    </p:spTree>
    <p:extLst>
      <p:ext uri="{BB962C8B-B14F-4D97-AF65-F5344CB8AC3E}">
        <p14:creationId xmlns:p14="http://schemas.microsoft.com/office/powerpoint/2010/main" val="7885703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3491880" y="1772816"/>
          <a:ext cx="5514732" cy="51300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707904" y="980728"/>
            <a:ext cx="5256584"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000000"/>
                </a:solidFill>
              </a:rPr>
              <a:t>La </a:t>
            </a:r>
            <a:r>
              <a:rPr lang="it-IT" b="1" dirty="0">
                <a:solidFill>
                  <a:srgbClr val="800000"/>
                </a:solidFill>
              </a:rPr>
              <a:t>corruzione</a:t>
            </a:r>
            <a:r>
              <a:rPr lang="it-IT" b="1" dirty="0">
                <a:solidFill>
                  <a:srgbClr val="000000"/>
                </a:solidFill>
              </a:rPr>
              <a:t> è assimilabile al conflitto di interessi?</a:t>
            </a:r>
          </a:p>
          <a:p>
            <a:pPr marL="285750" indent="-285750">
              <a:buFont typeface="Arial"/>
              <a:buChar char="•"/>
            </a:pPr>
            <a:r>
              <a:rPr lang="it-IT" b="1" dirty="0">
                <a:solidFill>
                  <a:srgbClr val="800000"/>
                </a:solidFill>
              </a:rPr>
              <a:t>NO</a:t>
            </a:r>
          </a:p>
        </p:txBody>
      </p:sp>
      <p:sp>
        <p:nvSpPr>
          <p:cNvPr id="8" name="Line Callout 1 7"/>
          <p:cNvSpPr/>
          <p:nvPr/>
        </p:nvSpPr>
        <p:spPr>
          <a:xfrm flipH="1">
            <a:off x="107504" y="2132856"/>
            <a:ext cx="4320480" cy="1368152"/>
          </a:xfrm>
          <a:prstGeom prst="borderCallout1">
            <a:avLst>
              <a:gd name="adj1" fmla="val 1662"/>
              <a:gd name="adj2" fmla="val -244"/>
              <a:gd name="adj3" fmla="val 44663"/>
              <a:gd name="adj4" fmla="val -29893"/>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400" dirty="0">
                <a:solidFill>
                  <a:srgbClr val="000000"/>
                </a:solidFill>
              </a:rPr>
              <a:t>ossia una relazione tra un soggetto delegante (principale) e uno delegato (agente), in cui il secondo ha il dovere fiduciario di agire nell’</a:t>
            </a:r>
            <a:r>
              <a:rPr lang="it-IT" sz="1400" b="1" i="1" dirty="0">
                <a:solidFill>
                  <a:srgbClr val="000000"/>
                </a:solidFill>
              </a:rPr>
              <a:t>interesse (primario) </a:t>
            </a:r>
            <a:r>
              <a:rPr lang="it-IT" sz="1400" dirty="0">
                <a:solidFill>
                  <a:srgbClr val="000000"/>
                </a:solidFill>
              </a:rPr>
              <a:t>del primo (es. il rapporto medico-agente e paziente-principale; avvocato-agente e cliente principale; banca-agente e cliente-principale)</a:t>
            </a:r>
          </a:p>
        </p:txBody>
      </p:sp>
      <p:sp>
        <p:nvSpPr>
          <p:cNvPr id="9" name="Line Callout 1 8"/>
          <p:cNvSpPr/>
          <p:nvPr/>
        </p:nvSpPr>
        <p:spPr>
          <a:xfrm flipH="1">
            <a:off x="107504" y="3861048"/>
            <a:ext cx="3960440" cy="792088"/>
          </a:xfrm>
          <a:prstGeom prst="borderCallout1">
            <a:avLst>
              <a:gd name="adj1" fmla="val 1662"/>
              <a:gd name="adj2" fmla="val -244"/>
              <a:gd name="adj3" fmla="val 50917"/>
              <a:gd name="adj4" fmla="val -24612"/>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400" dirty="0">
                <a:solidFill>
                  <a:srgbClr val="000000"/>
                </a:solidFill>
              </a:rPr>
              <a:t>la presenza di un </a:t>
            </a:r>
            <a:r>
              <a:rPr lang="it-IT" sz="1400" b="1" i="1" dirty="0">
                <a:solidFill>
                  <a:srgbClr val="000000"/>
                </a:solidFill>
              </a:rPr>
              <a:t>interesse secondario</a:t>
            </a:r>
            <a:r>
              <a:rPr lang="it-IT" sz="1400" dirty="0">
                <a:solidFill>
                  <a:srgbClr val="000000"/>
                </a:solidFill>
              </a:rPr>
              <a:t> nel soggetto delegato (di tipo finanziario o di altra natura)</a:t>
            </a:r>
          </a:p>
        </p:txBody>
      </p:sp>
      <p:sp>
        <p:nvSpPr>
          <p:cNvPr id="10" name="Line Callout 1 9"/>
          <p:cNvSpPr/>
          <p:nvPr/>
        </p:nvSpPr>
        <p:spPr>
          <a:xfrm flipH="1">
            <a:off x="107504" y="4797152"/>
            <a:ext cx="4320480" cy="1800200"/>
          </a:xfrm>
          <a:prstGeom prst="borderCallout1">
            <a:avLst>
              <a:gd name="adj1" fmla="val 1662"/>
              <a:gd name="adj2" fmla="val -244"/>
              <a:gd name="adj3" fmla="val 60894"/>
              <a:gd name="adj4" fmla="val -31276"/>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it-IT" sz="1400" dirty="0">
                <a:solidFill>
                  <a:schemeClr val="tx1"/>
                </a:solidFill>
              </a:rPr>
              <a:t>In proposito </a:t>
            </a:r>
            <a:r>
              <a:rPr lang="it-IT" sz="1400" dirty="0" err="1">
                <a:solidFill>
                  <a:schemeClr val="tx1"/>
                </a:solidFill>
              </a:rPr>
              <a:t>Carney</a:t>
            </a:r>
            <a:r>
              <a:rPr lang="it-IT" sz="1400" dirty="0">
                <a:solidFill>
                  <a:schemeClr val="tx1"/>
                </a:solidFill>
              </a:rPr>
              <a:t> osserva: «[…] </a:t>
            </a:r>
            <a:r>
              <a:rPr lang="it-IT" sz="1400" b="1" dirty="0">
                <a:solidFill>
                  <a:schemeClr val="tx1"/>
                </a:solidFill>
              </a:rPr>
              <a:t>la corruzione è la fase finale del conflitto di interessi</a:t>
            </a:r>
            <a:r>
              <a:rPr lang="it-IT" sz="1400" dirty="0">
                <a:solidFill>
                  <a:schemeClr val="tx1"/>
                </a:solidFill>
              </a:rPr>
              <a:t>. Si può dire che tutti i casi di corruzione includono il conflitto di interessi, mentre non è sempre vero il contrario. Inoltre, la corruzione è molto spesso un crimine, mentre il conflitto di interessi incorpora un’</a:t>
            </a:r>
            <a:r>
              <a:rPr lang="it-IT" sz="1400" b="1" dirty="0">
                <a:solidFill>
                  <a:schemeClr val="tx1"/>
                </a:solidFill>
              </a:rPr>
              <a:t>ampia gamma di comportamenti</a:t>
            </a:r>
            <a:r>
              <a:rPr lang="it-IT" sz="1400" dirty="0">
                <a:solidFill>
                  <a:schemeClr val="tx1"/>
                </a:solidFill>
              </a:rPr>
              <a:t>, la maggior parte dei quali non costituisce reato [...]»; </a:t>
            </a:r>
            <a:r>
              <a:rPr lang="it-IT" sz="1400" dirty="0" err="1">
                <a:solidFill>
                  <a:schemeClr val="tx1"/>
                </a:solidFill>
              </a:rPr>
              <a:t>Carney</a:t>
            </a:r>
            <a:r>
              <a:rPr lang="it-IT" sz="1400" dirty="0">
                <a:solidFill>
                  <a:schemeClr val="tx1"/>
                </a:solidFill>
              </a:rPr>
              <a:t> G. (1998).</a:t>
            </a:r>
          </a:p>
        </p:txBody>
      </p:sp>
      <p:sp>
        <p:nvSpPr>
          <p:cNvPr id="11" name="TextBox 10"/>
          <p:cNvSpPr txBox="1"/>
          <p:nvPr/>
        </p:nvSpPr>
        <p:spPr>
          <a:xfrm>
            <a:off x="8316416" y="2852936"/>
            <a:ext cx="400110" cy="3045247"/>
          </a:xfrm>
          <a:prstGeom prst="rect">
            <a:avLst/>
          </a:prstGeom>
          <a:noFill/>
        </p:spPr>
        <p:txBody>
          <a:bodyPr vert="vert270" wrap="square" rtlCol="0">
            <a:spAutoFit/>
          </a:bodyPr>
          <a:lstStyle/>
          <a:p>
            <a:pPr lvl="0" algn="ctr"/>
            <a:r>
              <a:rPr lang="it-IT" sz="1400" i="1" dirty="0"/>
              <a:t>Fonte: </a:t>
            </a:r>
            <a:r>
              <a:rPr lang="it-IT" sz="1400" i="1" dirty="0">
                <a:hlinkClick r:id="rId7"/>
              </a:rPr>
              <a:t>Emiliano Di Carlo</a:t>
            </a:r>
            <a:endParaRPr lang="it-IT" sz="1400" dirty="0"/>
          </a:p>
        </p:txBody>
      </p:sp>
      <p:sp>
        <p:nvSpPr>
          <p:cNvPr id="2" name="Multiply 1"/>
          <p:cNvSpPr/>
          <p:nvPr/>
        </p:nvSpPr>
        <p:spPr>
          <a:xfrm>
            <a:off x="5940152" y="5157192"/>
            <a:ext cx="1872208" cy="864096"/>
          </a:xfrm>
          <a:prstGeom prst="mathMultiply">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it-IT"/>
          </a:p>
        </p:txBody>
      </p:sp>
      <p:sp>
        <p:nvSpPr>
          <p:cNvPr id="12" name="TextBox 11"/>
          <p:cNvSpPr txBox="1"/>
          <p:nvPr/>
        </p:nvSpPr>
        <p:spPr>
          <a:xfrm>
            <a:off x="5724128" y="6073551"/>
            <a:ext cx="1872208" cy="307777"/>
          </a:xfrm>
          <a:prstGeom prst="rect">
            <a:avLst/>
          </a:prstGeom>
          <a:noFill/>
        </p:spPr>
        <p:txBody>
          <a:bodyPr wrap="square" rtlCol="0">
            <a:spAutoFit/>
          </a:bodyPr>
          <a:lstStyle/>
          <a:p>
            <a:pPr algn="ctr"/>
            <a:r>
              <a:rPr lang="it-IT" sz="1400" b="1" dirty="0">
                <a:solidFill>
                  <a:srgbClr val="800000"/>
                </a:solidFill>
              </a:rPr>
              <a:t>ABUSO DI POTERE</a:t>
            </a:r>
          </a:p>
        </p:txBody>
      </p:sp>
    </p:spTree>
    <p:extLst>
      <p:ext uri="{BB962C8B-B14F-4D97-AF65-F5344CB8AC3E}">
        <p14:creationId xmlns:p14="http://schemas.microsoft.com/office/powerpoint/2010/main" val="24996367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loud 9"/>
          <p:cNvSpPr/>
          <p:nvPr/>
        </p:nvSpPr>
        <p:spPr>
          <a:xfrm>
            <a:off x="5652120" y="2492896"/>
            <a:ext cx="2484784" cy="1800200"/>
          </a:xfrm>
          <a:prstGeom prst="cloud">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9" name="Cloud 8"/>
          <p:cNvSpPr/>
          <p:nvPr/>
        </p:nvSpPr>
        <p:spPr>
          <a:xfrm>
            <a:off x="0" y="1916832"/>
            <a:ext cx="4536504" cy="2232248"/>
          </a:xfrm>
          <a:prstGeom prst="cloud">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t-IT"/>
          </a:p>
        </p:txBody>
      </p:sp>
      <p:sp>
        <p:nvSpPr>
          <p:cNvPr id="6" name="Rectangle 5"/>
          <p:cNvSpPr/>
          <p:nvPr/>
        </p:nvSpPr>
        <p:spPr>
          <a:xfrm>
            <a:off x="216024" y="1066800"/>
            <a:ext cx="8640960" cy="5586145"/>
          </a:xfrm>
          <a:prstGeom prst="rect">
            <a:avLst/>
          </a:prstGeom>
        </p:spPr>
        <p:txBody>
          <a:bodyPr wrap="square">
            <a:spAutoFit/>
          </a:bodyPr>
          <a:lstStyle/>
          <a:p>
            <a:pPr marL="285750" indent="-285750">
              <a:buFont typeface="Arial"/>
              <a:buChar char="•"/>
            </a:pPr>
            <a:r>
              <a:rPr lang="it-IT" sz="1700" dirty="0">
                <a:solidFill>
                  <a:srgbClr val="000000"/>
                </a:solidFill>
                <a:latin typeface="+mn-lt"/>
              </a:rPr>
              <a:t>Dunque, </a:t>
            </a:r>
            <a:r>
              <a:rPr lang="it-IT" sz="1700" b="1" dirty="0">
                <a:solidFill>
                  <a:srgbClr val="000000"/>
                </a:solidFill>
                <a:latin typeface="+mn-lt"/>
              </a:rPr>
              <a:t>il conflitto di interessi non è un comportamento </a:t>
            </a:r>
            <a:r>
              <a:rPr lang="it-IT" sz="1700" dirty="0">
                <a:solidFill>
                  <a:srgbClr val="000000"/>
                </a:solidFill>
                <a:latin typeface="+mn-lt"/>
              </a:rPr>
              <a:t>(come la corruzione), ma </a:t>
            </a:r>
            <a:r>
              <a:rPr lang="it-IT" sz="1700" b="1" dirty="0">
                <a:solidFill>
                  <a:srgbClr val="800000"/>
                </a:solidFill>
                <a:latin typeface="+mn-lt"/>
              </a:rPr>
              <a:t>una situazione</a:t>
            </a:r>
            <a:r>
              <a:rPr lang="it-IT" sz="1700" dirty="0">
                <a:solidFill>
                  <a:srgbClr val="000000"/>
                </a:solidFill>
                <a:latin typeface="+mn-lt"/>
              </a:rPr>
              <a:t>, un insieme di circostanze che </a:t>
            </a:r>
            <a:r>
              <a:rPr lang="it-IT" sz="1700" b="1" dirty="0">
                <a:solidFill>
                  <a:srgbClr val="000000"/>
                </a:solidFill>
                <a:latin typeface="+mn-lt"/>
              </a:rPr>
              <a:t>creano o aumentano il rischio </a:t>
            </a:r>
            <a:r>
              <a:rPr lang="it-IT" sz="1700" dirty="0">
                <a:solidFill>
                  <a:srgbClr val="000000"/>
                </a:solidFill>
                <a:latin typeface="+mn-lt"/>
              </a:rPr>
              <a:t>che gli interessi primari possano essere compromessi dall’inseguimento di quelli secondari (Thompson 2009). </a:t>
            </a:r>
          </a:p>
          <a:p>
            <a:pPr marL="285750" indent="-285750">
              <a:buFont typeface="Arial"/>
              <a:buChar char="•"/>
            </a:pPr>
            <a:endParaRPr lang="it-IT" sz="1700" dirty="0">
              <a:solidFill>
                <a:srgbClr val="000000"/>
              </a:solidFill>
              <a:latin typeface="+mn-lt"/>
            </a:endParaRPr>
          </a:p>
          <a:p>
            <a:pPr marL="285750" indent="-285750">
              <a:buFont typeface="Arial"/>
              <a:buChar char="•"/>
            </a:pPr>
            <a:endParaRPr lang="it-IT" sz="1700" dirty="0">
              <a:solidFill>
                <a:srgbClr val="000000"/>
              </a:solidFill>
              <a:latin typeface="+mn-lt"/>
            </a:endParaRPr>
          </a:p>
          <a:p>
            <a:pPr marL="285750" indent="-285750">
              <a:buFont typeface="Arial"/>
              <a:buChar char="•"/>
            </a:pPr>
            <a:endParaRPr lang="it-IT" sz="1700" dirty="0">
              <a:solidFill>
                <a:srgbClr val="000000"/>
              </a:solidFill>
              <a:latin typeface="+mn-lt"/>
            </a:endParaRPr>
          </a:p>
          <a:p>
            <a:pPr marL="285750" indent="-285750">
              <a:buFont typeface="Arial"/>
              <a:buChar char="•"/>
            </a:pPr>
            <a:endParaRPr lang="it-IT" sz="1700" dirty="0">
              <a:solidFill>
                <a:srgbClr val="000000"/>
              </a:solidFill>
              <a:latin typeface="+mn-lt"/>
            </a:endParaRPr>
          </a:p>
          <a:p>
            <a:pPr marL="285750" indent="-285750">
              <a:buFont typeface="Arial"/>
              <a:buChar char="•"/>
            </a:pPr>
            <a:endParaRPr lang="it-IT" sz="1700" dirty="0">
              <a:solidFill>
                <a:srgbClr val="000000"/>
              </a:solidFill>
              <a:latin typeface="+mn-lt"/>
            </a:endParaRPr>
          </a:p>
          <a:p>
            <a:pPr marL="285750" indent="-285750">
              <a:buFont typeface="Arial"/>
              <a:buChar char="•"/>
            </a:pPr>
            <a:endParaRPr lang="it-IT" sz="1700" dirty="0">
              <a:solidFill>
                <a:srgbClr val="000000"/>
              </a:solidFill>
              <a:latin typeface="+mn-lt"/>
            </a:endParaRPr>
          </a:p>
          <a:p>
            <a:pPr marL="285750" indent="-285750">
              <a:buFont typeface="Arial"/>
              <a:buChar char="•"/>
            </a:pPr>
            <a:endParaRPr lang="it-IT" sz="1700" dirty="0">
              <a:solidFill>
                <a:srgbClr val="000000"/>
              </a:solidFill>
              <a:latin typeface="+mn-lt"/>
            </a:endParaRPr>
          </a:p>
          <a:p>
            <a:pPr marL="285750" indent="-285750">
              <a:buFont typeface="Arial"/>
              <a:buChar char="•"/>
            </a:pPr>
            <a:endParaRPr lang="it-IT" sz="1700" dirty="0">
              <a:solidFill>
                <a:srgbClr val="000000"/>
              </a:solidFill>
              <a:latin typeface="+mn-lt"/>
            </a:endParaRPr>
          </a:p>
          <a:p>
            <a:pPr marL="285750" indent="-285750">
              <a:buFont typeface="Arial"/>
              <a:buChar char="•"/>
            </a:pPr>
            <a:endParaRPr lang="it-IT" sz="1700" dirty="0">
              <a:solidFill>
                <a:srgbClr val="000000"/>
              </a:solidFill>
              <a:latin typeface="+mn-lt"/>
            </a:endParaRPr>
          </a:p>
          <a:p>
            <a:pPr marL="285750" indent="-285750">
              <a:buFont typeface="Arial"/>
              <a:buChar char="•"/>
            </a:pPr>
            <a:endParaRPr lang="it-IT" sz="1700" dirty="0">
              <a:solidFill>
                <a:srgbClr val="000000"/>
              </a:solidFill>
              <a:latin typeface="+mn-lt"/>
            </a:endParaRPr>
          </a:p>
          <a:p>
            <a:pPr marL="285750" indent="-285750">
              <a:buFont typeface="Arial"/>
              <a:buChar char="•"/>
            </a:pPr>
            <a:r>
              <a:rPr lang="it-IT" sz="1700" dirty="0">
                <a:solidFill>
                  <a:srgbClr val="000000"/>
                </a:solidFill>
                <a:latin typeface="+mn-lt"/>
              </a:rPr>
              <a:t>La </a:t>
            </a:r>
            <a:r>
              <a:rPr lang="it-IT" sz="1700" b="1" dirty="0">
                <a:solidFill>
                  <a:srgbClr val="000000"/>
                </a:solidFill>
                <a:latin typeface="+mn-lt"/>
              </a:rPr>
              <a:t>corruzione è la degenerazione di un conflitto di interessi</a:t>
            </a:r>
            <a:r>
              <a:rPr lang="it-IT" sz="1700" dirty="0">
                <a:solidFill>
                  <a:srgbClr val="000000"/>
                </a:solidFill>
                <a:latin typeface="+mn-lt"/>
              </a:rPr>
              <a:t>, in quanto c’è sempre il prevalere di un interesse secondario su uno primario</a:t>
            </a:r>
            <a:r>
              <a:rPr lang="it-IT" sz="1700" b="1" dirty="0">
                <a:solidFill>
                  <a:srgbClr val="000000"/>
                </a:solidFill>
                <a:latin typeface="+mn-lt"/>
              </a:rPr>
              <a:t>. Il conflitto di interessi, invece, segnala solo la presenza di interessi in conflitto</a:t>
            </a:r>
            <a:r>
              <a:rPr lang="it-IT" sz="1700" dirty="0">
                <a:solidFill>
                  <a:srgbClr val="000000"/>
                </a:solidFill>
                <a:latin typeface="+mn-lt"/>
              </a:rPr>
              <a:t> (anche solo in modo potenziale o apparente). </a:t>
            </a:r>
          </a:p>
          <a:p>
            <a:pPr marL="285750" indent="-285750">
              <a:buFont typeface="Arial"/>
              <a:buChar char="•"/>
            </a:pPr>
            <a:r>
              <a:rPr lang="it-IT" sz="1700" dirty="0">
                <a:solidFill>
                  <a:srgbClr val="000000"/>
                </a:solidFill>
                <a:latin typeface="+mn-lt"/>
              </a:rPr>
              <a:t>Il conflitto di interessi, a differenza della corruzione, è caratterizzato da una portata ben più ampia </a:t>
            </a:r>
            <a:r>
              <a:rPr lang="it-IT" sz="1700" b="1" dirty="0">
                <a:solidFill>
                  <a:srgbClr val="800000"/>
                </a:solidFill>
                <a:latin typeface="+mn-lt"/>
              </a:rPr>
              <a:t>di relazioni sociali ed economiche</a:t>
            </a:r>
            <a:r>
              <a:rPr lang="it-IT" sz="1700" dirty="0">
                <a:solidFill>
                  <a:srgbClr val="000000"/>
                </a:solidFill>
                <a:latin typeface="+mn-lt"/>
              </a:rPr>
              <a:t>, la maggior parte delle quali non è classificata come reato, nonostante la sua presenza possa tendenzialmente violare l’equilibro socialmente accettabile tra l’interesse privato e i doveri e le responsabilità di un individuo.</a:t>
            </a:r>
          </a:p>
          <a:p>
            <a:r>
              <a:rPr lang="it-IT" sz="1700" i="1" dirty="0">
                <a:latin typeface="+mn-lt"/>
              </a:rPr>
              <a:t>Fonte: </a:t>
            </a:r>
            <a:r>
              <a:rPr lang="it-IT" sz="1700" i="1" dirty="0">
                <a:latin typeface="+mn-lt"/>
                <a:hlinkClick r:id="rId2"/>
              </a:rPr>
              <a:t>Emiliano Di Carlo</a:t>
            </a:r>
            <a:endParaRPr lang="it-IT" sz="1700" dirty="0">
              <a:latin typeface="+mn-lt"/>
            </a:endParaRPr>
          </a:p>
        </p:txBody>
      </p:sp>
      <p:graphicFrame>
        <p:nvGraphicFramePr>
          <p:cNvPr id="5" name="Diagram 4"/>
          <p:cNvGraphicFramePr/>
          <p:nvPr>
            <p:extLst/>
          </p:nvPr>
        </p:nvGraphicFramePr>
        <p:xfrm>
          <a:off x="179512" y="1916832"/>
          <a:ext cx="8856984" cy="2376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rot="2427411">
            <a:off x="1260697" y="3231058"/>
            <a:ext cx="1512168" cy="338554"/>
          </a:xfrm>
          <a:prstGeom prst="rect">
            <a:avLst/>
          </a:prstGeom>
          <a:noFill/>
        </p:spPr>
        <p:txBody>
          <a:bodyPr wrap="square" rtlCol="0">
            <a:spAutoFit/>
          </a:bodyPr>
          <a:lstStyle/>
          <a:p>
            <a:pPr algn="ctr"/>
            <a:r>
              <a:rPr lang="it-IT" sz="1600" b="1" dirty="0">
                <a:solidFill>
                  <a:srgbClr val="000000"/>
                </a:solidFill>
              </a:rPr>
              <a:t>SITUAZIONE</a:t>
            </a:r>
          </a:p>
        </p:txBody>
      </p:sp>
      <p:sp>
        <p:nvSpPr>
          <p:cNvPr id="8" name="TextBox 7"/>
          <p:cNvSpPr txBox="1"/>
          <p:nvPr/>
        </p:nvSpPr>
        <p:spPr>
          <a:xfrm rot="2427411">
            <a:off x="6176339" y="2559135"/>
            <a:ext cx="1871208" cy="307777"/>
          </a:xfrm>
          <a:prstGeom prst="rect">
            <a:avLst/>
          </a:prstGeom>
          <a:noFill/>
        </p:spPr>
        <p:txBody>
          <a:bodyPr wrap="square" rtlCol="0">
            <a:spAutoFit/>
          </a:bodyPr>
          <a:lstStyle/>
          <a:p>
            <a:pPr algn="ctr"/>
            <a:r>
              <a:rPr lang="it-IT" sz="1400" b="1" dirty="0">
                <a:solidFill>
                  <a:srgbClr val="000000"/>
                </a:solidFill>
              </a:rPr>
              <a:t>COMPORTAMENTO</a:t>
            </a:r>
          </a:p>
        </p:txBody>
      </p:sp>
    </p:spTree>
    <p:extLst>
      <p:ext uri="{BB962C8B-B14F-4D97-AF65-F5344CB8AC3E}">
        <p14:creationId xmlns:p14="http://schemas.microsoft.com/office/powerpoint/2010/main" val="18646565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385949323"/>
              </p:ext>
            </p:extLst>
          </p:nvPr>
        </p:nvGraphicFramePr>
        <p:xfrm>
          <a:off x="179512" y="1143000"/>
          <a:ext cx="8964488" cy="5715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381000" y="836711"/>
            <a:ext cx="4680520"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800000"/>
                </a:solidFill>
              </a:rPr>
              <a:t>Esistono particolari categorie di </a:t>
            </a:r>
            <a:r>
              <a:rPr lang="it-IT" b="1" dirty="0">
                <a:solidFill>
                  <a:srgbClr val="000000"/>
                </a:solidFill>
              </a:rPr>
              <a:t>RELAZIONI</a:t>
            </a:r>
            <a:r>
              <a:rPr lang="it-IT" b="1" dirty="0">
                <a:solidFill>
                  <a:srgbClr val="800000"/>
                </a:solidFill>
              </a:rPr>
              <a:t> che generano </a:t>
            </a:r>
            <a:r>
              <a:rPr lang="it-IT" b="1" dirty="0">
                <a:solidFill>
                  <a:srgbClr val="000000"/>
                </a:solidFill>
              </a:rPr>
              <a:t>INTERESSI</a:t>
            </a:r>
            <a:r>
              <a:rPr lang="it-IT" b="1" dirty="0">
                <a:solidFill>
                  <a:srgbClr val="800000"/>
                </a:solidFill>
              </a:rPr>
              <a:t> </a:t>
            </a:r>
            <a:r>
              <a:rPr lang="it-IT" b="1" dirty="0">
                <a:solidFill>
                  <a:srgbClr val="000000"/>
                </a:solidFill>
              </a:rPr>
              <a:t>SECONDARI</a:t>
            </a:r>
            <a:r>
              <a:rPr lang="it-IT" b="1" dirty="0">
                <a:solidFill>
                  <a:srgbClr val="800000"/>
                </a:solidFill>
              </a:rPr>
              <a:t> confliggenti?</a:t>
            </a:r>
            <a:endParaRPr lang="it-IT" dirty="0">
              <a:solidFill>
                <a:srgbClr val="800000"/>
              </a:solidFill>
            </a:endParaRPr>
          </a:p>
        </p:txBody>
      </p:sp>
      <p:sp>
        <p:nvSpPr>
          <p:cNvPr id="5" name="TextBox 4"/>
          <p:cNvSpPr txBox="1"/>
          <p:nvPr/>
        </p:nvSpPr>
        <p:spPr>
          <a:xfrm>
            <a:off x="366252" y="190380"/>
            <a:ext cx="3851920"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800000"/>
                </a:solidFill>
              </a:rPr>
              <a:t>Il conflitto di interessi. </a:t>
            </a:r>
          </a:p>
          <a:p>
            <a:r>
              <a:rPr lang="it-IT" b="1" dirty="0">
                <a:solidFill>
                  <a:srgbClr val="800000"/>
                </a:solidFill>
              </a:rPr>
              <a:t>Un </a:t>
            </a:r>
            <a:r>
              <a:rPr lang="it-IT" b="1" dirty="0">
                <a:solidFill>
                  <a:schemeClr val="tx1"/>
                </a:solidFill>
              </a:rPr>
              <a:t>caleidoscopio</a:t>
            </a:r>
            <a:r>
              <a:rPr lang="it-IT" b="1" dirty="0">
                <a:solidFill>
                  <a:srgbClr val="800000"/>
                </a:solidFill>
              </a:rPr>
              <a:t> di </a:t>
            </a:r>
            <a:r>
              <a:rPr lang="it-IT" b="1" dirty="0">
                <a:solidFill>
                  <a:srgbClr val="000000"/>
                </a:solidFill>
              </a:rPr>
              <a:t>situazioni a rischio</a:t>
            </a:r>
            <a:endParaRPr lang="it-IT" dirty="0">
              <a:solidFill>
                <a:srgbClr val="000000"/>
              </a:solidFill>
            </a:endParaRPr>
          </a:p>
        </p:txBody>
      </p:sp>
    </p:spTree>
    <p:extLst>
      <p:ext uri="{BB962C8B-B14F-4D97-AF65-F5344CB8AC3E}">
        <p14:creationId xmlns:p14="http://schemas.microsoft.com/office/powerpoint/2010/main" val="3857423435"/>
      </p:ext>
    </p:extLst>
  </p:cSld>
  <p:clrMapOvr>
    <a:masterClrMapping/>
  </p:clrMapOvr>
  <p:transition>
    <p:wipe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if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2" y="3068960"/>
            <a:ext cx="2520280" cy="2520280"/>
          </a:xfrm>
          <a:prstGeom prst="rect">
            <a:avLst/>
          </a:prstGeom>
        </p:spPr>
      </p:pic>
      <p:graphicFrame>
        <p:nvGraphicFramePr>
          <p:cNvPr id="4" name="Diagram 3"/>
          <p:cNvGraphicFramePr/>
          <p:nvPr>
            <p:extLst/>
          </p:nvPr>
        </p:nvGraphicFramePr>
        <p:xfrm>
          <a:off x="1691680" y="1988840"/>
          <a:ext cx="7344816" cy="4752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51520" y="1052736"/>
            <a:ext cx="4680520"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eaLnBrk="1" hangingPunct="1">
              <a:spcBef>
                <a:spcPts val="0"/>
              </a:spcBef>
              <a:buSzPct val="45000"/>
              <a:defRPr/>
            </a:pPr>
            <a:r>
              <a:rPr lang="it-IT" dirty="0">
                <a:solidFill>
                  <a:srgbClr val="000000"/>
                </a:solidFill>
                <a:latin typeface="Arial"/>
                <a:cs typeface="Arial"/>
              </a:rPr>
              <a:t>L’</a:t>
            </a:r>
            <a:r>
              <a:rPr lang="it-IT" b="1" dirty="0">
                <a:solidFill>
                  <a:srgbClr val="000000"/>
                </a:solidFill>
                <a:latin typeface="Arial"/>
                <a:cs typeface="Arial"/>
              </a:rPr>
              <a:t>accettazione di un dono o altra utilità </a:t>
            </a:r>
            <a:r>
              <a:rPr lang="it-IT" dirty="0">
                <a:solidFill>
                  <a:srgbClr val="000000"/>
                </a:solidFill>
                <a:latin typeface="Arial"/>
                <a:cs typeface="Arial"/>
              </a:rPr>
              <a:t>può</a:t>
            </a:r>
            <a:r>
              <a:rPr lang="it-IT" b="1" dirty="0">
                <a:solidFill>
                  <a:srgbClr val="000000"/>
                </a:solidFill>
                <a:latin typeface="Arial"/>
                <a:cs typeface="Arial"/>
              </a:rPr>
              <a:t> </a:t>
            </a:r>
            <a:r>
              <a:rPr lang="it-IT" dirty="0">
                <a:solidFill>
                  <a:srgbClr val="000000"/>
                </a:solidFill>
                <a:latin typeface="Arial"/>
                <a:cs typeface="Arial"/>
              </a:rPr>
              <a:t>generare conflitto di interessi?</a:t>
            </a:r>
          </a:p>
        </p:txBody>
      </p:sp>
      <p:sp>
        <p:nvSpPr>
          <p:cNvPr id="2" name="TextBox 1"/>
          <p:cNvSpPr txBox="1"/>
          <p:nvPr/>
        </p:nvSpPr>
        <p:spPr>
          <a:xfrm>
            <a:off x="5148064" y="980728"/>
            <a:ext cx="3744416" cy="78483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lvl="0"/>
            <a:r>
              <a:rPr lang="it-IT" sz="1200" b="1" dirty="0"/>
              <a:t>Cfr. </a:t>
            </a:r>
            <a:r>
              <a:rPr lang="it-IT" sz="1200" b="1" dirty="0">
                <a:hlinkClick r:id="rId8"/>
              </a:rPr>
              <a:t>Webinar 13 Ottobre 2014</a:t>
            </a:r>
            <a:endParaRPr lang="it-IT" sz="1200" b="1" dirty="0"/>
          </a:p>
          <a:p>
            <a:pPr lvl="1"/>
            <a:r>
              <a:rPr lang="it-IT" sz="1100" b="1" dirty="0"/>
              <a:t>Il divieto di accettare doni e altre utilità. Una regola che viene da lontano</a:t>
            </a:r>
          </a:p>
          <a:p>
            <a:pPr lvl="1"/>
            <a:r>
              <a:rPr lang="it-IT" sz="1100" b="1" dirty="0"/>
              <a:t>(art. 4 Codice di Comportamento PA)</a:t>
            </a:r>
          </a:p>
        </p:txBody>
      </p:sp>
    </p:spTree>
    <p:extLst>
      <p:ext uri="{BB962C8B-B14F-4D97-AF65-F5344CB8AC3E}">
        <p14:creationId xmlns:p14="http://schemas.microsoft.com/office/powerpoint/2010/main" val="1027423963"/>
      </p:ext>
    </p:extLst>
  </p:cSld>
  <p:clrMapOvr>
    <a:masterClrMapping/>
  </p:clrMapOvr>
  <p:transition>
    <p:wipe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4"/>
          <p:cNvSpPr txBox="1">
            <a:spLocks noChangeArrowheads="1"/>
          </p:cNvSpPr>
          <p:nvPr/>
        </p:nvSpPr>
        <p:spPr bwMode="auto">
          <a:xfrm>
            <a:off x="3059832" y="1844675"/>
            <a:ext cx="5544418" cy="46166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a:r>
              <a:rPr lang="it-IT" b="1" dirty="0">
                <a:solidFill>
                  <a:srgbClr val="800000"/>
                </a:solidFill>
                <a:cs typeface="Arial" charset="0"/>
              </a:rPr>
              <a:t>MUNUS (dono)</a:t>
            </a:r>
          </a:p>
          <a:p>
            <a:pPr algn="ctr"/>
            <a:r>
              <a:rPr lang="it-IT" sz="1800" b="1" dirty="0">
                <a:cs typeface="Arial" charset="0"/>
              </a:rPr>
              <a:t>un </a:t>
            </a:r>
            <a:r>
              <a:rPr lang="it-IT" sz="1800" b="1" u="sng" dirty="0">
                <a:cs typeface="Arial" charset="0"/>
              </a:rPr>
              <a:t>DONO</a:t>
            </a:r>
            <a:r>
              <a:rPr lang="it-IT" sz="1800" b="1" dirty="0">
                <a:cs typeface="Arial" charset="0"/>
              </a:rPr>
              <a:t> che obbliga a uno scambio, dalla radice “</a:t>
            </a:r>
            <a:r>
              <a:rPr lang="it-IT" altLang="ja-JP" sz="1800" b="1" i="1" dirty="0">
                <a:cs typeface="Arial" charset="0"/>
              </a:rPr>
              <a:t>mei</a:t>
            </a:r>
            <a:r>
              <a:rPr lang="it-IT" sz="1800" b="1" dirty="0">
                <a:cs typeface="Arial" charset="0"/>
              </a:rPr>
              <a:t>”</a:t>
            </a:r>
            <a:r>
              <a:rPr lang="it-IT" altLang="ja-JP" sz="1800" b="1" dirty="0">
                <a:cs typeface="Arial" charset="0"/>
              </a:rPr>
              <a:t> che è proprio </a:t>
            </a:r>
            <a:r>
              <a:rPr lang="it-IT" sz="1800" b="1" dirty="0">
                <a:cs typeface="Arial" charset="0"/>
              </a:rPr>
              <a:t>“</a:t>
            </a:r>
            <a:r>
              <a:rPr lang="it-IT" altLang="ja-JP" sz="1800" b="1" dirty="0">
                <a:cs typeface="Arial" charset="0"/>
              </a:rPr>
              <a:t>dare in cambio</a:t>
            </a:r>
            <a:r>
              <a:rPr lang="it-IT" sz="1800" b="1" dirty="0">
                <a:cs typeface="Arial" charset="0"/>
              </a:rPr>
              <a:t>”</a:t>
            </a:r>
            <a:r>
              <a:rPr lang="it-IT" altLang="ja-JP" sz="1800" b="1" dirty="0">
                <a:cs typeface="Arial" charset="0"/>
              </a:rPr>
              <a:t>. </a:t>
            </a:r>
            <a:r>
              <a:rPr lang="it-IT" sz="1800" b="1" dirty="0">
                <a:cs typeface="Arial" charset="0"/>
              </a:rPr>
              <a:t>“</a:t>
            </a:r>
            <a:r>
              <a:rPr lang="it-IT" altLang="ja-JP" sz="1800" b="1" dirty="0">
                <a:cs typeface="Arial" charset="0"/>
              </a:rPr>
              <a:t>COMMUNIS</a:t>
            </a:r>
            <a:r>
              <a:rPr lang="it-IT" sz="1800" b="1" dirty="0">
                <a:cs typeface="Arial" charset="0"/>
              </a:rPr>
              <a:t>”</a:t>
            </a:r>
            <a:r>
              <a:rPr lang="it-IT" altLang="ja-JP" sz="1800" b="1" dirty="0">
                <a:cs typeface="Arial" charset="0"/>
              </a:rPr>
              <a:t> è propriamente chi ha in comune dei </a:t>
            </a:r>
            <a:r>
              <a:rPr lang="it-IT" altLang="ja-JP" sz="1800" b="1" i="1" dirty="0" err="1">
                <a:cs typeface="Arial" charset="0"/>
              </a:rPr>
              <a:t>munia</a:t>
            </a:r>
            <a:r>
              <a:rPr lang="it-IT" altLang="ja-JP" sz="1800" b="1" dirty="0">
                <a:cs typeface="Arial" charset="0"/>
              </a:rPr>
              <a:t> cioè dei doni da scambiarsi. Ora quando questo sistema di compensazione gioca all</a:t>
            </a:r>
            <a:r>
              <a:rPr lang="it-IT" sz="1800" b="1" dirty="0">
                <a:cs typeface="Arial" charset="0"/>
              </a:rPr>
              <a:t>’</a:t>
            </a:r>
            <a:r>
              <a:rPr lang="it-IT" altLang="ja-JP" sz="1800" b="1" dirty="0">
                <a:cs typeface="Arial" charset="0"/>
              </a:rPr>
              <a:t>interno di una stessa cerchia determina una </a:t>
            </a:r>
            <a:r>
              <a:rPr lang="it-IT" sz="1800" b="1" dirty="0">
                <a:cs typeface="Arial" charset="0"/>
              </a:rPr>
              <a:t>“</a:t>
            </a:r>
            <a:r>
              <a:rPr lang="it-IT" altLang="ja-JP" sz="1800" b="1" i="1" dirty="0">
                <a:cs typeface="Arial" charset="0"/>
              </a:rPr>
              <a:t>comunità</a:t>
            </a:r>
            <a:r>
              <a:rPr lang="it-IT" sz="1800" b="1" dirty="0">
                <a:cs typeface="Arial" charset="0"/>
              </a:rPr>
              <a:t>”</a:t>
            </a:r>
            <a:r>
              <a:rPr lang="it-IT" altLang="ja-JP" sz="1800" b="1" dirty="0">
                <a:cs typeface="Arial" charset="0"/>
              </a:rPr>
              <a:t>, un insieme di uomini uniti da questo </a:t>
            </a:r>
            <a:r>
              <a:rPr lang="it-IT" altLang="ja-JP" sz="1800" b="1" u="sng" dirty="0">
                <a:cs typeface="Arial" charset="0"/>
              </a:rPr>
              <a:t>legame di reciprocità</a:t>
            </a:r>
            <a:endParaRPr lang="it-IT" b="1" dirty="0">
              <a:solidFill>
                <a:srgbClr val="800000"/>
              </a:solidFill>
              <a:cs typeface="Arial" charset="0"/>
            </a:endParaRPr>
          </a:p>
          <a:p>
            <a:pPr algn="ctr"/>
            <a:r>
              <a:rPr lang="it-IT" b="1" dirty="0">
                <a:solidFill>
                  <a:srgbClr val="800000"/>
                </a:solidFill>
                <a:cs typeface="Arial" charset="0"/>
              </a:rPr>
              <a:t>+</a:t>
            </a:r>
          </a:p>
          <a:p>
            <a:pPr algn="ctr"/>
            <a:r>
              <a:rPr lang="it-IT" b="1" dirty="0">
                <a:solidFill>
                  <a:srgbClr val="800000"/>
                </a:solidFill>
                <a:cs typeface="Arial" charset="0"/>
              </a:rPr>
              <a:t>RE-(MUN)ER-ATIO </a:t>
            </a:r>
          </a:p>
          <a:p>
            <a:pPr algn="ctr"/>
            <a:r>
              <a:rPr lang="it-IT" b="1" dirty="0">
                <a:solidFill>
                  <a:srgbClr val="800000"/>
                </a:solidFill>
                <a:cs typeface="Arial" charset="0"/>
              </a:rPr>
              <a:t>(interesse a </a:t>
            </a:r>
            <a:r>
              <a:rPr lang="it-IT" b="1" dirty="0" err="1">
                <a:solidFill>
                  <a:srgbClr val="800000"/>
                </a:solidFill>
                <a:cs typeface="Arial" charset="0"/>
              </a:rPr>
              <a:t>ri</a:t>
            </a:r>
            <a:r>
              <a:rPr lang="it-IT" b="1" dirty="0">
                <a:solidFill>
                  <a:srgbClr val="800000"/>
                </a:solidFill>
                <a:cs typeface="Arial" charset="0"/>
              </a:rPr>
              <a:t>-compensare)</a:t>
            </a:r>
          </a:p>
          <a:p>
            <a:pPr algn="ctr"/>
            <a:r>
              <a:rPr lang="it-IT" b="1" dirty="0">
                <a:solidFill>
                  <a:srgbClr val="800000"/>
                </a:solidFill>
                <a:cs typeface="Arial" charset="0"/>
              </a:rPr>
              <a:t>=</a:t>
            </a:r>
          </a:p>
          <a:p>
            <a:pPr algn="ctr"/>
            <a:r>
              <a:rPr lang="it-IT" b="1" dirty="0">
                <a:solidFill>
                  <a:srgbClr val="800000"/>
                </a:solidFill>
                <a:cs typeface="Arial" charset="0"/>
              </a:rPr>
              <a:t>PRINCIPIO DI RECIPROCITA’</a:t>
            </a:r>
          </a:p>
        </p:txBody>
      </p:sp>
      <p:sp>
        <p:nvSpPr>
          <p:cNvPr id="5" name="TextBox 4"/>
          <p:cNvSpPr txBox="1"/>
          <p:nvPr/>
        </p:nvSpPr>
        <p:spPr>
          <a:xfrm>
            <a:off x="323528" y="4797152"/>
            <a:ext cx="3096344" cy="646331"/>
          </a:xfrm>
          <a:prstGeom prst="rect">
            <a:avLst/>
          </a:prstGeom>
          <a:noFill/>
        </p:spPr>
        <p:txBody>
          <a:bodyPr wrap="square" rtlCol="0">
            <a:spAutoFit/>
          </a:bodyPr>
          <a:lstStyle/>
          <a:p>
            <a:pPr algn="ctr"/>
            <a:r>
              <a:rPr lang="it-IT" b="1" dirty="0"/>
              <a:t>Interesse a ricompensare (secondario)</a:t>
            </a:r>
          </a:p>
        </p:txBody>
      </p:sp>
      <p:sp>
        <p:nvSpPr>
          <p:cNvPr id="7" name="Not Equal 6"/>
          <p:cNvSpPr/>
          <p:nvPr/>
        </p:nvSpPr>
        <p:spPr>
          <a:xfrm>
            <a:off x="1043608" y="5517232"/>
            <a:ext cx="1440160" cy="576064"/>
          </a:xfrm>
          <a:prstGeom prst="mathNotEqual">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it-IT">
              <a:solidFill>
                <a:schemeClr val="tx1"/>
              </a:solidFill>
            </a:endParaRPr>
          </a:p>
        </p:txBody>
      </p:sp>
      <p:sp>
        <p:nvSpPr>
          <p:cNvPr id="10" name="TextBox 9"/>
          <p:cNvSpPr txBox="1"/>
          <p:nvPr/>
        </p:nvSpPr>
        <p:spPr>
          <a:xfrm>
            <a:off x="395536" y="6095037"/>
            <a:ext cx="2880320" cy="646331"/>
          </a:xfrm>
          <a:prstGeom prst="rect">
            <a:avLst/>
          </a:prstGeom>
          <a:noFill/>
        </p:spPr>
        <p:txBody>
          <a:bodyPr wrap="square" rtlCol="0">
            <a:spAutoFit/>
          </a:bodyPr>
          <a:lstStyle/>
          <a:p>
            <a:pPr algn="ctr"/>
            <a:r>
              <a:rPr lang="it-IT" b="1" dirty="0"/>
              <a:t>Interesse pubblico (primario)</a:t>
            </a:r>
          </a:p>
        </p:txBody>
      </p:sp>
      <p:sp>
        <p:nvSpPr>
          <p:cNvPr id="8" name="TextBox 7"/>
          <p:cNvSpPr txBox="1"/>
          <p:nvPr/>
        </p:nvSpPr>
        <p:spPr>
          <a:xfrm>
            <a:off x="251520" y="1052736"/>
            <a:ext cx="4680520"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eaLnBrk="1" hangingPunct="1">
              <a:spcBef>
                <a:spcPts val="0"/>
              </a:spcBef>
              <a:buSzPct val="45000"/>
              <a:defRPr/>
            </a:pPr>
            <a:r>
              <a:rPr lang="it-IT" dirty="0">
                <a:solidFill>
                  <a:srgbClr val="000000"/>
                </a:solidFill>
                <a:latin typeface="Arial"/>
                <a:cs typeface="Arial"/>
              </a:rPr>
              <a:t>L’</a:t>
            </a:r>
            <a:r>
              <a:rPr lang="it-IT" b="1" dirty="0">
                <a:solidFill>
                  <a:srgbClr val="000000"/>
                </a:solidFill>
                <a:latin typeface="Arial"/>
                <a:cs typeface="Arial"/>
              </a:rPr>
              <a:t>accettazione di un dono o altra utilità </a:t>
            </a:r>
            <a:r>
              <a:rPr lang="it-IT" dirty="0">
                <a:solidFill>
                  <a:srgbClr val="000000"/>
                </a:solidFill>
                <a:latin typeface="Arial"/>
                <a:cs typeface="Arial"/>
              </a:rPr>
              <a:t>può</a:t>
            </a:r>
            <a:r>
              <a:rPr lang="it-IT" b="1" dirty="0">
                <a:solidFill>
                  <a:srgbClr val="000000"/>
                </a:solidFill>
                <a:latin typeface="Arial"/>
                <a:cs typeface="Arial"/>
              </a:rPr>
              <a:t> </a:t>
            </a:r>
            <a:r>
              <a:rPr lang="it-IT" dirty="0">
                <a:solidFill>
                  <a:srgbClr val="000000"/>
                </a:solidFill>
                <a:latin typeface="Arial"/>
                <a:cs typeface="Arial"/>
              </a:rPr>
              <a:t>generare conflitto di interessi?</a:t>
            </a:r>
          </a:p>
        </p:txBody>
      </p:sp>
      <p:pic>
        <p:nvPicPr>
          <p:cNvPr id="9" name="Picture 8" descr="gif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2132856"/>
            <a:ext cx="2520280" cy="2520280"/>
          </a:xfrm>
          <a:prstGeom prst="rect">
            <a:avLst/>
          </a:prstGeom>
        </p:spPr>
      </p:pic>
    </p:spTree>
    <p:extLst>
      <p:ext uri="{BB962C8B-B14F-4D97-AF65-F5344CB8AC3E}">
        <p14:creationId xmlns:p14="http://schemas.microsoft.com/office/powerpoint/2010/main" val="26125142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1691680" y="1988840"/>
          <a:ext cx="7344816"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51520" y="1052736"/>
            <a:ext cx="5616624"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eaLnBrk="1" hangingPunct="1">
              <a:spcBef>
                <a:spcPts val="0"/>
              </a:spcBef>
              <a:buSzPct val="45000"/>
              <a:defRPr/>
            </a:pPr>
            <a:r>
              <a:rPr lang="it-IT" dirty="0">
                <a:solidFill>
                  <a:srgbClr val="000000"/>
                </a:solidFill>
                <a:latin typeface="Arial"/>
                <a:cs typeface="Arial"/>
              </a:rPr>
              <a:t>La </a:t>
            </a:r>
            <a:r>
              <a:rPr lang="it-IT" b="1" dirty="0">
                <a:solidFill>
                  <a:srgbClr val="000000"/>
                </a:solidFill>
                <a:latin typeface="Arial"/>
                <a:cs typeface="Arial"/>
              </a:rPr>
              <a:t>partecipazione ad associazioni o organizzazioni </a:t>
            </a:r>
            <a:r>
              <a:rPr lang="it-IT" dirty="0">
                <a:solidFill>
                  <a:srgbClr val="000000"/>
                </a:solidFill>
                <a:latin typeface="Arial"/>
                <a:cs typeface="Arial"/>
              </a:rPr>
              <a:t>può</a:t>
            </a:r>
            <a:r>
              <a:rPr lang="it-IT" b="1" dirty="0">
                <a:solidFill>
                  <a:srgbClr val="000000"/>
                </a:solidFill>
                <a:latin typeface="Arial"/>
                <a:cs typeface="Arial"/>
              </a:rPr>
              <a:t> </a:t>
            </a:r>
            <a:r>
              <a:rPr lang="it-IT" dirty="0">
                <a:solidFill>
                  <a:srgbClr val="000000"/>
                </a:solidFill>
                <a:latin typeface="Arial"/>
                <a:cs typeface="Arial"/>
              </a:rPr>
              <a:t>generare conflitto di interessi?</a:t>
            </a:r>
          </a:p>
        </p:txBody>
      </p:sp>
      <p:pic>
        <p:nvPicPr>
          <p:cNvPr id="2" name="Picture 1" descr="politics.png"/>
          <p:cNvPicPr>
            <a:picLocks noChangeAspect="1"/>
          </p:cNvPicPr>
          <p:nvPr/>
        </p:nvPicPr>
        <p:blipFill rotWithShape="1">
          <a:blip r:embed="rId7">
            <a:extLst>
              <a:ext uri="{28A0092B-C50C-407E-A947-70E740481C1C}">
                <a14:useLocalDpi xmlns:a14="http://schemas.microsoft.com/office/drawing/2010/main" val="0"/>
              </a:ext>
            </a:extLst>
          </a:blip>
          <a:srcRect l="24234" r="25534"/>
          <a:stretch/>
        </p:blipFill>
        <p:spPr>
          <a:xfrm>
            <a:off x="60394" y="2996952"/>
            <a:ext cx="1703294" cy="2400300"/>
          </a:xfrm>
          <a:prstGeom prst="rect">
            <a:avLst/>
          </a:prstGeom>
        </p:spPr>
      </p:pic>
      <p:sp>
        <p:nvSpPr>
          <p:cNvPr id="6" name="TextBox 5"/>
          <p:cNvSpPr txBox="1"/>
          <p:nvPr/>
        </p:nvSpPr>
        <p:spPr>
          <a:xfrm>
            <a:off x="6012160" y="1412776"/>
            <a:ext cx="3024336" cy="27699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lvl="0"/>
            <a:r>
              <a:rPr lang="it-IT" sz="1200" b="1" dirty="0"/>
              <a:t>Cfr. Articolo 5 Codice di Comportamento PA</a:t>
            </a:r>
            <a:endParaRPr lang="it-IT" sz="1100" b="1" dirty="0"/>
          </a:p>
        </p:txBody>
      </p:sp>
    </p:spTree>
    <p:extLst>
      <p:ext uri="{BB962C8B-B14F-4D97-AF65-F5344CB8AC3E}">
        <p14:creationId xmlns:p14="http://schemas.microsoft.com/office/powerpoint/2010/main" val="3150037576"/>
      </p:ext>
    </p:extLst>
  </p:cSld>
  <p:clrMapOvr>
    <a:masterClrMapping/>
  </p:clrMapOvr>
  <p:transition>
    <p:wipe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6A.jpg"/>
          <p:cNvPicPr>
            <a:picLocks noChangeAspect="1"/>
          </p:cNvPicPr>
          <p:nvPr/>
        </p:nvPicPr>
        <p:blipFill rotWithShape="1">
          <a:blip r:embed="rId2" cstate="email">
            <a:extLst>
              <a:ext uri="{28A0092B-C50C-407E-A947-70E740481C1C}">
                <a14:useLocalDpi xmlns:a14="http://schemas.microsoft.com/office/drawing/2010/main" val="0"/>
              </a:ext>
            </a:extLst>
          </a:blip>
          <a:srcRect l="2937" r="34974"/>
          <a:stretch/>
        </p:blipFill>
        <p:spPr>
          <a:xfrm>
            <a:off x="33209" y="2996952"/>
            <a:ext cx="2211294" cy="2505720"/>
          </a:xfrm>
          <a:prstGeom prst="rect">
            <a:avLst/>
          </a:prstGeom>
        </p:spPr>
      </p:pic>
      <p:graphicFrame>
        <p:nvGraphicFramePr>
          <p:cNvPr id="4" name="Diagram 3"/>
          <p:cNvGraphicFramePr/>
          <p:nvPr>
            <p:extLst/>
          </p:nvPr>
        </p:nvGraphicFramePr>
        <p:xfrm>
          <a:off x="1691680" y="1988840"/>
          <a:ext cx="7344816" cy="4752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51520" y="1052736"/>
            <a:ext cx="6696744"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eaLnBrk="1" hangingPunct="1">
              <a:spcBef>
                <a:spcPts val="0"/>
              </a:spcBef>
              <a:buSzPct val="45000"/>
              <a:defRPr/>
            </a:pPr>
            <a:r>
              <a:rPr lang="it-IT" dirty="0">
                <a:solidFill>
                  <a:srgbClr val="000000"/>
                </a:solidFill>
                <a:latin typeface="Arial"/>
                <a:cs typeface="Arial"/>
              </a:rPr>
              <a:t>Lo </a:t>
            </a:r>
            <a:r>
              <a:rPr lang="it-IT" b="1" dirty="0">
                <a:solidFill>
                  <a:srgbClr val="000000"/>
                </a:solidFill>
                <a:latin typeface="Arial"/>
                <a:cs typeface="Arial"/>
              </a:rPr>
              <a:t>svolgimento di incarichi d’ufficio – attività ed incarichi extra-istituzionali </a:t>
            </a:r>
            <a:r>
              <a:rPr lang="it-IT" dirty="0">
                <a:solidFill>
                  <a:srgbClr val="000000"/>
                </a:solidFill>
                <a:latin typeface="Arial"/>
                <a:cs typeface="Arial"/>
              </a:rPr>
              <a:t>può</a:t>
            </a:r>
            <a:r>
              <a:rPr lang="it-IT" b="1" dirty="0">
                <a:solidFill>
                  <a:srgbClr val="000000"/>
                </a:solidFill>
                <a:latin typeface="Arial"/>
                <a:cs typeface="Arial"/>
              </a:rPr>
              <a:t> </a:t>
            </a:r>
            <a:r>
              <a:rPr lang="it-IT" dirty="0">
                <a:solidFill>
                  <a:srgbClr val="000000"/>
                </a:solidFill>
                <a:latin typeface="Arial"/>
                <a:cs typeface="Arial"/>
              </a:rPr>
              <a:t>generare conflitto di interessi?</a:t>
            </a:r>
          </a:p>
        </p:txBody>
      </p:sp>
      <p:sp>
        <p:nvSpPr>
          <p:cNvPr id="6" name="TextBox 5"/>
          <p:cNvSpPr txBox="1"/>
          <p:nvPr/>
        </p:nvSpPr>
        <p:spPr>
          <a:xfrm>
            <a:off x="7092280" y="1412776"/>
            <a:ext cx="1800200" cy="2880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lvl="0"/>
            <a:r>
              <a:rPr lang="it-IT" sz="1200" b="1" dirty="0"/>
              <a:t>Cfr. P.N.A. pag. 39</a:t>
            </a:r>
            <a:endParaRPr lang="it-IT" sz="1100" b="1" dirty="0"/>
          </a:p>
        </p:txBody>
      </p:sp>
    </p:spTree>
    <p:extLst>
      <p:ext uri="{BB962C8B-B14F-4D97-AF65-F5344CB8AC3E}">
        <p14:creationId xmlns:p14="http://schemas.microsoft.com/office/powerpoint/2010/main" val="3687031400"/>
      </p:ext>
    </p:extLst>
  </p:cSld>
  <p:clrMapOvr>
    <a:masterClrMapping/>
  </p:clrMapOvr>
  <p:transition>
    <p:wipe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501008"/>
            <a:ext cx="2209784" cy="1584176"/>
          </a:xfrm>
          <a:prstGeom prst="rect">
            <a:avLst/>
          </a:prstGeom>
        </p:spPr>
      </p:pic>
      <p:graphicFrame>
        <p:nvGraphicFramePr>
          <p:cNvPr id="4" name="Diagram 3"/>
          <p:cNvGraphicFramePr/>
          <p:nvPr>
            <p:extLst>
              <p:ext uri="{D42A27DB-BD31-4B8C-83A1-F6EECF244321}">
                <p14:modId xmlns:p14="http://schemas.microsoft.com/office/powerpoint/2010/main" val="1033416280"/>
              </p:ext>
            </p:extLst>
          </p:nvPr>
        </p:nvGraphicFramePr>
        <p:xfrm>
          <a:off x="1691680" y="1988840"/>
          <a:ext cx="7344816" cy="4752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51520" y="1052736"/>
            <a:ext cx="6264696"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eaLnBrk="1" hangingPunct="1">
              <a:spcBef>
                <a:spcPts val="0"/>
              </a:spcBef>
              <a:buSzPct val="45000"/>
              <a:defRPr/>
            </a:pPr>
            <a:r>
              <a:rPr lang="it-IT" dirty="0">
                <a:solidFill>
                  <a:srgbClr val="000000"/>
                </a:solidFill>
                <a:latin typeface="Arial"/>
                <a:cs typeface="Arial"/>
              </a:rPr>
              <a:t>Lo</a:t>
            </a:r>
            <a:r>
              <a:rPr lang="it-IT" b="1" dirty="0">
                <a:solidFill>
                  <a:srgbClr val="000000"/>
                </a:solidFill>
                <a:latin typeface="Arial"/>
                <a:cs typeface="Arial"/>
              </a:rPr>
              <a:t> svolgimento di attività successiva alla cessazione del rapporto di lavoro </a:t>
            </a:r>
            <a:r>
              <a:rPr lang="it-IT" dirty="0">
                <a:solidFill>
                  <a:srgbClr val="000000"/>
                </a:solidFill>
                <a:latin typeface="Arial"/>
                <a:cs typeface="Arial"/>
              </a:rPr>
              <a:t>può generare conflitto di interessi?</a:t>
            </a:r>
          </a:p>
        </p:txBody>
      </p:sp>
      <p:sp>
        <p:nvSpPr>
          <p:cNvPr id="6" name="TextBox 5"/>
          <p:cNvSpPr txBox="1"/>
          <p:nvPr/>
        </p:nvSpPr>
        <p:spPr>
          <a:xfrm>
            <a:off x="7092280" y="1412776"/>
            <a:ext cx="1800200" cy="2880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lvl="0"/>
            <a:r>
              <a:rPr lang="it-IT" sz="1200" b="1" dirty="0"/>
              <a:t>Cfr. P.N.A. pag. 40</a:t>
            </a:r>
            <a:endParaRPr lang="it-IT" sz="1100" b="1" dirty="0"/>
          </a:p>
        </p:txBody>
      </p:sp>
    </p:spTree>
    <p:extLst>
      <p:ext uri="{BB962C8B-B14F-4D97-AF65-F5344CB8AC3E}">
        <p14:creationId xmlns:p14="http://schemas.microsoft.com/office/powerpoint/2010/main" val="1018119222"/>
      </p:ext>
    </p:extLst>
  </p:cSld>
  <p:clrMapOvr>
    <a:masterClrMapping/>
  </p:clrMapOvr>
  <p:transition>
    <p:wipe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Box 1"/>
          <p:cNvSpPr txBox="1">
            <a:spLocks noChangeArrowheads="1"/>
          </p:cNvSpPr>
          <p:nvPr/>
        </p:nvSpPr>
        <p:spPr bwMode="auto">
          <a:xfrm>
            <a:off x="3923928" y="1724030"/>
            <a:ext cx="5220072" cy="4278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285750" lvl="0" indent="-285750">
              <a:buFont typeface="Arial"/>
              <a:buChar char="•"/>
            </a:pPr>
            <a:r>
              <a:rPr lang="it-IT" sz="1700" b="1" i="1" dirty="0" err="1">
                <a:latin typeface="+mn-lt"/>
              </a:rPr>
              <a:t>Pantouflage</a:t>
            </a:r>
            <a:r>
              <a:rPr lang="it-IT" sz="1700" dirty="0">
                <a:latin typeface="+mn-lt"/>
              </a:rPr>
              <a:t> significa, letteralmente, “mettersi in ciabatte”.</a:t>
            </a:r>
          </a:p>
          <a:p>
            <a:pPr marL="285750" lvl="0" indent="-285750">
              <a:buFont typeface="Arial"/>
              <a:buChar char="•"/>
            </a:pPr>
            <a:r>
              <a:rPr lang="it-IT" sz="1700" dirty="0">
                <a:latin typeface="+mn-lt"/>
              </a:rPr>
              <a:t>Il termine </a:t>
            </a:r>
            <a:r>
              <a:rPr lang="it-IT" sz="1700" b="1" i="1" dirty="0" err="1">
                <a:latin typeface="+mn-lt"/>
              </a:rPr>
              <a:t>pantouflage</a:t>
            </a:r>
            <a:r>
              <a:rPr lang="it-IT" sz="1700" dirty="0">
                <a:latin typeface="+mn-lt"/>
              </a:rPr>
              <a:t> si riferisce ad una pratica che a livello di alti funzionari francesi, di solito ex studenti della </a:t>
            </a:r>
            <a:r>
              <a:rPr lang="it-IT" sz="1700" i="1" dirty="0" err="1">
                <a:latin typeface="+mn-lt"/>
              </a:rPr>
              <a:t>École</a:t>
            </a:r>
            <a:r>
              <a:rPr lang="it-IT" sz="1700" i="1" dirty="0">
                <a:latin typeface="+mn-lt"/>
              </a:rPr>
              <a:t> </a:t>
            </a:r>
            <a:r>
              <a:rPr lang="it-IT" sz="1700" i="1" dirty="0" err="1">
                <a:latin typeface="+mn-lt"/>
              </a:rPr>
              <a:t>Polytechnique</a:t>
            </a:r>
            <a:r>
              <a:rPr lang="it-IT" sz="1700" i="1" dirty="0">
                <a:latin typeface="+mn-lt"/>
              </a:rPr>
              <a:t> </a:t>
            </a:r>
            <a:r>
              <a:rPr lang="it-IT" sz="1700" dirty="0">
                <a:latin typeface="+mn-lt"/>
              </a:rPr>
              <a:t>e l'</a:t>
            </a:r>
            <a:r>
              <a:rPr lang="it-IT" sz="1700" i="1" dirty="0" err="1">
                <a:latin typeface="+mn-lt"/>
              </a:rPr>
              <a:t>École</a:t>
            </a:r>
            <a:r>
              <a:rPr lang="it-IT" sz="1700" i="1" dirty="0">
                <a:latin typeface="+mn-lt"/>
              </a:rPr>
              <a:t> </a:t>
            </a:r>
            <a:r>
              <a:rPr lang="it-IT" sz="1700" i="1" dirty="0" err="1">
                <a:latin typeface="+mn-lt"/>
              </a:rPr>
              <a:t>nationale</a:t>
            </a:r>
            <a:r>
              <a:rPr lang="it-IT" sz="1700" i="1" dirty="0">
                <a:latin typeface="+mn-lt"/>
              </a:rPr>
              <a:t> </a:t>
            </a:r>
            <a:r>
              <a:rPr lang="it-IT" sz="1700" i="1" dirty="0" err="1">
                <a:latin typeface="+mn-lt"/>
              </a:rPr>
              <a:t>d'administration</a:t>
            </a:r>
            <a:r>
              <a:rPr lang="it-IT" sz="1700" dirty="0">
                <a:latin typeface="+mn-lt"/>
              </a:rPr>
              <a:t>, identifica coloro che ottenevano un lavoro nel settore privato, </a:t>
            </a:r>
            <a:r>
              <a:rPr lang="it-IT" sz="1700" b="1" dirty="0">
                <a:latin typeface="+mn-lt"/>
              </a:rPr>
              <a:t>vanificando gli investimenti pubblici </a:t>
            </a:r>
            <a:r>
              <a:rPr lang="it-IT" sz="1700" dirty="0">
                <a:latin typeface="+mn-lt"/>
              </a:rPr>
              <a:t>in istruzione e formazione della dirigenza pubblica. </a:t>
            </a:r>
          </a:p>
          <a:p>
            <a:pPr marL="285750" lvl="0" indent="-285750">
              <a:buFont typeface="Arial"/>
              <a:buChar char="•"/>
            </a:pPr>
            <a:r>
              <a:rPr lang="it-IT" sz="1700" dirty="0">
                <a:latin typeface="+mn-lt"/>
              </a:rPr>
              <a:t>In uso, il termine può essere applicato a tutti i dipendenti pubblici, non solo quelli che raggiungono la notorietà. </a:t>
            </a:r>
          </a:p>
          <a:p>
            <a:pPr marL="285750" lvl="0" indent="-285750">
              <a:buFont typeface="Arial"/>
              <a:buChar char="•"/>
            </a:pPr>
            <a:r>
              <a:rPr lang="it-IT" sz="1700" dirty="0">
                <a:latin typeface="+mn-lt"/>
              </a:rPr>
              <a:t>Il termine "</a:t>
            </a:r>
            <a:r>
              <a:rPr lang="it-IT" sz="1700" i="1" dirty="0" err="1">
                <a:latin typeface="+mn-lt"/>
              </a:rPr>
              <a:t>pantouflage</a:t>
            </a:r>
            <a:r>
              <a:rPr lang="it-IT" sz="1700" dirty="0">
                <a:latin typeface="+mn-lt"/>
              </a:rPr>
              <a:t>" ha un significato particolarmente </a:t>
            </a:r>
            <a:r>
              <a:rPr lang="it-IT" sz="1700" b="1" dirty="0">
                <a:latin typeface="+mn-lt"/>
              </a:rPr>
              <a:t>peggiorativo</a:t>
            </a:r>
            <a:r>
              <a:rPr lang="it-IT" sz="1700" dirty="0">
                <a:latin typeface="+mn-lt"/>
              </a:rPr>
              <a:t> quando è applicata a </a:t>
            </a:r>
            <a:r>
              <a:rPr lang="it-IT" sz="1700" b="1" dirty="0">
                <a:latin typeface="+mn-lt"/>
              </a:rPr>
              <a:t>ex dipendenti</a:t>
            </a:r>
            <a:r>
              <a:rPr lang="it-IT" sz="1700" dirty="0">
                <a:latin typeface="+mn-lt"/>
              </a:rPr>
              <a:t> che hanno lavorato in un'amministrazione e hanno esercitato un controllo sul settore privato.</a:t>
            </a:r>
          </a:p>
        </p:txBody>
      </p:sp>
      <p:pic>
        <p:nvPicPr>
          <p:cNvPr id="2" name="Picture 1" descr="10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2708920"/>
            <a:ext cx="3917343" cy="2808312"/>
          </a:xfrm>
          <a:prstGeom prst="rect">
            <a:avLst/>
          </a:prstGeom>
        </p:spPr>
      </p:pic>
      <p:sp>
        <p:nvSpPr>
          <p:cNvPr id="6" name="TextBox 5"/>
          <p:cNvSpPr txBox="1"/>
          <p:nvPr/>
        </p:nvSpPr>
        <p:spPr>
          <a:xfrm>
            <a:off x="251520" y="1052736"/>
            <a:ext cx="2808312" cy="369332"/>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eaLnBrk="1" hangingPunct="1">
              <a:spcBef>
                <a:spcPts val="0"/>
              </a:spcBef>
              <a:buSzPct val="45000"/>
              <a:defRPr/>
            </a:pPr>
            <a:r>
              <a:rPr lang="it-IT" b="1" dirty="0">
                <a:solidFill>
                  <a:srgbClr val="000000"/>
                </a:solidFill>
                <a:latin typeface="Arial"/>
                <a:cs typeface="Arial"/>
              </a:rPr>
              <a:t>PANTOUFLAGE?</a:t>
            </a:r>
          </a:p>
        </p:txBody>
      </p:sp>
      <p:sp>
        <p:nvSpPr>
          <p:cNvPr id="5" name="TextBox 4"/>
          <p:cNvSpPr txBox="1"/>
          <p:nvPr/>
        </p:nvSpPr>
        <p:spPr>
          <a:xfrm>
            <a:off x="7092280" y="1196752"/>
            <a:ext cx="1800200" cy="28803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lvl="0"/>
            <a:r>
              <a:rPr lang="it-IT" sz="1200" b="1" dirty="0"/>
              <a:t>Cfr. P.N.A. pag. 40</a:t>
            </a:r>
            <a:endParaRPr lang="it-IT" sz="1100" b="1" dirty="0"/>
          </a:p>
        </p:txBody>
      </p:sp>
    </p:spTree>
    <p:extLst>
      <p:ext uri="{BB962C8B-B14F-4D97-AF65-F5344CB8AC3E}">
        <p14:creationId xmlns:p14="http://schemas.microsoft.com/office/powerpoint/2010/main" val="35782699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andshake.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9512" y="3789040"/>
            <a:ext cx="1623131" cy="1080120"/>
          </a:xfrm>
          <a:prstGeom prst="rect">
            <a:avLst/>
          </a:prstGeom>
        </p:spPr>
      </p:pic>
      <p:pic>
        <p:nvPicPr>
          <p:cNvPr id="6" name="Picture 5" descr="2c.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2132856"/>
            <a:ext cx="1763688" cy="1515743"/>
          </a:xfrm>
          <a:prstGeom prst="rect">
            <a:avLst/>
          </a:prstGeom>
        </p:spPr>
      </p:pic>
      <p:graphicFrame>
        <p:nvGraphicFramePr>
          <p:cNvPr id="4" name="Diagram 3"/>
          <p:cNvGraphicFramePr/>
          <p:nvPr>
            <p:extLst/>
          </p:nvPr>
        </p:nvGraphicFramePr>
        <p:xfrm>
          <a:off x="1691680" y="1988840"/>
          <a:ext cx="7344816" cy="47525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p:cNvSpPr txBox="1"/>
          <p:nvPr/>
        </p:nvSpPr>
        <p:spPr>
          <a:xfrm>
            <a:off x="251520" y="1052736"/>
            <a:ext cx="3816424"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eaLnBrk="1" hangingPunct="1">
              <a:spcBef>
                <a:spcPts val="0"/>
              </a:spcBef>
              <a:buSzPct val="45000"/>
              <a:defRPr/>
            </a:pPr>
            <a:r>
              <a:rPr lang="it-IT" dirty="0">
                <a:solidFill>
                  <a:srgbClr val="000000"/>
                </a:solidFill>
                <a:latin typeface="Arial"/>
                <a:cs typeface="Arial"/>
              </a:rPr>
              <a:t>Quali </a:t>
            </a:r>
            <a:r>
              <a:rPr lang="it-IT" b="1" dirty="0">
                <a:solidFill>
                  <a:srgbClr val="000000"/>
                </a:solidFill>
                <a:latin typeface="Arial"/>
                <a:cs typeface="Arial"/>
              </a:rPr>
              <a:t>altre relazioni </a:t>
            </a:r>
            <a:r>
              <a:rPr lang="it-IT" dirty="0">
                <a:solidFill>
                  <a:srgbClr val="000000"/>
                </a:solidFill>
                <a:latin typeface="Arial"/>
                <a:cs typeface="Arial"/>
              </a:rPr>
              <a:t>possono generare conflitto di interessi?</a:t>
            </a:r>
          </a:p>
        </p:txBody>
      </p:sp>
      <p:pic>
        <p:nvPicPr>
          <p:cNvPr id="7" name="Picture 6" descr="money.jp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251520" y="5229200"/>
            <a:ext cx="1479550" cy="1371600"/>
          </a:xfrm>
          <a:prstGeom prst="rect">
            <a:avLst/>
          </a:prstGeom>
        </p:spPr>
      </p:pic>
      <p:sp>
        <p:nvSpPr>
          <p:cNvPr id="8" name="TextBox 7"/>
          <p:cNvSpPr txBox="1"/>
          <p:nvPr/>
        </p:nvSpPr>
        <p:spPr>
          <a:xfrm>
            <a:off x="6012160" y="1412776"/>
            <a:ext cx="3024336" cy="27699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lvl="0"/>
            <a:r>
              <a:rPr lang="it-IT" sz="1200" b="1" dirty="0"/>
              <a:t>Cfr. Articolo 6 Codice di Comportamento PA</a:t>
            </a:r>
            <a:endParaRPr lang="it-IT" sz="1100" b="1" dirty="0"/>
          </a:p>
        </p:txBody>
      </p:sp>
    </p:spTree>
    <p:extLst>
      <p:ext uri="{BB962C8B-B14F-4D97-AF65-F5344CB8AC3E}">
        <p14:creationId xmlns:p14="http://schemas.microsoft.com/office/powerpoint/2010/main" val="343126331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7</a:t>
            </a:fld>
            <a:endParaRPr lang="it-IT"/>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6492252" y="314393"/>
            <a:ext cx="2651748" cy="6525344"/>
          </a:xfrm>
          <a:prstGeom prst="rect">
            <a:avLst/>
          </a:prstGeom>
        </p:spPr>
      </p:pic>
      <p:sp>
        <p:nvSpPr>
          <p:cNvPr id="3" name="Heptagon 2"/>
          <p:cNvSpPr/>
          <p:nvPr/>
        </p:nvSpPr>
        <p:spPr>
          <a:xfrm>
            <a:off x="395536" y="1700808"/>
            <a:ext cx="1368152" cy="1152128"/>
          </a:xfrm>
          <a:prstGeom prst="hep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4000" b="1" dirty="0"/>
              <a:t>2</a:t>
            </a:r>
          </a:p>
        </p:txBody>
      </p:sp>
      <p:sp>
        <p:nvSpPr>
          <p:cNvPr id="8" name="TextBox 7"/>
          <p:cNvSpPr txBox="1"/>
          <p:nvPr/>
        </p:nvSpPr>
        <p:spPr>
          <a:xfrm>
            <a:off x="323528" y="3284984"/>
            <a:ext cx="6120680" cy="1384995"/>
          </a:xfrm>
          <a:prstGeom prst="rect">
            <a:avLst/>
          </a:prstGeom>
          <a:noFill/>
        </p:spPr>
        <p:txBody>
          <a:bodyPr wrap="square">
            <a:spAutoFit/>
          </a:bodyPr>
          <a:lstStyle/>
          <a:p>
            <a:pPr marL="457200" indent="-457200">
              <a:buFont typeface="Arial"/>
              <a:buChar char="•"/>
              <a:defRPr/>
            </a:pPr>
            <a:r>
              <a:rPr lang="it-IT" sz="2800" b="1" dirty="0">
                <a:cs typeface="+mn-cs"/>
              </a:rPr>
              <a:t>Quale regola/e del Codice di Comportamento sta per violare (se ne viola alcuna) Marta?</a:t>
            </a:r>
          </a:p>
        </p:txBody>
      </p:sp>
    </p:spTree>
    <p:extLst>
      <p:ext uri="{BB962C8B-B14F-4D97-AF65-F5344CB8AC3E}">
        <p14:creationId xmlns:p14="http://schemas.microsoft.com/office/powerpoint/2010/main" val="269070979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1691680" y="1988840"/>
          <a:ext cx="7344816"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251520" y="1052736"/>
            <a:ext cx="3816424"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eaLnBrk="1" hangingPunct="1">
              <a:spcBef>
                <a:spcPts val="0"/>
              </a:spcBef>
              <a:buSzPct val="45000"/>
              <a:defRPr/>
            </a:pPr>
            <a:r>
              <a:rPr lang="it-IT" dirty="0">
                <a:solidFill>
                  <a:srgbClr val="000000"/>
                </a:solidFill>
                <a:latin typeface="Arial"/>
                <a:cs typeface="Arial"/>
              </a:rPr>
              <a:t>Quali </a:t>
            </a:r>
            <a:r>
              <a:rPr lang="it-IT" b="1" dirty="0">
                <a:solidFill>
                  <a:srgbClr val="000000"/>
                </a:solidFill>
                <a:latin typeface="Arial"/>
                <a:cs typeface="Arial"/>
              </a:rPr>
              <a:t>altre relazioni </a:t>
            </a:r>
            <a:r>
              <a:rPr lang="it-IT" dirty="0">
                <a:solidFill>
                  <a:srgbClr val="000000"/>
                </a:solidFill>
                <a:latin typeface="Arial"/>
                <a:cs typeface="Arial"/>
              </a:rPr>
              <a:t>possono generare conflitto di interessi?</a:t>
            </a:r>
          </a:p>
        </p:txBody>
      </p:sp>
      <p:pic>
        <p:nvPicPr>
          <p:cNvPr id="2" name="Picture 1" descr="agent.jp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23528" y="4221088"/>
            <a:ext cx="977420" cy="648072"/>
          </a:xfrm>
          <a:prstGeom prst="rect">
            <a:avLst/>
          </a:prstGeom>
        </p:spPr>
      </p:pic>
      <p:pic>
        <p:nvPicPr>
          <p:cNvPr id="8" name="Picture 7" descr="anger.jp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467544" y="3356992"/>
            <a:ext cx="720080" cy="720080"/>
          </a:xfrm>
          <a:prstGeom prst="rect">
            <a:avLst/>
          </a:prstGeom>
        </p:spPr>
      </p:pic>
      <p:pic>
        <p:nvPicPr>
          <p:cNvPr id="9" name="Picture 8" descr="love.jpg"/>
          <p:cNvPicPr>
            <a:picLocks noChangeAspect="1"/>
          </p:cNvPicPr>
          <p:nvPr/>
        </p:nvPicPr>
        <p:blipFill rotWithShape="1">
          <a:blip r:embed="rId9" cstate="email">
            <a:extLst>
              <a:ext uri="{28A0092B-C50C-407E-A947-70E740481C1C}">
                <a14:useLocalDpi xmlns:a14="http://schemas.microsoft.com/office/drawing/2010/main" val="0"/>
              </a:ext>
            </a:extLst>
          </a:blip>
          <a:srcRect b="15620"/>
          <a:stretch/>
        </p:blipFill>
        <p:spPr>
          <a:xfrm>
            <a:off x="395536" y="2420888"/>
            <a:ext cx="859036" cy="724853"/>
          </a:xfrm>
          <a:prstGeom prst="rect">
            <a:avLst/>
          </a:prstGeom>
        </p:spPr>
      </p:pic>
      <p:pic>
        <p:nvPicPr>
          <p:cNvPr id="10" name="Picture 9" descr="questionmark.jpg"/>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467544" y="4941168"/>
            <a:ext cx="749052" cy="1101309"/>
          </a:xfrm>
          <a:prstGeom prst="rect">
            <a:avLst/>
          </a:prstGeom>
        </p:spPr>
      </p:pic>
      <p:sp>
        <p:nvSpPr>
          <p:cNvPr id="11" name="TextBox 10"/>
          <p:cNvSpPr txBox="1"/>
          <p:nvPr/>
        </p:nvSpPr>
        <p:spPr>
          <a:xfrm>
            <a:off x="5796136" y="1412776"/>
            <a:ext cx="3240360" cy="27699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lvl="0"/>
            <a:r>
              <a:rPr lang="it-IT" sz="1200" b="1" dirty="0"/>
              <a:t>Cfr. Articoli 6-7 Codice di Comportamento PA</a:t>
            </a:r>
            <a:endParaRPr lang="it-IT" sz="1100" b="1" dirty="0"/>
          </a:p>
        </p:txBody>
      </p:sp>
    </p:spTree>
    <p:extLst>
      <p:ext uri="{BB962C8B-B14F-4D97-AF65-F5344CB8AC3E}">
        <p14:creationId xmlns:p14="http://schemas.microsoft.com/office/powerpoint/2010/main" val="1207423805"/>
      </p:ext>
    </p:extLst>
  </p:cSld>
  <p:clrMapOvr>
    <a:masterClrMapping/>
  </p:clrMapOvr>
  <p:transition>
    <p:wipe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6804248" y="2204864"/>
            <a:ext cx="2195736" cy="0"/>
          </a:xfrm>
          <a:prstGeom prst="line">
            <a:avLst/>
          </a:prstGeom>
          <a:ln>
            <a:prstDash val="sysDash"/>
          </a:ln>
        </p:spPr>
        <p:style>
          <a:lnRef idx="2">
            <a:schemeClr val="dk1"/>
          </a:lnRef>
          <a:fillRef idx="0">
            <a:schemeClr val="dk1"/>
          </a:fillRef>
          <a:effectRef idx="1">
            <a:schemeClr val="dk1"/>
          </a:effectRef>
          <a:fontRef idx="minor">
            <a:schemeClr val="tx1"/>
          </a:fontRef>
        </p:style>
      </p:cxnSp>
      <p:pic>
        <p:nvPicPr>
          <p:cNvPr id="52225" name="Picture 1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20459894" flipH="1">
            <a:off x="2503837" y="2691462"/>
            <a:ext cx="3779838" cy="208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Box 8"/>
          <p:cNvSpPr txBox="1"/>
          <p:nvPr/>
        </p:nvSpPr>
        <p:spPr>
          <a:xfrm>
            <a:off x="6876256" y="3356992"/>
            <a:ext cx="2232248" cy="646331"/>
          </a:xfrm>
          <a:prstGeom prst="rect">
            <a:avLst/>
          </a:prstGeom>
          <a:solidFill>
            <a:srgbClr val="008000"/>
          </a:solidFill>
          <a:effectLst>
            <a:glow rad="139700">
              <a:schemeClr val="accent6">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it-IT" b="1" dirty="0">
                <a:solidFill>
                  <a:schemeClr val="accent6">
                    <a:lumMod val="20000"/>
                    <a:lumOff val="80000"/>
                  </a:schemeClr>
                </a:solidFill>
              </a:rPr>
              <a:t>INTERESSE </a:t>
            </a:r>
          </a:p>
          <a:p>
            <a:pPr algn="ctr">
              <a:defRPr/>
            </a:pPr>
            <a:r>
              <a:rPr lang="it-IT" b="1" dirty="0">
                <a:solidFill>
                  <a:schemeClr val="accent6">
                    <a:lumMod val="20000"/>
                    <a:lumOff val="80000"/>
                  </a:schemeClr>
                </a:solidFill>
              </a:rPr>
              <a:t>PUBBLICO</a:t>
            </a:r>
          </a:p>
        </p:txBody>
      </p:sp>
      <p:sp>
        <p:nvSpPr>
          <p:cNvPr id="11" name="TextBox 10"/>
          <p:cNvSpPr txBox="1"/>
          <p:nvPr/>
        </p:nvSpPr>
        <p:spPr>
          <a:xfrm>
            <a:off x="144016" y="3384877"/>
            <a:ext cx="2771800" cy="584776"/>
          </a:xfrm>
          <a:prstGeom prst="rect">
            <a:avLst/>
          </a:prstGeom>
          <a:effectLst>
            <a:glow rad="139700">
              <a:schemeClr val="accent6">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it-IT" sz="1600" b="1" dirty="0">
                <a:solidFill>
                  <a:schemeClr val="accent6">
                    <a:lumMod val="20000"/>
                    <a:lumOff val="80000"/>
                  </a:schemeClr>
                </a:solidFill>
              </a:rPr>
              <a:t>SOGGETTO PUBBLICO RESPONSABILE DELLA SCELTA</a:t>
            </a:r>
          </a:p>
        </p:txBody>
      </p:sp>
      <p:sp>
        <p:nvSpPr>
          <p:cNvPr id="52236" name="TextBox 11"/>
          <p:cNvSpPr txBox="1">
            <a:spLocks noChangeArrowheads="1"/>
          </p:cNvSpPr>
          <p:nvPr/>
        </p:nvSpPr>
        <p:spPr bwMode="auto">
          <a:xfrm>
            <a:off x="107950" y="6381750"/>
            <a:ext cx="525621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dirty="0">
                <a:solidFill>
                  <a:srgbClr val="800000"/>
                </a:solidFill>
              </a:rPr>
              <a:t>LINEARITA’ DEL PROCESSO DECISIONALE PUBBLICO</a:t>
            </a:r>
          </a:p>
        </p:txBody>
      </p:sp>
      <p:sp>
        <p:nvSpPr>
          <p:cNvPr id="5" name="Up-Down Arrow 4"/>
          <p:cNvSpPr/>
          <p:nvPr/>
        </p:nvSpPr>
        <p:spPr>
          <a:xfrm>
            <a:off x="6156176" y="1268760"/>
            <a:ext cx="648072" cy="4968552"/>
          </a:xfrm>
          <a:prstGeom prst="upDownArrow">
            <a:avLst/>
          </a:prstGeom>
          <a:gradFill flip="none" rotWithShape="1">
            <a:gsLst>
              <a:gs pos="0">
                <a:schemeClr val="accent2">
                  <a:shade val="51000"/>
                  <a:satMod val="130000"/>
                  <a:alpha val="40000"/>
                </a:schemeClr>
              </a:gs>
              <a:gs pos="80000">
                <a:schemeClr val="accent2">
                  <a:shade val="93000"/>
                  <a:satMod val="130000"/>
                  <a:alpha val="40000"/>
                </a:schemeClr>
              </a:gs>
              <a:gs pos="100000">
                <a:schemeClr val="accent2">
                  <a:shade val="94000"/>
                  <a:satMod val="135000"/>
                  <a:alpha val="40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it-IT"/>
          </a:p>
        </p:txBody>
      </p:sp>
      <p:sp>
        <p:nvSpPr>
          <p:cNvPr id="6" name="TextBox 5"/>
          <p:cNvSpPr txBox="1"/>
          <p:nvPr/>
        </p:nvSpPr>
        <p:spPr>
          <a:xfrm>
            <a:off x="6270575" y="2276872"/>
            <a:ext cx="461665" cy="2880320"/>
          </a:xfrm>
          <a:prstGeom prst="rect">
            <a:avLst/>
          </a:prstGeom>
          <a:noFill/>
        </p:spPr>
        <p:txBody>
          <a:bodyPr vert="vert270" wrap="square" rtlCol="0">
            <a:spAutoFit/>
          </a:bodyPr>
          <a:lstStyle/>
          <a:p>
            <a:pPr algn="ctr"/>
            <a:r>
              <a:rPr lang="it-IT" b="1" dirty="0"/>
              <a:t>IMPARZIALITA’</a:t>
            </a:r>
          </a:p>
        </p:txBody>
      </p:sp>
      <p:sp>
        <p:nvSpPr>
          <p:cNvPr id="15" name="TextBox 14"/>
          <p:cNvSpPr txBox="1"/>
          <p:nvPr/>
        </p:nvSpPr>
        <p:spPr>
          <a:xfrm>
            <a:off x="6372200" y="5939988"/>
            <a:ext cx="2232248" cy="369332"/>
          </a:xfrm>
          <a:prstGeom prst="rect">
            <a:avLst/>
          </a:prstGeom>
          <a:noFill/>
        </p:spPr>
        <p:txBody>
          <a:bodyPr vert="horz" wrap="square" rtlCol="0">
            <a:spAutoFit/>
          </a:bodyPr>
          <a:lstStyle/>
          <a:p>
            <a:pPr algn="ctr"/>
            <a:r>
              <a:rPr lang="it-IT" b="1" dirty="0"/>
              <a:t>PARZIALITA’</a:t>
            </a:r>
          </a:p>
        </p:txBody>
      </p:sp>
      <p:sp>
        <p:nvSpPr>
          <p:cNvPr id="16" name="TextBox 15"/>
          <p:cNvSpPr txBox="1"/>
          <p:nvPr/>
        </p:nvSpPr>
        <p:spPr>
          <a:xfrm>
            <a:off x="6372200" y="1187460"/>
            <a:ext cx="2232248" cy="369332"/>
          </a:xfrm>
          <a:prstGeom prst="rect">
            <a:avLst/>
          </a:prstGeom>
          <a:noFill/>
        </p:spPr>
        <p:txBody>
          <a:bodyPr vert="horz" wrap="square" rtlCol="0">
            <a:spAutoFit/>
          </a:bodyPr>
          <a:lstStyle/>
          <a:p>
            <a:pPr algn="ctr"/>
            <a:r>
              <a:rPr lang="it-IT" b="1" dirty="0"/>
              <a:t>PARZIALITA’</a:t>
            </a:r>
          </a:p>
        </p:txBody>
      </p:sp>
      <p:cxnSp>
        <p:nvCxnSpPr>
          <p:cNvPr id="21" name="Straight Connector 20"/>
          <p:cNvCxnSpPr/>
          <p:nvPr/>
        </p:nvCxnSpPr>
        <p:spPr>
          <a:xfrm>
            <a:off x="6804248" y="5157192"/>
            <a:ext cx="2195736" cy="0"/>
          </a:xfrm>
          <a:prstGeom prst="line">
            <a:avLst/>
          </a:prstGeom>
          <a:ln>
            <a:prstDash val="sysDash"/>
          </a:ln>
        </p:spPr>
        <p:style>
          <a:lnRef idx="2">
            <a:schemeClr val="dk1"/>
          </a:lnRef>
          <a:fillRef idx="0">
            <a:schemeClr val="dk1"/>
          </a:fillRef>
          <a:effectRef idx="1">
            <a:schemeClr val="dk1"/>
          </a:effectRef>
          <a:fontRef idx="minor">
            <a:schemeClr val="tx1"/>
          </a:fontRef>
        </p:style>
      </p:cxnSp>
      <p:cxnSp>
        <p:nvCxnSpPr>
          <p:cNvPr id="22" name="Straight Connector 21"/>
          <p:cNvCxnSpPr/>
          <p:nvPr/>
        </p:nvCxnSpPr>
        <p:spPr>
          <a:xfrm>
            <a:off x="6804248" y="2204864"/>
            <a:ext cx="0" cy="2952328"/>
          </a:xfrm>
          <a:prstGeom prst="line">
            <a:avLst/>
          </a:prstGeom>
          <a:ln>
            <a:prstDash val="sysDash"/>
          </a:ln>
        </p:spPr>
        <p:style>
          <a:lnRef idx="2">
            <a:schemeClr val="dk1"/>
          </a:lnRef>
          <a:fillRef idx="0">
            <a:schemeClr val="dk1"/>
          </a:fillRef>
          <a:effectRef idx="1">
            <a:schemeClr val="dk1"/>
          </a:effectRef>
          <a:fontRef idx="minor">
            <a:schemeClr val="tx1"/>
          </a:fontRef>
        </p:style>
      </p:cxnSp>
      <p:cxnSp>
        <p:nvCxnSpPr>
          <p:cNvPr id="18" name="Straight Connector 17"/>
          <p:cNvCxnSpPr/>
          <p:nvPr/>
        </p:nvCxnSpPr>
        <p:spPr>
          <a:xfrm flipV="1">
            <a:off x="694826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27" name="Straight Connector 26"/>
          <p:cNvCxnSpPr/>
          <p:nvPr/>
        </p:nvCxnSpPr>
        <p:spPr>
          <a:xfrm flipV="1">
            <a:off x="710066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28" name="Straight Connector 27"/>
          <p:cNvCxnSpPr/>
          <p:nvPr/>
        </p:nvCxnSpPr>
        <p:spPr>
          <a:xfrm flipV="1">
            <a:off x="7236296"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29" name="Straight Connector 28"/>
          <p:cNvCxnSpPr/>
          <p:nvPr/>
        </p:nvCxnSpPr>
        <p:spPr>
          <a:xfrm flipV="1">
            <a:off x="7380312"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0" name="Straight Connector 29"/>
          <p:cNvCxnSpPr/>
          <p:nvPr/>
        </p:nvCxnSpPr>
        <p:spPr>
          <a:xfrm flipV="1">
            <a:off x="7524328"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1" name="Straight Connector 30"/>
          <p:cNvCxnSpPr/>
          <p:nvPr/>
        </p:nvCxnSpPr>
        <p:spPr>
          <a:xfrm flipV="1">
            <a:off x="766834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2" name="Straight Connector 31"/>
          <p:cNvCxnSpPr/>
          <p:nvPr/>
        </p:nvCxnSpPr>
        <p:spPr>
          <a:xfrm flipV="1">
            <a:off x="7812360"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3" name="Straight Connector 32"/>
          <p:cNvCxnSpPr/>
          <p:nvPr/>
        </p:nvCxnSpPr>
        <p:spPr>
          <a:xfrm flipV="1">
            <a:off x="7956376"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4" name="Straight Connector 33"/>
          <p:cNvCxnSpPr/>
          <p:nvPr/>
        </p:nvCxnSpPr>
        <p:spPr>
          <a:xfrm flipV="1">
            <a:off x="8100392"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5" name="Straight Connector 34"/>
          <p:cNvCxnSpPr/>
          <p:nvPr/>
        </p:nvCxnSpPr>
        <p:spPr>
          <a:xfrm flipV="1">
            <a:off x="8244408"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6" name="Straight Connector 35"/>
          <p:cNvCxnSpPr/>
          <p:nvPr/>
        </p:nvCxnSpPr>
        <p:spPr>
          <a:xfrm flipV="1">
            <a:off x="838842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7" name="Straight Connector 36"/>
          <p:cNvCxnSpPr/>
          <p:nvPr/>
        </p:nvCxnSpPr>
        <p:spPr>
          <a:xfrm flipV="1">
            <a:off x="8532440"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8" name="Straight Connector 37"/>
          <p:cNvCxnSpPr/>
          <p:nvPr/>
        </p:nvCxnSpPr>
        <p:spPr>
          <a:xfrm flipV="1">
            <a:off x="680424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flipV="1">
            <a:off x="695664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0" name="Straight Connector 39"/>
          <p:cNvCxnSpPr/>
          <p:nvPr/>
        </p:nvCxnSpPr>
        <p:spPr>
          <a:xfrm flipV="1">
            <a:off x="7092280"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1" name="Straight Connector 40"/>
          <p:cNvCxnSpPr/>
          <p:nvPr/>
        </p:nvCxnSpPr>
        <p:spPr>
          <a:xfrm flipV="1">
            <a:off x="7236296"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2" name="Straight Connector 41"/>
          <p:cNvCxnSpPr/>
          <p:nvPr/>
        </p:nvCxnSpPr>
        <p:spPr>
          <a:xfrm flipV="1">
            <a:off x="7380312"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3" name="Straight Connector 42"/>
          <p:cNvCxnSpPr/>
          <p:nvPr/>
        </p:nvCxnSpPr>
        <p:spPr>
          <a:xfrm flipV="1">
            <a:off x="752432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4" name="Straight Connector 43"/>
          <p:cNvCxnSpPr/>
          <p:nvPr/>
        </p:nvCxnSpPr>
        <p:spPr>
          <a:xfrm flipV="1">
            <a:off x="7668344"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5" name="Straight Connector 44"/>
          <p:cNvCxnSpPr/>
          <p:nvPr/>
        </p:nvCxnSpPr>
        <p:spPr>
          <a:xfrm flipV="1">
            <a:off x="7812360"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6" name="Straight Connector 45"/>
          <p:cNvCxnSpPr/>
          <p:nvPr/>
        </p:nvCxnSpPr>
        <p:spPr>
          <a:xfrm flipV="1">
            <a:off x="7956376"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7" name="Straight Connector 46"/>
          <p:cNvCxnSpPr/>
          <p:nvPr/>
        </p:nvCxnSpPr>
        <p:spPr>
          <a:xfrm flipV="1">
            <a:off x="8100392"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8" name="Straight Connector 47"/>
          <p:cNvCxnSpPr/>
          <p:nvPr/>
        </p:nvCxnSpPr>
        <p:spPr>
          <a:xfrm flipV="1">
            <a:off x="824440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9" name="Straight Connector 48"/>
          <p:cNvCxnSpPr/>
          <p:nvPr/>
        </p:nvCxnSpPr>
        <p:spPr>
          <a:xfrm flipV="1">
            <a:off x="8388424"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sp>
        <p:nvSpPr>
          <p:cNvPr id="50" name="TextBox 49"/>
          <p:cNvSpPr txBox="1"/>
          <p:nvPr/>
        </p:nvSpPr>
        <p:spPr>
          <a:xfrm>
            <a:off x="107504" y="980728"/>
            <a:ext cx="4104456" cy="923330"/>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eaLnBrk="1" hangingPunct="1">
              <a:spcBef>
                <a:spcPts val="0"/>
              </a:spcBef>
              <a:buSzPct val="45000"/>
              <a:defRPr/>
            </a:pPr>
            <a:r>
              <a:rPr lang="it-IT" b="1" dirty="0">
                <a:solidFill>
                  <a:srgbClr val="800000"/>
                </a:solidFill>
                <a:latin typeface="Arial"/>
                <a:cs typeface="Arial"/>
              </a:rPr>
              <a:t>Cosa si intende con la locuzione</a:t>
            </a:r>
          </a:p>
          <a:p>
            <a:pPr lvl="0" eaLnBrk="1" hangingPunct="1">
              <a:spcBef>
                <a:spcPts val="0"/>
              </a:spcBef>
              <a:buSzPct val="45000"/>
              <a:defRPr/>
            </a:pPr>
            <a:r>
              <a:rPr lang="it-IT" i="1" dirty="0"/>
              <a:t>“l’i</a:t>
            </a:r>
            <a:r>
              <a:rPr lang="it-IT" b="1" i="1" dirty="0"/>
              <a:t>nteresse secondario</a:t>
            </a:r>
            <a:r>
              <a:rPr lang="it-IT" i="1" dirty="0"/>
              <a:t> </a:t>
            </a:r>
            <a:r>
              <a:rPr lang="it-IT" b="1" i="1" dirty="0">
                <a:solidFill>
                  <a:srgbClr val="800000"/>
                </a:solidFill>
              </a:rPr>
              <a:t>tende a interferire</a:t>
            </a:r>
            <a:r>
              <a:rPr lang="it-IT" b="1" i="1" dirty="0"/>
              <a:t> con l’interesse primario”</a:t>
            </a:r>
            <a:endParaRPr lang="it-IT" dirty="0"/>
          </a:p>
        </p:txBody>
      </p:sp>
      <p:sp>
        <p:nvSpPr>
          <p:cNvPr id="2" name="TextBox 1"/>
          <p:cNvSpPr txBox="1"/>
          <p:nvPr/>
        </p:nvSpPr>
        <p:spPr>
          <a:xfrm>
            <a:off x="179512" y="2987660"/>
            <a:ext cx="2736304" cy="369332"/>
          </a:xfrm>
          <a:prstGeom prst="rect">
            <a:avLst/>
          </a:prstGeom>
          <a:noFill/>
        </p:spPr>
        <p:txBody>
          <a:bodyPr wrap="square" rtlCol="0">
            <a:spAutoFit/>
          </a:bodyPr>
          <a:lstStyle/>
          <a:p>
            <a:pPr algn="ctr"/>
            <a:r>
              <a:rPr lang="it-IT" b="1" dirty="0">
                <a:solidFill>
                  <a:srgbClr val="800000"/>
                </a:solidFill>
              </a:rPr>
              <a:t>DECISORE PUBBLICO</a:t>
            </a:r>
          </a:p>
        </p:txBody>
      </p:sp>
    </p:spTree>
    <p:extLst>
      <p:ext uri="{BB962C8B-B14F-4D97-AF65-F5344CB8AC3E}">
        <p14:creationId xmlns:p14="http://schemas.microsoft.com/office/powerpoint/2010/main" val="189547351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76534" flipH="1">
            <a:off x="1971782" y="3804324"/>
            <a:ext cx="4635500" cy="208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144016" y="3356992"/>
            <a:ext cx="2771800" cy="584776"/>
          </a:xfrm>
          <a:prstGeom prst="rect">
            <a:avLst/>
          </a:prstGeom>
          <a:effectLst>
            <a:glow rad="139700">
              <a:schemeClr val="accent6">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it-IT" sz="1600" b="1" dirty="0">
                <a:solidFill>
                  <a:schemeClr val="accent6">
                    <a:lumMod val="20000"/>
                    <a:lumOff val="80000"/>
                  </a:schemeClr>
                </a:solidFill>
              </a:rPr>
              <a:t>SOGGETTO PUBBLICO RESPONSABILE DELLA SCELTA</a:t>
            </a:r>
          </a:p>
        </p:txBody>
      </p:sp>
      <p:sp>
        <p:nvSpPr>
          <p:cNvPr id="2" name="Chevron 1"/>
          <p:cNvSpPr/>
          <p:nvPr/>
        </p:nvSpPr>
        <p:spPr>
          <a:xfrm rot="5400000">
            <a:off x="1997571" y="2114997"/>
            <a:ext cx="2771775" cy="503237"/>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11" name="Chevron 10"/>
          <p:cNvSpPr/>
          <p:nvPr/>
        </p:nvSpPr>
        <p:spPr>
          <a:xfrm rot="5400000">
            <a:off x="2507171" y="2397586"/>
            <a:ext cx="2905099" cy="503238"/>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12" name="Chevron 11"/>
          <p:cNvSpPr/>
          <p:nvPr/>
        </p:nvSpPr>
        <p:spPr>
          <a:xfrm rot="5400000">
            <a:off x="3275509" y="2997647"/>
            <a:ext cx="2520950" cy="503237"/>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53260" name="TextBox 2"/>
          <p:cNvSpPr txBox="1">
            <a:spLocks noChangeArrowheads="1"/>
          </p:cNvSpPr>
          <p:nvPr/>
        </p:nvSpPr>
        <p:spPr bwMode="auto">
          <a:xfrm>
            <a:off x="107950" y="6381750"/>
            <a:ext cx="525621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a:solidFill>
                  <a:srgbClr val="800000"/>
                </a:solidFill>
              </a:rPr>
              <a:t>CURVATURA DEL PROCESSO DECISIONALE PUBBLICO</a:t>
            </a:r>
          </a:p>
        </p:txBody>
      </p:sp>
      <p:sp>
        <p:nvSpPr>
          <p:cNvPr id="13" name="TextBox 12"/>
          <p:cNvSpPr txBox="1"/>
          <p:nvPr/>
        </p:nvSpPr>
        <p:spPr>
          <a:xfrm>
            <a:off x="3163604" y="1160649"/>
            <a:ext cx="400110" cy="2484276"/>
          </a:xfrm>
          <a:prstGeom prst="rect">
            <a:avLst/>
          </a:prstGeom>
          <a:noFill/>
        </p:spPr>
        <p:txBody>
          <a:bodyPr vert="vert270" wrap="square">
            <a:spAutoFit/>
          </a:bodyPr>
          <a:lstStyle/>
          <a:p>
            <a:pPr algn="ctr">
              <a:defRPr/>
            </a:pPr>
            <a:r>
              <a:rPr lang="it-IT" sz="1400" b="1" dirty="0">
                <a:solidFill>
                  <a:schemeClr val="bg1"/>
                </a:solidFill>
              </a:rPr>
              <a:t>REGALIE, DONI UTILITA’</a:t>
            </a:r>
          </a:p>
        </p:txBody>
      </p:sp>
      <p:sp>
        <p:nvSpPr>
          <p:cNvPr id="14" name="TextBox 13"/>
          <p:cNvSpPr txBox="1"/>
          <p:nvPr/>
        </p:nvSpPr>
        <p:spPr>
          <a:xfrm>
            <a:off x="3739667" y="1460683"/>
            <a:ext cx="400110" cy="2688298"/>
          </a:xfrm>
          <a:prstGeom prst="rect">
            <a:avLst/>
          </a:prstGeom>
          <a:noFill/>
        </p:spPr>
        <p:txBody>
          <a:bodyPr vert="vert270" wrap="square">
            <a:spAutoFit/>
          </a:bodyPr>
          <a:lstStyle/>
          <a:p>
            <a:pPr algn="ctr">
              <a:defRPr/>
            </a:pPr>
            <a:r>
              <a:rPr lang="it-IT" sz="1400" b="1" dirty="0">
                <a:solidFill>
                  <a:schemeClr val="bg1"/>
                </a:solidFill>
              </a:rPr>
              <a:t>CONFLITTO DI INTERESSI</a:t>
            </a:r>
          </a:p>
        </p:txBody>
      </p:sp>
      <p:sp>
        <p:nvSpPr>
          <p:cNvPr id="15" name="TextBox 14"/>
          <p:cNvSpPr txBox="1"/>
          <p:nvPr/>
        </p:nvSpPr>
        <p:spPr>
          <a:xfrm>
            <a:off x="4315732" y="2204765"/>
            <a:ext cx="400110" cy="2232248"/>
          </a:xfrm>
          <a:prstGeom prst="rect">
            <a:avLst/>
          </a:prstGeom>
          <a:noFill/>
        </p:spPr>
        <p:txBody>
          <a:bodyPr vert="vert270">
            <a:spAutoFit/>
          </a:bodyPr>
          <a:lstStyle/>
          <a:p>
            <a:pPr algn="ctr">
              <a:defRPr/>
            </a:pPr>
            <a:r>
              <a:rPr lang="it-IT" sz="1400" b="1" dirty="0">
                <a:solidFill>
                  <a:schemeClr val="bg1"/>
                </a:solidFill>
              </a:rPr>
              <a:t>PANTOUFLAGE</a:t>
            </a:r>
          </a:p>
        </p:txBody>
      </p:sp>
      <p:sp>
        <p:nvSpPr>
          <p:cNvPr id="19" name="TextBox 18"/>
          <p:cNvSpPr txBox="1"/>
          <p:nvPr/>
        </p:nvSpPr>
        <p:spPr>
          <a:xfrm>
            <a:off x="6876256" y="3356992"/>
            <a:ext cx="2232248" cy="646331"/>
          </a:xfrm>
          <a:prstGeom prst="rect">
            <a:avLst/>
          </a:prstGeom>
          <a:solidFill>
            <a:srgbClr val="008000"/>
          </a:solidFill>
          <a:effectLst>
            <a:glow rad="139700">
              <a:schemeClr val="accent6">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it-IT" b="1" dirty="0">
                <a:solidFill>
                  <a:schemeClr val="accent6">
                    <a:lumMod val="20000"/>
                    <a:lumOff val="80000"/>
                  </a:schemeClr>
                </a:solidFill>
              </a:rPr>
              <a:t>INTERESSE </a:t>
            </a:r>
          </a:p>
          <a:p>
            <a:pPr algn="ctr">
              <a:defRPr/>
            </a:pPr>
            <a:r>
              <a:rPr lang="it-IT" b="1" dirty="0">
                <a:solidFill>
                  <a:schemeClr val="accent6">
                    <a:lumMod val="20000"/>
                    <a:lumOff val="80000"/>
                  </a:schemeClr>
                </a:solidFill>
              </a:rPr>
              <a:t>PUBBLICO</a:t>
            </a:r>
          </a:p>
        </p:txBody>
      </p:sp>
      <p:sp>
        <p:nvSpPr>
          <p:cNvPr id="20" name="Chevron 19"/>
          <p:cNvSpPr/>
          <p:nvPr/>
        </p:nvSpPr>
        <p:spPr>
          <a:xfrm rot="5400000">
            <a:off x="3852564" y="3357216"/>
            <a:ext cx="2519363" cy="503238"/>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21" name="TextBox 20"/>
          <p:cNvSpPr txBox="1"/>
          <p:nvPr/>
        </p:nvSpPr>
        <p:spPr>
          <a:xfrm>
            <a:off x="4859858" y="2564805"/>
            <a:ext cx="400110" cy="2232248"/>
          </a:xfrm>
          <a:prstGeom prst="rect">
            <a:avLst/>
          </a:prstGeom>
          <a:noFill/>
        </p:spPr>
        <p:txBody>
          <a:bodyPr vert="vert270">
            <a:spAutoFit/>
          </a:bodyPr>
          <a:lstStyle/>
          <a:p>
            <a:pPr algn="ctr">
              <a:defRPr/>
            </a:pPr>
            <a:r>
              <a:rPr lang="it-IT" sz="1400" b="1" dirty="0">
                <a:solidFill>
                  <a:schemeClr val="bg1"/>
                </a:solidFill>
              </a:rPr>
              <a:t>……………………</a:t>
            </a:r>
          </a:p>
        </p:txBody>
      </p:sp>
      <p:cxnSp>
        <p:nvCxnSpPr>
          <p:cNvPr id="18" name="Straight Connector 17"/>
          <p:cNvCxnSpPr/>
          <p:nvPr/>
        </p:nvCxnSpPr>
        <p:spPr>
          <a:xfrm>
            <a:off x="6804248" y="2204864"/>
            <a:ext cx="2195736" cy="0"/>
          </a:xfrm>
          <a:prstGeom prst="line">
            <a:avLst/>
          </a:prstGeom>
          <a:ln>
            <a:prstDash val="sysDash"/>
          </a:ln>
        </p:spPr>
        <p:style>
          <a:lnRef idx="2">
            <a:schemeClr val="dk1"/>
          </a:lnRef>
          <a:fillRef idx="0">
            <a:schemeClr val="dk1"/>
          </a:fillRef>
          <a:effectRef idx="1">
            <a:schemeClr val="dk1"/>
          </a:effectRef>
          <a:fontRef idx="minor">
            <a:schemeClr val="tx1"/>
          </a:fontRef>
        </p:style>
      </p:cxnSp>
      <p:sp>
        <p:nvSpPr>
          <p:cNvPr id="22" name="Up-Down Arrow 21"/>
          <p:cNvSpPr/>
          <p:nvPr/>
        </p:nvSpPr>
        <p:spPr>
          <a:xfrm>
            <a:off x="6156176" y="1268760"/>
            <a:ext cx="648072" cy="4968552"/>
          </a:xfrm>
          <a:prstGeom prst="upDownArrow">
            <a:avLst/>
          </a:prstGeom>
          <a:gradFill flip="none" rotWithShape="1">
            <a:gsLst>
              <a:gs pos="0">
                <a:schemeClr val="accent2">
                  <a:shade val="51000"/>
                  <a:satMod val="130000"/>
                  <a:alpha val="40000"/>
                </a:schemeClr>
              </a:gs>
              <a:gs pos="80000">
                <a:schemeClr val="accent2">
                  <a:shade val="93000"/>
                  <a:satMod val="130000"/>
                  <a:alpha val="40000"/>
                </a:schemeClr>
              </a:gs>
              <a:gs pos="100000">
                <a:schemeClr val="accent2">
                  <a:shade val="94000"/>
                  <a:satMod val="135000"/>
                  <a:alpha val="40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it-IT"/>
          </a:p>
        </p:txBody>
      </p:sp>
      <p:sp>
        <p:nvSpPr>
          <p:cNvPr id="23" name="TextBox 22"/>
          <p:cNvSpPr txBox="1"/>
          <p:nvPr/>
        </p:nvSpPr>
        <p:spPr>
          <a:xfrm>
            <a:off x="6270575" y="2276872"/>
            <a:ext cx="461665" cy="2880320"/>
          </a:xfrm>
          <a:prstGeom prst="rect">
            <a:avLst/>
          </a:prstGeom>
          <a:noFill/>
        </p:spPr>
        <p:txBody>
          <a:bodyPr vert="vert270" wrap="square" rtlCol="0">
            <a:spAutoFit/>
          </a:bodyPr>
          <a:lstStyle/>
          <a:p>
            <a:pPr algn="ctr"/>
            <a:r>
              <a:rPr lang="it-IT" b="1" dirty="0"/>
              <a:t>IMPARZIALITA’</a:t>
            </a:r>
          </a:p>
        </p:txBody>
      </p:sp>
      <p:sp>
        <p:nvSpPr>
          <p:cNvPr id="24" name="TextBox 23"/>
          <p:cNvSpPr txBox="1"/>
          <p:nvPr/>
        </p:nvSpPr>
        <p:spPr>
          <a:xfrm>
            <a:off x="6372200" y="5939988"/>
            <a:ext cx="2232248" cy="369332"/>
          </a:xfrm>
          <a:prstGeom prst="rect">
            <a:avLst/>
          </a:prstGeom>
          <a:noFill/>
        </p:spPr>
        <p:txBody>
          <a:bodyPr vert="horz" wrap="square" rtlCol="0">
            <a:spAutoFit/>
          </a:bodyPr>
          <a:lstStyle/>
          <a:p>
            <a:pPr algn="ctr"/>
            <a:r>
              <a:rPr lang="it-IT" b="1" dirty="0"/>
              <a:t>PARZIALITA’</a:t>
            </a:r>
          </a:p>
        </p:txBody>
      </p:sp>
      <p:sp>
        <p:nvSpPr>
          <p:cNvPr id="25" name="TextBox 24"/>
          <p:cNvSpPr txBox="1"/>
          <p:nvPr/>
        </p:nvSpPr>
        <p:spPr>
          <a:xfrm>
            <a:off x="6372200" y="1187460"/>
            <a:ext cx="2232248" cy="369332"/>
          </a:xfrm>
          <a:prstGeom prst="rect">
            <a:avLst/>
          </a:prstGeom>
          <a:noFill/>
        </p:spPr>
        <p:txBody>
          <a:bodyPr vert="horz" wrap="square" rtlCol="0">
            <a:spAutoFit/>
          </a:bodyPr>
          <a:lstStyle/>
          <a:p>
            <a:pPr algn="ctr"/>
            <a:r>
              <a:rPr lang="it-IT" b="1" dirty="0"/>
              <a:t>PARZIALITA’</a:t>
            </a:r>
          </a:p>
        </p:txBody>
      </p:sp>
      <p:cxnSp>
        <p:nvCxnSpPr>
          <p:cNvPr id="26" name="Straight Connector 25"/>
          <p:cNvCxnSpPr/>
          <p:nvPr/>
        </p:nvCxnSpPr>
        <p:spPr>
          <a:xfrm>
            <a:off x="6804248" y="5157192"/>
            <a:ext cx="2195736" cy="0"/>
          </a:xfrm>
          <a:prstGeom prst="line">
            <a:avLst/>
          </a:prstGeom>
          <a:ln>
            <a:prstDash val="sysDash"/>
          </a:ln>
        </p:spPr>
        <p:style>
          <a:lnRef idx="2">
            <a:schemeClr val="dk1"/>
          </a:lnRef>
          <a:fillRef idx="0">
            <a:schemeClr val="dk1"/>
          </a:fillRef>
          <a:effectRef idx="1">
            <a:schemeClr val="dk1"/>
          </a:effectRef>
          <a:fontRef idx="minor">
            <a:schemeClr val="tx1"/>
          </a:fontRef>
        </p:style>
      </p:cxnSp>
      <p:cxnSp>
        <p:nvCxnSpPr>
          <p:cNvPr id="27" name="Straight Connector 26"/>
          <p:cNvCxnSpPr/>
          <p:nvPr/>
        </p:nvCxnSpPr>
        <p:spPr>
          <a:xfrm>
            <a:off x="6804248" y="2204864"/>
            <a:ext cx="0" cy="2952328"/>
          </a:xfrm>
          <a:prstGeom prst="line">
            <a:avLst/>
          </a:prstGeom>
          <a:ln>
            <a:prstDash val="sysDash"/>
          </a:ln>
        </p:spPr>
        <p:style>
          <a:lnRef idx="2">
            <a:schemeClr val="dk1"/>
          </a:lnRef>
          <a:fillRef idx="0">
            <a:schemeClr val="dk1"/>
          </a:fillRef>
          <a:effectRef idx="1">
            <a:schemeClr val="dk1"/>
          </a:effectRef>
          <a:fontRef idx="minor">
            <a:schemeClr val="tx1"/>
          </a:fontRef>
        </p:style>
      </p:cxnSp>
      <p:cxnSp>
        <p:nvCxnSpPr>
          <p:cNvPr id="28" name="Straight Connector 27"/>
          <p:cNvCxnSpPr/>
          <p:nvPr/>
        </p:nvCxnSpPr>
        <p:spPr>
          <a:xfrm flipV="1">
            <a:off x="694826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29" name="Straight Connector 28"/>
          <p:cNvCxnSpPr/>
          <p:nvPr/>
        </p:nvCxnSpPr>
        <p:spPr>
          <a:xfrm flipV="1">
            <a:off x="710066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0" name="Straight Connector 29"/>
          <p:cNvCxnSpPr/>
          <p:nvPr/>
        </p:nvCxnSpPr>
        <p:spPr>
          <a:xfrm flipV="1">
            <a:off x="7236296"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1" name="Straight Connector 30"/>
          <p:cNvCxnSpPr/>
          <p:nvPr/>
        </p:nvCxnSpPr>
        <p:spPr>
          <a:xfrm flipV="1">
            <a:off x="7380312"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2" name="Straight Connector 31"/>
          <p:cNvCxnSpPr/>
          <p:nvPr/>
        </p:nvCxnSpPr>
        <p:spPr>
          <a:xfrm flipV="1">
            <a:off x="7524328"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3" name="Straight Connector 32"/>
          <p:cNvCxnSpPr/>
          <p:nvPr/>
        </p:nvCxnSpPr>
        <p:spPr>
          <a:xfrm flipV="1">
            <a:off x="766834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4" name="Straight Connector 33"/>
          <p:cNvCxnSpPr/>
          <p:nvPr/>
        </p:nvCxnSpPr>
        <p:spPr>
          <a:xfrm flipV="1">
            <a:off x="7812360"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5" name="Straight Connector 34"/>
          <p:cNvCxnSpPr/>
          <p:nvPr/>
        </p:nvCxnSpPr>
        <p:spPr>
          <a:xfrm flipV="1">
            <a:off x="7956376"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6" name="Straight Connector 35"/>
          <p:cNvCxnSpPr/>
          <p:nvPr/>
        </p:nvCxnSpPr>
        <p:spPr>
          <a:xfrm flipV="1">
            <a:off x="8100392"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7" name="Straight Connector 36"/>
          <p:cNvCxnSpPr/>
          <p:nvPr/>
        </p:nvCxnSpPr>
        <p:spPr>
          <a:xfrm flipV="1">
            <a:off x="8244408"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8" name="Straight Connector 37"/>
          <p:cNvCxnSpPr/>
          <p:nvPr/>
        </p:nvCxnSpPr>
        <p:spPr>
          <a:xfrm flipV="1">
            <a:off x="838842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flipV="1">
            <a:off x="8532440"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0" name="Straight Connector 39"/>
          <p:cNvCxnSpPr/>
          <p:nvPr/>
        </p:nvCxnSpPr>
        <p:spPr>
          <a:xfrm flipV="1">
            <a:off x="680424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1" name="Straight Connector 40"/>
          <p:cNvCxnSpPr/>
          <p:nvPr/>
        </p:nvCxnSpPr>
        <p:spPr>
          <a:xfrm flipV="1">
            <a:off x="695664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2" name="Straight Connector 41"/>
          <p:cNvCxnSpPr/>
          <p:nvPr/>
        </p:nvCxnSpPr>
        <p:spPr>
          <a:xfrm flipV="1">
            <a:off x="7092280"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3" name="Straight Connector 42"/>
          <p:cNvCxnSpPr/>
          <p:nvPr/>
        </p:nvCxnSpPr>
        <p:spPr>
          <a:xfrm flipV="1">
            <a:off x="7236296"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4" name="Straight Connector 43"/>
          <p:cNvCxnSpPr/>
          <p:nvPr/>
        </p:nvCxnSpPr>
        <p:spPr>
          <a:xfrm flipV="1">
            <a:off x="7380312"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5" name="Straight Connector 44"/>
          <p:cNvCxnSpPr/>
          <p:nvPr/>
        </p:nvCxnSpPr>
        <p:spPr>
          <a:xfrm flipV="1">
            <a:off x="752432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6" name="Straight Connector 45"/>
          <p:cNvCxnSpPr/>
          <p:nvPr/>
        </p:nvCxnSpPr>
        <p:spPr>
          <a:xfrm flipV="1">
            <a:off x="7668344"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7" name="Straight Connector 46"/>
          <p:cNvCxnSpPr/>
          <p:nvPr/>
        </p:nvCxnSpPr>
        <p:spPr>
          <a:xfrm flipV="1">
            <a:off x="7812360"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8" name="Straight Connector 47"/>
          <p:cNvCxnSpPr/>
          <p:nvPr/>
        </p:nvCxnSpPr>
        <p:spPr>
          <a:xfrm flipV="1">
            <a:off x="7956376"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9" name="Straight Connector 48"/>
          <p:cNvCxnSpPr/>
          <p:nvPr/>
        </p:nvCxnSpPr>
        <p:spPr>
          <a:xfrm flipV="1">
            <a:off x="8100392"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0" name="Straight Connector 49"/>
          <p:cNvCxnSpPr/>
          <p:nvPr/>
        </p:nvCxnSpPr>
        <p:spPr>
          <a:xfrm flipV="1">
            <a:off x="824440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1" name="Straight Connector 50"/>
          <p:cNvCxnSpPr/>
          <p:nvPr/>
        </p:nvCxnSpPr>
        <p:spPr>
          <a:xfrm flipV="1">
            <a:off x="8388424"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sp>
        <p:nvSpPr>
          <p:cNvPr id="52" name="TextBox 51"/>
          <p:cNvSpPr txBox="1"/>
          <p:nvPr/>
        </p:nvSpPr>
        <p:spPr>
          <a:xfrm>
            <a:off x="179512" y="5445224"/>
            <a:ext cx="3960440" cy="923330"/>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pPr eaLnBrk="1" hangingPunct="1">
              <a:spcBef>
                <a:spcPts val="0"/>
              </a:spcBef>
              <a:buSzPct val="45000"/>
              <a:defRPr/>
            </a:pPr>
            <a:r>
              <a:rPr lang="it-IT" b="1" dirty="0">
                <a:solidFill>
                  <a:srgbClr val="800000"/>
                </a:solidFill>
                <a:latin typeface="Arial"/>
                <a:cs typeface="Arial"/>
              </a:rPr>
              <a:t>Cosa si intende con la locuzione</a:t>
            </a:r>
          </a:p>
          <a:p>
            <a:pPr lvl="0" eaLnBrk="1" hangingPunct="1">
              <a:spcBef>
                <a:spcPts val="0"/>
              </a:spcBef>
              <a:buSzPct val="45000"/>
              <a:defRPr/>
            </a:pPr>
            <a:r>
              <a:rPr lang="it-IT" i="1" dirty="0"/>
              <a:t>“l’i</a:t>
            </a:r>
            <a:r>
              <a:rPr lang="it-IT" b="1" i="1" dirty="0"/>
              <a:t>nteresse secondario</a:t>
            </a:r>
            <a:r>
              <a:rPr lang="it-IT" i="1" dirty="0"/>
              <a:t> </a:t>
            </a:r>
            <a:r>
              <a:rPr lang="it-IT" b="1" i="1" dirty="0">
                <a:solidFill>
                  <a:srgbClr val="800000"/>
                </a:solidFill>
              </a:rPr>
              <a:t>tende a interferire</a:t>
            </a:r>
            <a:r>
              <a:rPr lang="it-IT" b="1" i="1" dirty="0"/>
              <a:t> con l’interesse primario”</a:t>
            </a:r>
            <a:endParaRPr lang="it-IT" dirty="0"/>
          </a:p>
        </p:txBody>
      </p:sp>
      <p:sp>
        <p:nvSpPr>
          <p:cNvPr id="53" name="TextBox 52"/>
          <p:cNvSpPr txBox="1"/>
          <p:nvPr/>
        </p:nvSpPr>
        <p:spPr>
          <a:xfrm>
            <a:off x="179512" y="2987660"/>
            <a:ext cx="2736304" cy="369332"/>
          </a:xfrm>
          <a:prstGeom prst="rect">
            <a:avLst/>
          </a:prstGeom>
          <a:noFill/>
        </p:spPr>
        <p:txBody>
          <a:bodyPr wrap="square" rtlCol="0">
            <a:spAutoFit/>
          </a:bodyPr>
          <a:lstStyle/>
          <a:p>
            <a:pPr algn="ctr"/>
            <a:r>
              <a:rPr lang="it-IT" b="1" dirty="0">
                <a:solidFill>
                  <a:srgbClr val="800000"/>
                </a:solidFill>
              </a:rPr>
              <a:t>DECISORE PUBBLICO</a:t>
            </a:r>
          </a:p>
        </p:txBody>
      </p:sp>
    </p:spTree>
    <p:extLst>
      <p:ext uri="{BB962C8B-B14F-4D97-AF65-F5344CB8AC3E}">
        <p14:creationId xmlns:p14="http://schemas.microsoft.com/office/powerpoint/2010/main" val="165779763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1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6503842">
            <a:off x="2561898" y="253732"/>
            <a:ext cx="3162300" cy="608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144016" y="3356992"/>
            <a:ext cx="2771800" cy="584776"/>
          </a:xfrm>
          <a:prstGeom prst="rect">
            <a:avLst/>
          </a:prstGeom>
          <a:effectLst>
            <a:glow rad="139700">
              <a:schemeClr val="accent6">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it-IT" sz="1600" b="1" dirty="0">
                <a:solidFill>
                  <a:schemeClr val="accent6">
                    <a:lumMod val="20000"/>
                    <a:lumOff val="80000"/>
                  </a:schemeClr>
                </a:solidFill>
              </a:rPr>
              <a:t>SOGGETTO PUBBLICO RESPONSABILE DELLA SCELTA</a:t>
            </a:r>
          </a:p>
        </p:txBody>
      </p:sp>
      <p:sp>
        <p:nvSpPr>
          <p:cNvPr id="2" name="Chevron 1"/>
          <p:cNvSpPr/>
          <p:nvPr/>
        </p:nvSpPr>
        <p:spPr>
          <a:xfrm rot="5400000">
            <a:off x="1799628" y="1664966"/>
            <a:ext cx="3023840" cy="503237"/>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11" name="Chevron 10"/>
          <p:cNvSpPr/>
          <p:nvPr/>
        </p:nvSpPr>
        <p:spPr>
          <a:xfrm rot="5400000">
            <a:off x="2436042" y="1820367"/>
            <a:ext cx="2759075" cy="504825"/>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12" name="Chevron 11"/>
          <p:cNvSpPr/>
          <p:nvPr/>
        </p:nvSpPr>
        <p:spPr>
          <a:xfrm rot="5400000">
            <a:off x="2951980" y="1809254"/>
            <a:ext cx="2735262" cy="503238"/>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54284" name="TextBox 2"/>
          <p:cNvSpPr txBox="1">
            <a:spLocks noChangeArrowheads="1"/>
          </p:cNvSpPr>
          <p:nvPr/>
        </p:nvSpPr>
        <p:spPr bwMode="auto">
          <a:xfrm>
            <a:off x="107950" y="6381750"/>
            <a:ext cx="525621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a:solidFill>
                  <a:srgbClr val="800000"/>
                </a:solidFill>
              </a:rPr>
              <a:t>CURVATURA DEL PROCESSO DECISIONALE PUBBLICO</a:t>
            </a:r>
          </a:p>
        </p:txBody>
      </p:sp>
      <p:sp>
        <p:nvSpPr>
          <p:cNvPr id="13" name="TextBox 12"/>
          <p:cNvSpPr txBox="1"/>
          <p:nvPr/>
        </p:nvSpPr>
        <p:spPr>
          <a:xfrm>
            <a:off x="3091446" y="620688"/>
            <a:ext cx="400110" cy="2448272"/>
          </a:xfrm>
          <a:prstGeom prst="rect">
            <a:avLst/>
          </a:prstGeom>
          <a:noFill/>
        </p:spPr>
        <p:txBody>
          <a:bodyPr vert="vert270" wrap="square">
            <a:spAutoFit/>
          </a:bodyPr>
          <a:lstStyle/>
          <a:p>
            <a:pPr algn="ctr">
              <a:defRPr/>
            </a:pPr>
            <a:r>
              <a:rPr lang="it-IT" sz="1400" b="1" dirty="0">
                <a:solidFill>
                  <a:schemeClr val="bg1"/>
                </a:solidFill>
              </a:rPr>
              <a:t>REGALIE, DONI UTILITA’</a:t>
            </a:r>
          </a:p>
        </p:txBody>
      </p:sp>
      <p:sp>
        <p:nvSpPr>
          <p:cNvPr id="14" name="TextBox 13"/>
          <p:cNvSpPr txBox="1"/>
          <p:nvPr/>
        </p:nvSpPr>
        <p:spPr>
          <a:xfrm>
            <a:off x="3595502" y="812709"/>
            <a:ext cx="400110" cy="2688299"/>
          </a:xfrm>
          <a:prstGeom prst="rect">
            <a:avLst/>
          </a:prstGeom>
          <a:noFill/>
        </p:spPr>
        <p:txBody>
          <a:bodyPr vert="vert270" wrap="square">
            <a:spAutoFit/>
          </a:bodyPr>
          <a:lstStyle/>
          <a:p>
            <a:pPr algn="ctr">
              <a:defRPr/>
            </a:pPr>
            <a:r>
              <a:rPr lang="it-IT" sz="1400" b="1" dirty="0">
                <a:solidFill>
                  <a:schemeClr val="bg1"/>
                </a:solidFill>
              </a:rPr>
              <a:t>CONFLITTO DI INTERESSI</a:t>
            </a:r>
          </a:p>
        </p:txBody>
      </p:sp>
      <p:sp>
        <p:nvSpPr>
          <p:cNvPr id="15" name="TextBox 14"/>
          <p:cNvSpPr txBox="1"/>
          <p:nvPr/>
        </p:nvSpPr>
        <p:spPr>
          <a:xfrm>
            <a:off x="4099559" y="980725"/>
            <a:ext cx="400110" cy="2376264"/>
          </a:xfrm>
          <a:prstGeom prst="rect">
            <a:avLst/>
          </a:prstGeom>
          <a:noFill/>
        </p:spPr>
        <p:txBody>
          <a:bodyPr vert="vert270">
            <a:spAutoFit/>
          </a:bodyPr>
          <a:lstStyle/>
          <a:p>
            <a:pPr algn="ctr">
              <a:defRPr/>
            </a:pPr>
            <a:r>
              <a:rPr lang="it-IT" sz="1400" b="1" dirty="0">
                <a:solidFill>
                  <a:schemeClr val="bg1"/>
                </a:solidFill>
              </a:rPr>
              <a:t>PANTOUFLAGE</a:t>
            </a:r>
          </a:p>
        </p:txBody>
      </p:sp>
      <p:sp>
        <p:nvSpPr>
          <p:cNvPr id="21" name="TextBox 20"/>
          <p:cNvSpPr txBox="1"/>
          <p:nvPr/>
        </p:nvSpPr>
        <p:spPr>
          <a:xfrm>
            <a:off x="6876256" y="3356992"/>
            <a:ext cx="2232248" cy="646331"/>
          </a:xfrm>
          <a:prstGeom prst="rect">
            <a:avLst/>
          </a:prstGeom>
          <a:solidFill>
            <a:srgbClr val="008000"/>
          </a:solidFill>
          <a:effectLst>
            <a:glow rad="139700">
              <a:schemeClr val="accent6">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it-IT" b="1" dirty="0">
                <a:solidFill>
                  <a:schemeClr val="accent6">
                    <a:lumMod val="20000"/>
                    <a:lumOff val="80000"/>
                  </a:schemeClr>
                </a:solidFill>
              </a:rPr>
              <a:t>INTERESSE </a:t>
            </a:r>
          </a:p>
          <a:p>
            <a:pPr algn="ctr">
              <a:defRPr/>
            </a:pPr>
            <a:r>
              <a:rPr lang="it-IT" b="1" dirty="0">
                <a:solidFill>
                  <a:schemeClr val="accent6">
                    <a:lumMod val="20000"/>
                    <a:lumOff val="80000"/>
                  </a:schemeClr>
                </a:solidFill>
              </a:rPr>
              <a:t>PUBBLICO</a:t>
            </a:r>
          </a:p>
        </p:txBody>
      </p:sp>
      <p:sp>
        <p:nvSpPr>
          <p:cNvPr id="22" name="Chevron 21"/>
          <p:cNvSpPr/>
          <p:nvPr/>
        </p:nvSpPr>
        <p:spPr>
          <a:xfrm rot="5400000" flipH="1">
            <a:off x="4896271" y="4257675"/>
            <a:ext cx="2160588" cy="503238"/>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23" name="TextBox 22"/>
          <p:cNvSpPr txBox="1"/>
          <p:nvPr/>
        </p:nvSpPr>
        <p:spPr>
          <a:xfrm>
            <a:off x="5756487" y="3429247"/>
            <a:ext cx="400110" cy="2088232"/>
          </a:xfrm>
          <a:prstGeom prst="rect">
            <a:avLst/>
          </a:prstGeom>
          <a:noFill/>
        </p:spPr>
        <p:txBody>
          <a:bodyPr vert="vert270">
            <a:spAutoFit/>
          </a:bodyPr>
          <a:lstStyle/>
          <a:p>
            <a:pPr algn="ctr">
              <a:defRPr/>
            </a:pPr>
            <a:r>
              <a:rPr lang="it-IT" sz="1400" b="1" dirty="0">
                <a:solidFill>
                  <a:schemeClr val="bg1"/>
                </a:solidFill>
              </a:rPr>
              <a:t>REAZIONE ETICA</a:t>
            </a:r>
          </a:p>
        </p:txBody>
      </p:sp>
      <p:sp>
        <p:nvSpPr>
          <p:cNvPr id="54294" name="TextBox 23"/>
          <p:cNvSpPr txBox="1">
            <a:spLocks noChangeArrowheads="1"/>
          </p:cNvSpPr>
          <p:nvPr/>
        </p:nvSpPr>
        <p:spPr bwMode="auto">
          <a:xfrm>
            <a:off x="179512" y="4797152"/>
            <a:ext cx="5113337"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400" dirty="0"/>
              <a:t>Il soggetto responsabile della scelta agisce sotto l’influenza delle forze che curvano la linearità decisionale, ma, sotto la spinta di una erronea e tardiva “</a:t>
            </a:r>
            <a:r>
              <a:rPr lang="it-IT" altLang="ja-JP" sz="1400" b="1" dirty="0">
                <a:solidFill>
                  <a:srgbClr val="800000"/>
                </a:solidFill>
              </a:rPr>
              <a:t>reazione etica</a:t>
            </a:r>
            <a:r>
              <a:rPr lang="it-IT" sz="1400" dirty="0"/>
              <a:t>”</a:t>
            </a:r>
            <a:r>
              <a:rPr lang="it-IT" altLang="ja-JP" sz="1400" dirty="0"/>
              <a:t>,  sceglie di </a:t>
            </a:r>
            <a:r>
              <a:rPr lang="it-IT" altLang="ja-JP" sz="1400" b="1" dirty="0"/>
              <a:t>penalizzare il soggetto </a:t>
            </a:r>
            <a:r>
              <a:rPr lang="it-IT" altLang="ja-JP" sz="1400" dirty="0"/>
              <a:t>(i soggetti) che hanno contribuito a produrre la curvatura</a:t>
            </a:r>
            <a:endParaRPr lang="it-IT" sz="1400" dirty="0"/>
          </a:p>
        </p:txBody>
      </p:sp>
      <p:sp>
        <p:nvSpPr>
          <p:cNvPr id="54295" name="TextBox 24"/>
          <p:cNvSpPr txBox="1">
            <a:spLocks noChangeArrowheads="1"/>
          </p:cNvSpPr>
          <p:nvPr/>
        </p:nvSpPr>
        <p:spPr bwMode="auto">
          <a:xfrm>
            <a:off x="6629400" y="692696"/>
            <a:ext cx="2521198" cy="523220"/>
          </a:xfrm>
          <a:prstGeom prst="rect">
            <a:avLst/>
          </a:prstGeom>
          <a:solidFill>
            <a:schemeClr val="bg1"/>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400" b="1" dirty="0">
                <a:solidFill>
                  <a:srgbClr val="800000"/>
                </a:solidFill>
              </a:rPr>
              <a:t>scelta che compromette l’efficacia del soggetto pubblico</a:t>
            </a:r>
          </a:p>
        </p:txBody>
      </p:sp>
      <p:sp>
        <p:nvSpPr>
          <p:cNvPr id="26" name="Chevron 25"/>
          <p:cNvSpPr/>
          <p:nvPr/>
        </p:nvSpPr>
        <p:spPr>
          <a:xfrm rot="5400000">
            <a:off x="3456012" y="1808460"/>
            <a:ext cx="2735262" cy="504825"/>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27" name="TextBox 26"/>
          <p:cNvSpPr txBox="1"/>
          <p:nvPr/>
        </p:nvSpPr>
        <p:spPr>
          <a:xfrm>
            <a:off x="4571676" y="1124744"/>
            <a:ext cx="400110" cy="2232248"/>
          </a:xfrm>
          <a:prstGeom prst="rect">
            <a:avLst/>
          </a:prstGeom>
          <a:noFill/>
        </p:spPr>
        <p:txBody>
          <a:bodyPr vert="vert270">
            <a:spAutoFit/>
          </a:bodyPr>
          <a:lstStyle/>
          <a:p>
            <a:pPr algn="ctr">
              <a:defRPr/>
            </a:pPr>
            <a:r>
              <a:rPr lang="it-IT" sz="1400" b="1" dirty="0">
                <a:solidFill>
                  <a:schemeClr val="bg1"/>
                </a:solidFill>
              </a:rPr>
              <a:t>……………………</a:t>
            </a:r>
          </a:p>
        </p:txBody>
      </p:sp>
      <p:sp>
        <p:nvSpPr>
          <p:cNvPr id="54298" name="TextBox 27"/>
          <p:cNvSpPr txBox="1">
            <a:spLocks noChangeArrowheads="1"/>
          </p:cNvSpPr>
          <p:nvPr/>
        </p:nvSpPr>
        <p:spPr bwMode="auto">
          <a:xfrm>
            <a:off x="107950" y="1557338"/>
            <a:ext cx="30956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a:solidFill>
                  <a:srgbClr val="800000"/>
                </a:solidFill>
              </a:rPr>
              <a:t>1. LA DOPPIA CURVATURA</a:t>
            </a:r>
          </a:p>
        </p:txBody>
      </p:sp>
      <p:cxnSp>
        <p:nvCxnSpPr>
          <p:cNvPr id="24" name="Straight Connector 23"/>
          <p:cNvCxnSpPr/>
          <p:nvPr/>
        </p:nvCxnSpPr>
        <p:spPr>
          <a:xfrm>
            <a:off x="6804248" y="2204864"/>
            <a:ext cx="2195736" cy="0"/>
          </a:xfrm>
          <a:prstGeom prst="line">
            <a:avLst/>
          </a:prstGeom>
          <a:ln>
            <a:prstDash val="sysDash"/>
          </a:ln>
        </p:spPr>
        <p:style>
          <a:lnRef idx="2">
            <a:schemeClr val="dk1"/>
          </a:lnRef>
          <a:fillRef idx="0">
            <a:schemeClr val="dk1"/>
          </a:fillRef>
          <a:effectRef idx="1">
            <a:schemeClr val="dk1"/>
          </a:effectRef>
          <a:fontRef idx="minor">
            <a:schemeClr val="tx1"/>
          </a:fontRef>
        </p:style>
      </p:cxnSp>
      <p:sp>
        <p:nvSpPr>
          <p:cNvPr id="25" name="Up-Down Arrow 24"/>
          <p:cNvSpPr/>
          <p:nvPr/>
        </p:nvSpPr>
        <p:spPr>
          <a:xfrm>
            <a:off x="6156176" y="1268760"/>
            <a:ext cx="648072" cy="4968552"/>
          </a:xfrm>
          <a:prstGeom prst="upDownArrow">
            <a:avLst/>
          </a:prstGeom>
          <a:gradFill flip="none" rotWithShape="1">
            <a:gsLst>
              <a:gs pos="0">
                <a:schemeClr val="accent2">
                  <a:shade val="51000"/>
                  <a:satMod val="130000"/>
                  <a:alpha val="40000"/>
                </a:schemeClr>
              </a:gs>
              <a:gs pos="80000">
                <a:schemeClr val="accent2">
                  <a:shade val="93000"/>
                  <a:satMod val="130000"/>
                  <a:alpha val="40000"/>
                </a:schemeClr>
              </a:gs>
              <a:gs pos="100000">
                <a:schemeClr val="accent2">
                  <a:shade val="94000"/>
                  <a:satMod val="135000"/>
                  <a:alpha val="40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it-IT"/>
          </a:p>
        </p:txBody>
      </p:sp>
      <p:sp>
        <p:nvSpPr>
          <p:cNvPr id="28" name="TextBox 27"/>
          <p:cNvSpPr txBox="1"/>
          <p:nvPr/>
        </p:nvSpPr>
        <p:spPr>
          <a:xfrm>
            <a:off x="6270575" y="2276872"/>
            <a:ext cx="461665" cy="2880320"/>
          </a:xfrm>
          <a:prstGeom prst="rect">
            <a:avLst/>
          </a:prstGeom>
          <a:noFill/>
        </p:spPr>
        <p:txBody>
          <a:bodyPr vert="vert270" wrap="square" rtlCol="0">
            <a:spAutoFit/>
          </a:bodyPr>
          <a:lstStyle/>
          <a:p>
            <a:pPr algn="ctr"/>
            <a:r>
              <a:rPr lang="it-IT" b="1" dirty="0"/>
              <a:t>IMPARZIALITA’</a:t>
            </a:r>
          </a:p>
        </p:txBody>
      </p:sp>
      <p:sp>
        <p:nvSpPr>
          <p:cNvPr id="29" name="TextBox 28"/>
          <p:cNvSpPr txBox="1"/>
          <p:nvPr/>
        </p:nvSpPr>
        <p:spPr>
          <a:xfrm>
            <a:off x="6372200" y="5939988"/>
            <a:ext cx="2232248" cy="369332"/>
          </a:xfrm>
          <a:prstGeom prst="rect">
            <a:avLst/>
          </a:prstGeom>
          <a:noFill/>
        </p:spPr>
        <p:txBody>
          <a:bodyPr vert="horz" wrap="square" rtlCol="0">
            <a:spAutoFit/>
          </a:bodyPr>
          <a:lstStyle/>
          <a:p>
            <a:pPr algn="ctr"/>
            <a:r>
              <a:rPr lang="it-IT" b="1" dirty="0"/>
              <a:t>PARZIALITA’</a:t>
            </a:r>
          </a:p>
        </p:txBody>
      </p:sp>
      <p:sp>
        <p:nvSpPr>
          <p:cNvPr id="30" name="TextBox 29"/>
          <p:cNvSpPr txBox="1"/>
          <p:nvPr/>
        </p:nvSpPr>
        <p:spPr>
          <a:xfrm>
            <a:off x="6372200" y="1187460"/>
            <a:ext cx="2232248" cy="369332"/>
          </a:xfrm>
          <a:prstGeom prst="rect">
            <a:avLst/>
          </a:prstGeom>
          <a:noFill/>
        </p:spPr>
        <p:txBody>
          <a:bodyPr vert="horz" wrap="square" rtlCol="0">
            <a:spAutoFit/>
          </a:bodyPr>
          <a:lstStyle/>
          <a:p>
            <a:pPr algn="ctr"/>
            <a:r>
              <a:rPr lang="it-IT" b="1" dirty="0"/>
              <a:t>PARZIALITA’</a:t>
            </a:r>
          </a:p>
        </p:txBody>
      </p:sp>
      <p:cxnSp>
        <p:nvCxnSpPr>
          <p:cNvPr id="31" name="Straight Connector 30"/>
          <p:cNvCxnSpPr/>
          <p:nvPr/>
        </p:nvCxnSpPr>
        <p:spPr>
          <a:xfrm>
            <a:off x="6804248" y="5157192"/>
            <a:ext cx="2195736" cy="0"/>
          </a:xfrm>
          <a:prstGeom prst="line">
            <a:avLst/>
          </a:prstGeom>
          <a:ln>
            <a:prstDash val="sysDash"/>
          </a:ln>
        </p:spPr>
        <p:style>
          <a:lnRef idx="2">
            <a:schemeClr val="dk1"/>
          </a:lnRef>
          <a:fillRef idx="0">
            <a:schemeClr val="dk1"/>
          </a:fillRef>
          <a:effectRef idx="1">
            <a:schemeClr val="dk1"/>
          </a:effectRef>
          <a:fontRef idx="minor">
            <a:schemeClr val="tx1"/>
          </a:fontRef>
        </p:style>
      </p:cxnSp>
      <p:cxnSp>
        <p:nvCxnSpPr>
          <p:cNvPr id="32" name="Straight Connector 31"/>
          <p:cNvCxnSpPr/>
          <p:nvPr/>
        </p:nvCxnSpPr>
        <p:spPr>
          <a:xfrm>
            <a:off x="6804248" y="2204864"/>
            <a:ext cx="0" cy="2952328"/>
          </a:xfrm>
          <a:prstGeom prst="line">
            <a:avLst/>
          </a:prstGeom>
          <a:ln>
            <a:prstDash val="sysDash"/>
          </a:ln>
        </p:spPr>
        <p:style>
          <a:lnRef idx="2">
            <a:schemeClr val="dk1"/>
          </a:lnRef>
          <a:fillRef idx="0">
            <a:schemeClr val="dk1"/>
          </a:fillRef>
          <a:effectRef idx="1">
            <a:schemeClr val="dk1"/>
          </a:effectRef>
          <a:fontRef idx="minor">
            <a:schemeClr val="tx1"/>
          </a:fontRef>
        </p:style>
      </p:cxnSp>
      <p:cxnSp>
        <p:nvCxnSpPr>
          <p:cNvPr id="33" name="Straight Connector 32"/>
          <p:cNvCxnSpPr/>
          <p:nvPr/>
        </p:nvCxnSpPr>
        <p:spPr>
          <a:xfrm flipV="1">
            <a:off x="694826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4" name="Straight Connector 33"/>
          <p:cNvCxnSpPr/>
          <p:nvPr/>
        </p:nvCxnSpPr>
        <p:spPr>
          <a:xfrm flipV="1">
            <a:off x="710066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5" name="Straight Connector 34"/>
          <p:cNvCxnSpPr/>
          <p:nvPr/>
        </p:nvCxnSpPr>
        <p:spPr>
          <a:xfrm flipV="1">
            <a:off x="7236296"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6" name="Straight Connector 35"/>
          <p:cNvCxnSpPr/>
          <p:nvPr/>
        </p:nvCxnSpPr>
        <p:spPr>
          <a:xfrm flipV="1">
            <a:off x="7380312"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7" name="Straight Connector 36"/>
          <p:cNvCxnSpPr/>
          <p:nvPr/>
        </p:nvCxnSpPr>
        <p:spPr>
          <a:xfrm flipV="1">
            <a:off x="7524328"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8" name="Straight Connector 37"/>
          <p:cNvCxnSpPr/>
          <p:nvPr/>
        </p:nvCxnSpPr>
        <p:spPr>
          <a:xfrm flipV="1">
            <a:off x="766834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flipV="1">
            <a:off x="7812360"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0" name="Straight Connector 39"/>
          <p:cNvCxnSpPr/>
          <p:nvPr/>
        </p:nvCxnSpPr>
        <p:spPr>
          <a:xfrm flipV="1">
            <a:off x="7956376"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1" name="Straight Connector 40"/>
          <p:cNvCxnSpPr/>
          <p:nvPr/>
        </p:nvCxnSpPr>
        <p:spPr>
          <a:xfrm flipV="1">
            <a:off x="8100392"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2" name="Straight Connector 41"/>
          <p:cNvCxnSpPr/>
          <p:nvPr/>
        </p:nvCxnSpPr>
        <p:spPr>
          <a:xfrm flipV="1">
            <a:off x="8244408"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3" name="Straight Connector 42"/>
          <p:cNvCxnSpPr/>
          <p:nvPr/>
        </p:nvCxnSpPr>
        <p:spPr>
          <a:xfrm flipV="1">
            <a:off x="838842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4" name="Straight Connector 43"/>
          <p:cNvCxnSpPr/>
          <p:nvPr/>
        </p:nvCxnSpPr>
        <p:spPr>
          <a:xfrm flipV="1">
            <a:off x="8532440"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5" name="Straight Connector 44"/>
          <p:cNvCxnSpPr/>
          <p:nvPr/>
        </p:nvCxnSpPr>
        <p:spPr>
          <a:xfrm flipV="1">
            <a:off x="680424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6" name="Straight Connector 45"/>
          <p:cNvCxnSpPr/>
          <p:nvPr/>
        </p:nvCxnSpPr>
        <p:spPr>
          <a:xfrm flipV="1">
            <a:off x="695664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7" name="Straight Connector 46"/>
          <p:cNvCxnSpPr/>
          <p:nvPr/>
        </p:nvCxnSpPr>
        <p:spPr>
          <a:xfrm flipV="1">
            <a:off x="7092280"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8" name="Straight Connector 47"/>
          <p:cNvCxnSpPr/>
          <p:nvPr/>
        </p:nvCxnSpPr>
        <p:spPr>
          <a:xfrm flipV="1">
            <a:off x="7236296"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9" name="Straight Connector 48"/>
          <p:cNvCxnSpPr/>
          <p:nvPr/>
        </p:nvCxnSpPr>
        <p:spPr>
          <a:xfrm flipV="1">
            <a:off x="7380312"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0" name="Straight Connector 49"/>
          <p:cNvCxnSpPr/>
          <p:nvPr/>
        </p:nvCxnSpPr>
        <p:spPr>
          <a:xfrm flipV="1">
            <a:off x="752432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1" name="Straight Connector 50"/>
          <p:cNvCxnSpPr/>
          <p:nvPr/>
        </p:nvCxnSpPr>
        <p:spPr>
          <a:xfrm flipV="1">
            <a:off x="7668344"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2" name="Straight Connector 51"/>
          <p:cNvCxnSpPr/>
          <p:nvPr/>
        </p:nvCxnSpPr>
        <p:spPr>
          <a:xfrm flipV="1">
            <a:off x="7812360"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3" name="Straight Connector 52"/>
          <p:cNvCxnSpPr/>
          <p:nvPr/>
        </p:nvCxnSpPr>
        <p:spPr>
          <a:xfrm flipV="1">
            <a:off x="7956376"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4" name="Straight Connector 53"/>
          <p:cNvCxnSpPr/>
          <p:nvPr/>
        </p:nvCxnSpPr>
        <p:spPr>
          <a:xfrm flipV="1">
            <a:off x="8100392"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5" name="Straight Connector 54"/>
          <p:cNvCxnSpPr/>
          <p:nvPr/>
        </p:nvCxnSpPr>
        <p:spPr>
          <a:xfrm flipV="1">
            <a:off x="824440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6" name="Straight Connector 55"/>
          <p:cNvCxnSpPr/>
          <p:nvPr/>
        </p:nvCxnSpPr>
        <p:spPr>
          <a:xfrm flipV="1">
            <a:off x="8388424"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sp>
        <p:nvSpPr>
          <p:cNvPr id="57" name="TextBox 56"/>
          <p:cNvSpPr txBox="1"/>
          <p:nvPr/>
        </p:nvSpPr>
        <p:spPr>
          <a:xfrm>
            <a:off x="179512" y="2987660"/>
            <a:ext cx="2736304" cy="369332"/>
          </a:xfrm>
          <a:prstGeom prst="rect">
            <a:avLst/>
          </a:prstGeom>
          <a:noFill/>
        </p:spPr>
        <p:txBody>
          <a:bodyPr wrap="square" rtlCol="0">
            <a:spAutoFit/>
          </a:bodyPr>
          <a:lstStyle/>
          <a:p>
            <a:pPr algn="ctr"/>
            <a:r>
              <a:rPr lang="it-IT" b="1" dirty="0">
                <a:solidFill>
                  <a:srgbClr val="800000"/>
                </a:solidFill>
              </a:rPr>
              <a:t>DECISORE PUBBLICO</a:t>
            </a:r>
          </a:p>
        </p:txBody>
      </p:sp>
    </p:spTree>
    <p:extLst>
      <p:ext uri="{BB962C8B-B14F-4D97-AF65-F5344CB8AC3E}">
        <p14:creationId xmlns:p14="http://schemas.microsoft.com/office/powerpoint/2010/main" val="89702148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20688470" flipH="1">
            <a:off x="1811579" y="2847861"/>
            <a:ext cx="4635500" cy="208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216470" y="3356992"/>
            <a:ext cx="2771800" cy="584776"/>
          </a:xfrm>
          <a:prstGeom prst="rect">
            <a:avLst/>
          </a:prstGeom>
          <a:effectLst>
            <a:glow rad="139700">
              <a:schemeClr val="accent6">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it-IT" sz="1600" b="1" dirty="0">
                <a:solidFill>
                  <a:schemeClr val="accent6">
                    <a:lumMod val="20000"/>
                    <a:lumOff val="80000"/>
                  </a:schemeClr>
                </a:solidFill>
              </a:rPr>
              <a:t>SOGGETTO PUBBLICO RESPONSABILE DELLA SCELTA</a:t>
            </a:r>
          </a:p>
        </p:txBody>
      </p:sp>
      <p:sp>
        <p:nvSpPr>
          <p:cNvPr id="2" name="Chevron 1"/>
          <p:cNvSpPr/>
          <p:nvPr/>
        </p:nvSpPr>
        <p:spPr>
          <a:xfrm rot="5400000">
            <a:off x="1909154" y="1771466"/>
            <a:ext cx="2660773" cy="503237"/>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11" name="Chevron 10"/>
          <p:cNvSpPr/>
          <p:nvPr/>
        </p:nvSpPr>
        <p:spPr>
          <a:xfrm rot="5400000">
            <a:off x="2329268" y="1710569"/>
            <a:ext cx="2828603" cy="504825"/>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12" name="Chevron 11"/>
          <p:cNvSpPr/>
          <p:nvPr/>
        </p:nvSpPr>
        <p:spPr>
          <a:xfrm rot="5400000">
            <a:off x="3041103" y="1895352"/>
            <a:ext cx="2413000" cy="503238"/>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55308" name="TextBox 2"/>
          <p:cNvSpPr txBox="1">
            <a:spLocks noChangeArrowheads="1"/>
          </p:cNvSpPr>
          <p:nvPr/>
        </p:nvSpPr>
        <p:spPr bwMode="auto">
          <a:xfrm>
            <a:off x="107950" y="6381750"/>
            <a:ext cx="525621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a:solidFill>
                  <a:srgbClr val="800000"/>
                </a:solidFill>
              </a:rPr>
              <a:t>LINEARITA’ DEL PROCESSO DECISIONALE PUBBLICO</a:t>
            </a:r>
          </a:p>
        </p:txBody>
      </p:sp>
      <p:sp>
        <p:nvSpPr>
          <p:cNvPr id="13" name="TextBox 12"/>
          <p:cNvSpPr txBox="1"/>
          <p:nvPr/>
        </p:nvSpPr>
        <p:spPr>
          <a:xfrm>
            <a:off x="3059832" y="980728"/>
            <a:ext cx="400110" cy="2192462"/>
          </a:xfrm>
          <a:prstGeom prst="rect">
            <a:avLst/>
          </a:prstGeom>
          <a:noFill/>
        </p:spPr>
        <p:txBody>
          <a:bodyPr vert="vert270" wrap="square">
            <a:spAutoFit/>
          </a:bodyPr>
          <a:lstStyle/>
          <a:p>
            <a:pPr algn="ctr">
              <a:defRPr/>
            </a:pPr>
            <a:r>
              <a:rPr lang="it-IT" sz="1400" b="1" dirty="0">
                <a:solidFill>
                  <a:schemeClr val="bg1"/>
                </a:solidFill>
              </a:rPr>
              <a:t>REGALIE, DONI UTILITA’</a:t>
            </a:r>
          </a:p>
        </p:txBody>
      </p:sp>
      <p:sp>
        <p:nvSpPr>
          <p:cNvPr id="14" name="TextBox 13"/>
          <p:cNvSpPr txBox="1"/>
          <p:nvPr/>
        </p:nvSpPr>
        <p:spPr>
          <a:xfrm>
            <a:off x="3523494" y="764705"/>
            <a:ext cx="400110" cy="2396484"/>
          </a:xfrm>
          <a:prstGeom prst="rect">
            <a:avLst/>
          </a:prstGeom>
          <a:noFill/>
        </p:spPr>
        <p:txBody>
          <a:bodyPr vert="vert270" wrap="square">
            <a:spAutoFit/>
          </a:bodyPr>
          <a:lstStyle/>
          <a:p>
            <a:pPr algn="ctr">
              <a:defRPr/>
            </a:pPr>
            <a:r>
              <a:rPr lang="it-IT" sz="1400" b="1" dirty="0">
                <a:solidFill>
                  <a:schemeClr val="bg1"/>
                </a:solidFill>
              </a:rPr>
              <a:t>CONFLITTO DI INTERESSI</a:t>
            </a:r>
          </a:p>
        </p:txBody>
      </p:sp>
      <p:sp>
        <p:nvSpPr>
          <p:cNvPr id="15" name="TextBox 14"/>
          <p:cNvSpPr txBox="1"/>
          <p:nvPr/>
        </p:nvSpPr>
        <p:spPr>
          <a:xfrm>
            <a:off x="4027551" y="1186335"/>
            <a:ext cx="400110" cy="2094864"/>
          </a:xfrm>
          <a:prstGeom prst="rect">
            <a:avLst/>
          </a:prstGeom>
          <a:noFill/>
        </p:spPr>
        <p:txBody>
          <a:bodyPr vert="vert270">
            <a:spAutoFit/>
          </a:bodyPr>
          <a:lstStyle/>
          <a:p>
            <a:pPr algn="ctr">
              <a:defRPr/>
            </a:pPr>
            <a:r>
              <a:rPr lang="it-IT" sz="1400" b="1" dirty="0">
                <a:solidFill>
                  <a:schemeClr val="bg1"/>
                </a:solidFill>
              </a:rPr>
              <a:t>PANTOUFLAGE</a:t>
            </a:r>
          </a:p>
        </p:txBody>
      </p:sp>
      <p:sp>
        <p:nvSpPr>
          <p:cNvPr id="20" name="TextBox 19"/>
          <p:cNvSpPr txBox="1"/>
          <p:nvPr/>
        </p:nvSpPr>
        <p:spPr>
          <a:xfrm>
            <a:off x="6804595" y="3357315"/>
            <a:ext cx="2375917" cy="646112"/>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r>
              <a:rPr lang="it-IT" b="1" dirty="0">
                <a:solidFill>
                  <a:schemeClr val="accent6">
                    <a:lumMod val="20000"/>
                    <a:lumOff val="80000"/>
                  </a:schemeClr>
                </a:solidFill>
              </a:rPr>
              <a:t>DANNO </a:t>
            </a:r>
          </a:p>
          <a:p>
            <a:pPr algn="ctr">
              <a:defRPr/>
            </a:pPr>
            <a:r>
              <a:rPr lang="it-IT" b="1" dirty="0">
                <a:solidFill>
                  <a:schemeClr val="accent6">
                    <a:lumMod val="20000"/>
                    <a:lumOff val="80000"/>
                  </a:schemeClr>
                </a:solidFill>
              </a:rPr>
              <a:t>REPUTAZIONALE</a:t>
            </a:r>
          </a:p>
        </p:txBody>
      </p:sp>
      <p:sp>
        <p:nvSpPr>
          <p:cNvPr id="55313" name="TextBox 23"/>
          <p:cNvSpPr txBox="1">
            <a:spLocks noChangeArrowheads="1"/>
          </p:cNvSpPr>
          <p:nvPr/>
        </p:nvSpPr>
        <p:spPr bwMode="auto">
          <a:xfrm>
            <a:off x="611188" y="4922838"/>
            <a:ext cx="5113337"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400"/>
              <a:t>Il soggetto responsabile della scelta agisce sotto l’influenza delle forze che, tuttavia, non curvano la linearità decisionale (il soggetto responsabile ha una “</a:t>
            </a:r>
            <a:r>
              <a:rPr lang="it-IT" altLang="ja-JP" sz="1400" b="1"/>
              <a:t>tenuta etica</a:t>
            </a:r>
            <a:r>
              <a:rPr lang="it-IT" sz="1400"/>
              <a:t>”</a:t>
            </a:r>
            <a:r>
              <a:rPr lang="it-IT" altLang="ja-JP" sz="1400"/>
              <a:t> e sceglie tutelando l</a:t>
            </a:r>
            <a:r>
              <a:rPr lang="it-IT" sz="1400"/>
              <a:t>’</a:t>
            </a:r>
            <a:r>
              <a:rPr lang="it-IT" altLang="ja-JP" sz="1400"/>
              <a:t>interesse pubblico). Ciononostante, permane un concreto rischio di </a:t>
            </a:r>
            <a:r>
              <a:rPr lang="it-IT" altLang="ja-JP" sz="1400" b="1"/>
              <a:t>indebolimento dell’immagine e della reputazione dell</a:t>
            </a:r>
            <a:r>
              <a:rPr lang="it-IT" sz="1400" b="1"/>
              <a:t>’</a:t>
            </a:r>
            <a:r>
              <a:rPr lang="it-IT" altLang="ja-JP" sz="1400" b="1"/>
              <a:t>amministrazione</a:t>
            </a:r>
            <a:endParaRPr lang="it-IT" sz="1400" b="1"/>
          </a:p>
        </p:txBody>
      </p:sp>
      <p:sp>
        <p:nvSpPr>
          <p:cNvPr id="55314" name="TextBox 24"/>
          <p:cNvSpPr txBox="1">
            <a:spLocks noChangeArrowheads="1"/>
          </p:cNvSpPr>
          <p:nvPr/>
        </p:nvSpPr>
        <p:spPr bwMode="auto">
          <a:xfrm>
            <a:off x="6876257" y="4005064"/>
            <a:ext cx="2267744"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400" b="1" dirty="0">
                <a:solidFill>
                  <a:srgbClr val="800000"/>
                </a:solidFill>
              </a:rPr>
              <a:t>scelta che compromette la reputazione dell’amministrazione</a:t>
            </a:r>
          </a:p>
        </p:txBody>
      </p:sp>
      <p:sp>
        <p:nvSpPr>
          <p:cNvPr id="26" name="Chevron 25"/>
          <p:cNvSpPr/>
          <p:nvPr/>
        </p:nvSpPr>
        <p:spPr>
          <a:xfrm rot="5400000">
            <a:off x="3545135" y="1894558"/>
            <a:ext cx="2413000" cy="504825"/>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27" name="TextBox 26"/>
          <p:cNvSpPr txBox="1"/>
          <p:nvPr/>
        </p:nvSpPr>
        <p:spPr>
          <a:xfrm>
            <a:off x="4499668" y="1313298"/>
            <a:ext cx="400110" cy="1967903"/>
          </a:xfrm>
          <a:prstGeom prst="rect">
            <a:avLst/>
          </a:prstGeom>
          <a:noFill/>
        </p:spPr>
        <p:txBody>
          <a:bodyPr vert="vert270">
            <a:spAutoFit/>
          </a:bodyPr>
          <a:lstStyle/>
          <a:p>
            <a:pPr algn="ctr">
              <a:defRPr/>
            </a:pPr>
            <a:r>
              <a:rPr lang="it-IT" sz="1400" b="1" dirty="0">
                <a:solidFill>
                  <a:schemeClr val="bg1"/>
                </a:solidFill>
              </a:rPr>
              <a:t>……………………</a:t>
            </a:r>
          </a:p>
        </p:txBody>
      </p:sp>
      <p:sp>
        <p:nvSpPr>
          <p:cNvPr id="55317" name="TextBox 27"/>
          <p:cNvSpPr txBox="1">
            <a:spLocks noChangeArrowheads="1"/>
          </p:cNvSpPr>
          <p:nvPr/>
        </p:nvSpPr>
        <p:spPr bwMode="auto">
          <a:xfrm>
            <a:off x="107950" y="1557338"/>
            <a:ext cx="30956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a:solidFill>
                  <a:srgbClr val="800000"/>
                </a:solidFill>
              </a:rPr>
              <a:t>2. LA LINEARITA’ FALLACE</a:t>
            </a:r>
          </a:p>
        </p:txBody>
      </p:sp>
      <p:cxnSp>
        <p:nvCxnSpPr>
          <p:cNvPr id="21" name="Straight Connector 20"/>
          <p:cNvCxnSpPr/>
          <p:nvPr/>
        </p:nvCxnSpPr>
        <p:spPr>
          <a:xfrm>
            <a:off x="6804248" y="2204864"/>
            <a:ext cx="2195736" cy="0"/>
          </a:xfrm>
          <a:prstGeom prst="line">
            <a:avLst/>
          </a:prstGeom>
          <a:ln>
            <a:prstDash val="sysDash"/>
          </a:ln>
        </p:spPr>
        <p:style>
          <a:lnRef idx="2">
            <a:schemeClr val="dk1"/>
          </a:lnRef>
          <a:fillRef idx="0">
            <a:schemeClr val="dk1"/>
          </a:fillRef>
          <a:effectRef idx="1">
            <a:schemeClr val="dk1"/>
          </a:effectRef>
          <a:fontRef idx="minor">
            <a:schemeClr val="tx1"/>
          </a:fontRef>
        </p:style>
      </p:cxnSp>
      <p:sp>
        <p:nvSpPr>
          <p:cNvPr id="22" name="Up-Down Arrow 21"/>
          <p:cNvSpPr/>
          <p:nvPr/>
        </p:nvSpPr>
        <p:spPr>
          <a:xfrm>
            <a:off x="6156176" y="1268760"/>
            <a:ext cx="648072" cy="4968552"/>
          </a:xfrm>
          <a:prstGeom prst="upDownArrow">
            <a:avLst/>
          </a:prstGeom>
          <a:gradFill flip="none" rotWithShape="1">
            <a:gsLst>
              <a:gs pos="0">
                <a:schemeClr val="accent2">
                  <a:shade val="51000"/>
                  <a:satMod val="130000"/>
                  <a:alpha val="40000"/>
                </a:schemeClr>
              </a:gs>
              <a:gs pos="80000">
                <a:schemeClr val="accent2">
                  <a:shade val="93000"/>
                  <a:satMod val="130000"/>
                  <a:alpha val="40000"/>
                </a:schemeClr>
              </a:gs>
              <a:gs pos="100000">
                <a:schemeClr val="accent2">
                  <a:shade val="94000"/>
                  <a:satMod val="135000"/>
                  <a:alpha val="40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it-IT"/>
          </a:p>
        </p:txBody>
      </p:sp>
      <p:sp>
        <p:nvSpPr>
          <p:cNvPr id="23" name="TextBox 22"/>
          <p:cNvSpPr txBox="1"/>
          <p:nvPr/>
        </p:nvSpPr>
        <p:spPr>
          <a:xfrm>
            <a:off x="6270575" y="2276872"/>
            <a:ext cx="461665" cy="2880320"/>
          </a:xfrm>
          <a:prstGeom prst="rect">
            <a:avLst/>
          </a:prstGeom>
          <a:noFill/>
        </p:spPr>
        <p:txBody>
          <a:bodyPr vert="vert270" wrap="square" rtlCol="0">
            <a:spAutoFit/>
          </a:bodyPr>
          <a:lstStyle/>
          <a:p>
            <a:pPr algn="ctr"/>
            <a:r>
              <a:rPr lang="it-IT" b="1" dirty="0"/>
              <a:t>IMPARZIALITA’</a:t>
            </a:r>
          </a:p>
        </p:txBody>
      </p:sp>
      <p:sp>
        <p:nvSpPr>
          <p:cNvPr id="24" name="TextBox 23"/>
          <p:cNvSpPr txBox="1"/>
          <p:nvPr/>
        </p:nvSpPr>
        <p:spPr>
          <a:xfrm>
            <a:off x="6372200" y="5939988"/>
            <a:ext cx="2232248" cy="369332"/>
          </a:xfrm>
          <a:prstGeom prst="rect">
            <a:avLst/>
          </a:prstGeom>
          <a:noFill/>
        </p:spPr>
        <p:txBody>
          <a:bodyPr vert="horz" wrap="square" rtlCol="0">
            <a:spAutoFit/>
          </a:bodyPr>
          <a:lstStyle/>
          <a:p>
            <a:pPr algn="ctr"/>
            <a:r>
              <a:rPr lang="it-IT" b="1" dirty="0"/>
              <a:t>PARZIALITA’</a:t>
            </a:r>
          </a:p>
        </p:txBody>
      </p:sp>
      <p:sp>
        <p:nvSpPr>
          <p:cNvPr id="25" name="TextBox 24"/>
          <p:cNvSpPr txBox="1"/>
          <p:nvPr/>
        </p:nvSpPr>
        <p:spPr>
          <a:xfrm>
            <a:off x="6372200" y="1187460"/>
            <a:ext cx="2232248" cy="369332"/>
          </a:xfrm>
          <a:prstGeom prst="rect">
            <a:avLst/>
          </a:prstGeom>
          <a:noFill/>
        </p:spPr>
        <p:txBody>
          <a:bodyPr vert="horz" wrap="square" rtlCol="0">
            <a:spAutoFit/>
          </a:bodyPr>
          <a:lstStyle/>
          <a:p>
            <a:pPr algn="ctr"/>
            <a:r>
              <a:rPr lang="it-IT" b="1" dirty="0"/>
              <a:t>PARZIALITA’</a:t>
            </a:r>
          </a:p>
        </p:txBody>
      </p:sp>
      <p:cxnSp>
        <p:nvCxnSpPr>
          <p:cNvPr id="28" name="Straight Connector 27"/>
          <p:cNvCxnSpPr/>
          <p:nvPr/>
        </p:nvCxnSpPr>
        <p:spPr>
          <a:xfrm>
            <a:off x="6804248" y="5157192"/>
            <a:ext cx="2195736" cy="0"/>
          </a:xfrm>
          <a:prstGeom prst="line">
            <a:avLst/>
          </a:prstGeom>
          <a:ln>
            <a:prstDash val="sysDash"/>
          </a:ln>
        </p:spPr>
        <p:style>
          <a:lnRef idx="2">
            <a:schemeClr val="dk1"/>
          </a:lnRef>
          <a:fillRef idx="0">
            <a:schemeClr val="dk1"/>
          </a:fillRef>
          <a:effectRef idx="1">
            <a:schemeClr val="dk1"/>
          </a:effectRef>
          <a:fontRef idx="minor">
            <a:schemeClr val="tx1"/>
          </a:fontRef>
        </p:style>
      </p:cxnSp>
      <p:cxnSp>
        <p:nvCxnSpPr>
          <p:cNvPr id="29" name="Straight Connector 28"/>
          <p:cNvCxnSpPr/>
          <p:nvPr/>
        </p:nvCxnSpPr>
        <p:spPr>
          <a:xfrm>
            <a:off x="6804248" y="2204864"/>
            <a:ext cx="0" cy="2952328"/>
          </a:xfrm>
          <a:prstGeom prst="line">
            <a:avLst/>
          </a:prstGeom>
          <a:ln>
            <a:prstDash val="sysDash"/>
          </a:ln>
        </p:spPr>
        <p:style>
          <a:lnRef idx="2">
            <a:schemeClr val="dk1"/>
          </a:lnRef>
          <a:fillRef idx="0">
            <a:schemeClr val="dk1"/>
          </a:fillRef>
          <a:effectRef idx="1">
            <a:schemeClr val="dk1"/>
          </a:effectRef>
          <a:fontRef idx="minor">
            <a:schemeClr val="tx1"/>
          </a:fontRef>
        </p:style>
      </p:cxnSp>
      <p:cxnSp>
        <p:nvCxnSpPr>
          <p:cNvPr id="30" name="Straight Connector 29"/>
          <p:cNvCxnSpPr/>
          <p:nvPr/>
        </p:nvCxnSpPr>
        <p:spPr>
          <a:xfrm flipV="1">
            <a:off x="694826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1" name="Straight Connector 30"/>
          <p:cNvCxnSpPr/>
          <p:nvPr/>
        </p:nvCxnSpPr>
        <p:spPr>
          <a:xfrm flipV="1">
            <a:off x="710066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2" name="Straight Connector 31"/>
          <p:cNvCxnSpPr/>
          <p:nvPr/>
        </p:nvCxnSpPr>
        <p:spPr>
          <a:xfrm flipV="1">
            <a:off x="7236296"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3" name="Straight Connector 32"/>
          <p:cNvCxnSpPr/>
          <p:nvPr/>
        </p:nvCxnSpPr>
        <p:spPr>
          <a:xfrm flipV="1">
            <a:off x="7380312"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4" name="Straight Connector 33"/>
          <p:cNvCxnSpPr/>
          <p:nvPr/>
        </p:nvCxnSpPr>
        <p:spPr>
          <a:xfrm flipV="1">
            <a:off x="7524328"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5" name="Straight Connector 34"/>
          <p:cNvCxnSpPr/>
          <p:nvPr/>
        </p:nvCxnSpPr>
        <p:spPr>
          <a:xfrm flipV="1">
            <a:off x="766834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6" name="Straight Connector 35"/>
          <p:cNvCxnSpPr/>
          <p:nvPr/>
        </p:nvCxnSpPr>
        <p:spPr>
          <a:xfrm flipV="1">
            <a:off x="7812360"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7" name="Straight Connector 36"/>
          <p:cNvCxnSpPr/>
          <p:nvPr/>
        </p:nvCxnSpPr>
        <p:spPr>
          <a:xfrm flipV="1">
            <a:off x="7956376"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8" name="Straight Connector 37"/>
          <p:cNvCxnSpPr/>
          <p:nvPr/>
        </p:nvCxnSpPr>
        <p:spPr>
          <a:xfrm flipV="1">
            <a:off x="8100392"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flipV="1">
            <a:off x="8244408"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0" name="Straight Connector 39"/>
          <p:cNvCxnSpPr/>
          <p:nvPr/>
        </p:nvCxnSpPr>
        <p:spPr>
          <a:xfrm flipV="1">
            <a:off x="838842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1" name="Straight Connector 40"/>
          <p:cNvCxnSpPr/>
          <p:nvPr/>
        </p:nvCxnSpPr>
        <p:spPr>
          <a:xfrm flipV="1">
            <a:off x="8532440"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2" name="Straight Connector 41"/>
          <p:cNvCxnSpPr/>
          <p:nvPr/>
        </p:nvCxnSpPr>
        <p:spPr>
          <a:xfrm flipV="1">
            <a:off x="680424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3" name="Straight Connector 42"/>
          <p:cNvCxnSpPr/>
          <p:nvPr/>
        </p:nvCxnSpPr>
        <p:spPr>
          <a:xfrm flipV="1">
            <a:off x="695664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4" name="Straight Connector 43"/>
          <p:cNvCxnSpPr/>
          <p:nvPr/>
        </p:nvCxnSpPr>
        <p:spPr>
          <a:xfrm flipV="1">
            <a:off x="7092280"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5" name="Straight Connector 44"/>
          <p:cNvCxnSpPr/>
          <p:nvPr/>
        </p:nvCxnSpPr>
        <p:spPr>
          <a:xfrm flipV="1">
            <a:off x="7236296"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6" name="Straight Connector 45"/>
          <p:cNvCxnSpPr/>
          <p:nvPr/>
        </p:nvCxnSpPr>
        <p:spPr>
          <a:xfrm flipV="1">
            <a:off x="7380312"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7" name="Straight Connector 46"/>
          <p:cNvCxnSpPr/>
          <p:nvPr/>
        </p:nvCxnSpPr>
        <p:spPr>
          <a:xfrm flipV="1">
            <a:off x="752432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8" name="Straight Connector 47"/>
          <p:cNvCxnSpPr/>
          <p:nvPr/>
        </p:nvCxnSpPr>
        <p:spPr>
          <a:xfrm flipV="1">
            <a:off x="7668344"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9" name="Straight Connector 48"/>
          <p:cNvCxnSpPr/>
          <p:nvPr/>
        </p:nvCxnSpPr>
        <p:spPr>
          <a:xfrm flipV="1">
            <a:off x="7812360"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0" name="Straight Connector 49"/>
          <p:cNvCxnSpPr/>
          <p:nvPr/>
        </p:nvCxnSpPr>
        <p:spPr>
          <a:xfrm flipV="1">
            <a:off x="7956376"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1" name="Straight Connector 50"/>
          <p:cNvCxnSpPr/>
          <p:nvPr/>
        </p:nvCxnSpPr>
        <p:spPr>
          <a:xfrm flipV="1">
            <a:off x="8100392"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2" name="Straight Connector 51"/>
          <p:cNvCxnSpPr/>
          <p:nvPr/>
        </p:nvCxnSpPr>
        <p:spPr>
          <a:xfrm flipV="1">
            <a:off x="824440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3" name="Straight Connector 52"/>
          <p:cNvCxnSpPr/>
          <p:nvPr/>
        </p:nvCxnSpPr>
        <p:spPr>
          <a:xfrm flipV="1">
            <a:off x="8388424"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sp>
        <p:nvSpPr>
          <p:cNvPr id="54" name="TextBox 53"/>
          <p:cNvSpPr txBox="1"/>
          <p:nvPr/>
        </p:nvSpPr>
        <p:spPr>
          <a:xfrm>
            <a:off x="179512" y="2987660"/>
            <a:ext cx="2736304" cy="369332"/>
          </a:xfrm>
          <a:prstGeom prst="rect">
            <a:avLst/>
          </a:prstGeom>
          <a:noFill/>
        </p:spPr>
        <p:txBody>
          <a:bodyPr wrap="square" rtlCol="0">
            <a:spAutoFit/>
          </a:bodyPr>
          <a:lstStyle/>
          <a:p>
            <a:pPr algn="ctr"/>
            <a:r>
              <a:rPr lang="it-IT" b="1" dirty="0">
                <a:solidFill>
                  <a:srgbClr val="800000"/>
                </a:solidFill>
              </a:rPr>
              <a:t>DECISORE PUBBLICO</a:t>
            </a:r>
          </a:p>
        </p:txBody>
      </p:sp>
    </p:spTree>
    <p:extLst>
      <p:ext uri="{BB962C8B-B14F-4D97-AF65-F5344CB8AC3E}">
        <p14:creationId xmlns:p14="http://schemas.microsoft.com/office/powerpoint/2010/main" val="31580631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3500505">
            <a:off x="2944803" y="2055739"/>
            <a:ext cx="2865437" cy="5457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72008" y="3420288"/>
            <a:ext cx="2771800" cy="584776"/>
          </a:xfrm>
          <a:prstGeom prst="rect">
            <a:avLst/>
          </a:prstGeom>
          <a:effectLst>
            <a:glow rad="139700">
              <a:schemeClr val="accent6">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it-IT" sz="1600" b="1" dirty="0">
                <a:solidFill>
                  <a:schemeClr val="accent6">
                    <a:lumMod val="20000"/>
                    <a:lumOff val="80000"/>
                  </a:schemeClr>
                </a:solidFill>
              </a:rPr>
              <a:t>SOGGETTO PUBBLICO RESPONSABILE DELLA SCELTA</a:t>
            </a:r>
          </a:p>
        </p:txBody>
      </p:sp>
      <p:sp>
        <p:nvSpPr>
          <p:cNvPr id="2" name="Chevron 1"/>
          <p:cNvSpPr/>
          <p:nvPr/>
        </p:nvSpPr>
        <p:spPr>
          <a:xfrm rot="5400000">
            <a:off x="1835610" y="2492835"/>
            <a:ext cx="2808955" cy="504825"/>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11" name="Chevron 10"/>
          <p:cNvSpPr/>
          <p:nvPr/>
        </p:nvSpPr>
        <p:spPr>
          <a:xfrm rot="5400000">
            <a:off x="2303189" y="2817540"/>
            <a:ext cx="3024733" cy="503237"/>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12" name="Chevron 11"/>
          <p:cNvSpPr/>
          <p:nvPr/>
        </p:nvSpPr>
        <p:spPr>
          <a:xfrm rot="5400000">
            <a:off x="2951584" y="3321472"/>
            <a:ext cx="2880469" cy="503238"/>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56332" name="TextBox 2"/>
          <p:cNvSpPr txBox="1">
            <a:spLocks noChangeArrowheads="1"/>
          </p:cNvSpPr>
          <p:nvPr/>
        </p:nvSpPr>
        <p:spPr bwMode="auto">
          <a:xfrm>
            <a:off x="107950" y="6381750"/>
            <a:ext cx="525621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a:solidFill>
                  <a:srgbClr val="800000"/>
                </a:solidFill>
              </a:rPr>
              <a:t>CURVATURA DEL PROCESSO DECISIONALE PUBBLICO</a:t>
            </a:r>
          </a:p>
        </p:txBody>
      </p:sp>
      <p:sp>
        <p:nvSpPr>
          <p:cNvPr id="13" name="TextBox 12"/>
          <p:cNvSpPr txBox="1"/>
          <p:nvPr/>
        </p:nvSpPr>
        <p:spPr>
          <a:xfrm>
            <a:off x="3059832" y="1556792"/>
            <a:ext cx="400110" cy="2556284"/>
          </a:xfrm>
          <a:prstGeom prst="rect">
            <a:avLst/>
          </a:prstGeom>
          <a:noFill/>
        </p:spPr>
        <p:txBody>
          <a:bodyPr vert="vert270" wrap="square">
            <a:spAutoFit/>
          </a:bodyPr>
          <a:lstStyle/>
          <a:p>
            <a:pPr algn="ctr">
              <a:defRPr/>
            </a:pPr>
            <a:r>
              <a:rPr lang="it-IT" sz="1400" b="1" dirty="0">
                <a:solidFill>
                  <a:schemeClr val="bg1"/>
                </a:solidFill>
              </a:rPr>
              <a:t>REGALIE, DONI UTILITA’</a:t>
            </a:r>
          </a:p>
        </p:txBody>
      </p:sp>
      <p:sp>
        <p:nvSpPr>
          <p:cNvPr id="14" name="TextBox 13"/>
          <p:cNvSpPr txBox="1"/>
          <p:nvPr/>
        </p:nvSpPr>
        <p:spPr>
          <a:xfrm>
            <a:off x="3595826" y="1844824"/>
            <a:ext cx="400110" cy="2520277"/>
          </a:xfrm>
          <a:prstGeom prst="rect">
            <a:avLst/>
          </a:prstGeom>
          <a:noFill/>
        </p:spPr>
        <p:txBody>
          <a:bodyPr vert="vert270" wrap="square">
            <a:spAutoFit/>
          </a:bodyPr>
          <a:lstStyle/>
          <a:p>
            <a:pPr algn="ctr">
              <a:defRPr/>
            </a:pPr>
            <a:r>
              <a:rPr lang="it-IT" sz="1400" b="1" dirty="0">
                <a:solidFill>
                  <a:schemeClr val="bg1"/>
                </a:solidFill>
              </a:rPr>
              <a:t>CONFLITTO DI INTERESSI</a:t>
            </a:r>
          </a:p>
        </p:txBody>
      </p:sp>
      <p:sp>
        <p:nvSpPr>
          <p:cNvPr id="15" name="TextBox 14"/>
          <p:cNvSpPr txBox="1"/>
          <p:nvPr/>
        </p:nvSpPr>
        <p:spPr>
          <a:xfrm>
            <a:off x="4171890" y="2846301"/>
            <a:ext cx="400110" cy="2094864"/>
          </a:xfrm>
          <a:prstGeom prst="rect">
            <a:avLst/>
          </a:prstGeom>
          <a:noFill/>
        </p:spPr>
        <p:txBody>
          <a:bodyPr vert="vert270">
            <a:spAutoFit/>
          </a:bodyPr>
          <a:lstStyle/>
          <a:p>
            <a:pPr algn="ctr">
              <a:defRPr/>
            </a:pPr>
            <a:r>
              <a:rPr lang="it-IT" sz="1400" b="1" dirty="0">
                <a:solidFill>
                  <a:schemeClr val="bg1"/>
                </a:solidFill>
              </a:rPr>
              <a:t>PANTOUFLAGE</a:t>
            </a:r>
          </a:p>
        </p:txBody>
      </p:sp>
      <p:sp>
        <p:nvSpPr>
          <p:cNvPr id="56337" name="TextBox 23"/>
          <p:cNvSpPr txBox="1">
            <a:spLocks noChangeArrowheads="1"/>
          </p:cNvSpPr>
          <p:nvPr/>
        </p:nvSpPr>
        <p:spPr bwMode="auto">
          <a:xfrm>
            <a:off x="107950" y="5229225"/>
            <a:ext cx="4751388" cy="1169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400"/>
              <a:t>Il soggetto responsabile della scelta agisce sotto l’influenza delle forze che curvano la linearità decisionale. </a:t>
            </a:r>
          </a:p>
          <a:p>
            <a:pPr eaLnBrk="1" hangingPunct="1"/>
            <a:r>
              <a:rPr lang="it-IT" sz="1400"/>
              <a:t>Oltre al </a:t>
            </a:r>
            <a:r>
              <a:rPr lang="it-IT" sz="1400" b="1"/>
              <a:t>“fallimento etico”</a:t>
            </a:r>
            <a:r>
              <a:rPr lang="it-IT" altLang="ja-JP" sz="1400"/>
              <a:t> con la compromissione dell</a:t>
            </a:r>
            <a:r>
              <a:rPr lang="it-IT" sz="1400"/>
              <a:t>’</a:t>
            </a:r>
            <a:r>
              <a:rPr lang="it-IT" altLang="ja-JP" sz="1400"/>
              <a:t>interesse pubblico si verifica anche un </a:t>
            </a:r>
            <a:r>
              <a:rPr lang="it-IT" sz="1400" b="1"/>
              <a:t>“</a:t>
            </a:r>
            <a:r>
              <a:rPr lang="it-IT" altLang="ja-JP" sz="1400" b="1"/>
              <a:t>fallimento reputazionale</a:t>
            </a:r>
            <a:r>
              <a:rPr lang="it-IT" sz="1400" b="1"/>
              <a:t>”</a:t>
            </a:r>
            <a:r>
              <a:rPr lang="it-IT" altLang="ja-JP" sz="1400" b="1"/>
              <a:t> dell</a:t>
            </a:r>
            <a:r>
              <a:rPr lang="it-IT" sz="1400" b="1"/>
              <a:t>’</a:t>
            </a:r>
            <a:r>
              <a:rPr lang="it-IT" altLang="ja-JP" sz="1400" b="1"/>
              <a:t>amministrazione</a:t>
            </a:r>
            <a:endParaRPr lang="it-IT" sz="1400" b="1"/>
          </a:p>
        </p:txBody>
      </p:sp>
      <p:sp>
        <p:nvSpPr>
          <p:cNvPr id="56338" name="TextBox 24"/>
          <p:cNvSpPr txBox="1">
            <a:spLocks noChangeArrowheads="1"/>
          </p:cNvSpPr>
          <p:nvPr/>
        </p:nvSpPr>
        <p:spPr bwMode="auto">
          <a:xfrm>
            <a:off x="6552753" y="6309320"/>
            <a:ext cx="2627759" cy="522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400" b="1" dirty="0">
                <a:solidFill>
                  <a:srgbClr val="800000"/>
                </a:solidFill>
              </a:rPr>
              <a:t>scelta che compromette la tutela dell’interesse pubblico</a:t>
            </a:r>
          </a:p>
        </p:txBody>
      </p:sp>
      <p:sp>
        <p:nvSpPr>
          <p:cNvPr id="26" name="Chevron 25"/>
          <p:cNvSpPr/>
          <p:nvPr/>
        </p:nvSpPr>
        <p:spPr>
          <a:xfrm rot="5400000">
            <a:off x="3761582" y="3591719"/>
            <a:ext cx="2413000" cy="503237"/>
          </a:xfrm>
          <a:prstGeom prst="chevron">
            <a:avLst/>
          </a:prstGeom>
        </p:spPr>
        <p:style>
          <a:lnRef idx="3">
            <a:schemeClr val="lt1"/>
          </a:lnRef>
          <a:fillRef idx="1">
            <a:schemeClr val="dk1"/>
          </a:fillRef>
          <a:effectRef idx="1">
            <a:schemeClr val="dk1"/>
          </a:effectRef>
          <a:fontRef idx="minor">
            <a:schemeClr val="lt1"/>
          </a:fontRef>
        </p:style>
        <p:txBody>
          <a:bodyPr anchor="ctr"/>
          <a:lstStyle/>
          <a:p>
            <a:pPr algn="ctr">
              <a:defRPr/>
            </a:pPr>
            <a:endParaRPr lang="it-IT">
              <a:solidFill>
                <a:schemeClr val="tx1"/>
              </a:solidFill>
            </a:endParaRPr>
          </a:p>
        </p:txBody>
      </p:sp>
      <p:sp>
        <p:nvSpPr>
          <p:cNvPr id="27" name="TextBox 26"/>
          <p:cNvSpPr txBox="1"/>
          <p:nvPr/>
        </p:nvSpPr>
        <p:spPr>
          <a:xfrm>
            <a:off x="4716016" y="3009268"/>
            <a:ext cx="400110" cy="1967903"/>
          </a:xfrm>
          <a:prstGeom prst="rect">
            <a:avLst/>
          </a:prstGeom>
          <a:noFill/>
        </p:spPr>
        <p:txBody>
          <a:bodyPr vert="vert270">
            <a:spAutoFit/>
          </a:bodyPr>
          <a:lstStyle/>
          <a:p>
            <a:pPr algn="ctr">
              <a:defRPr/>
            </a:pPr>
            <a:r>
              <a:rPr lang="it-IT" sz="1400" b="1" dirty="0">
                <a:solidFill>
                  <a:schemeClr val="bg1"/>
                </a:solidFill>
              </a:rPr>
              <a:t>……………………</a:t>
            </a:r>
          </a:p>
        </p:txBody>
      </p:sp>
      <p:sp>
        <p:nvSpPr>
          <p:cNvPr id="56341" name="TextBox 27"/>
          <p:cNvSpPr txBox="1">
            <a:spLocks noChangeArrowheads="1"/>
          </p:cNvSpPr>
          <p:nvPr/>
        </p:nvSpPr>
        <p:spPr bwMode="auto">
          <a:xfrm>
            <a:off x="107950" y="1557338"/>
            <a:ext cx="2087563"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t-IT" sz="1800" b="1">
                <a:solidFill>
                  <a:srgbClr val="800000"/>
                </a:solidFill>
              </a:rPr>
              <a:t>3. LA CURVATURA </a:t>
            </a:r>
          </a:p>
          <a:p>
            <a:pPr eaLnBrk="1" hangingPunct="1"/>
            <a:r>
              <a:rPr lang="it-IT" sz="1800" b="1">
                <a:solidFill>
                  <a:srgbClr val="800000"/>
                </a:solidFill>
              </a:rPr>
              <a:t>NON ETICA </a:t>
            </a:r>
          </a:p>
        </p:txBody>
      </p:sp>
      <p:cxnSp>
        <p:nvCxnSpPr>
          <p:cNvPr id="21" name="Straight Connector 20"/>
          <p:cNvCxnSpPr/>
          <p:nvPr/>
        </p:nvCxnSpPr>
        <p:spPr>
          <a:xfrm>
            <a:off x="6804248" y="2204864"/>
            <a:ext cx="2195736" cy="0"/>
          </a:xfrm>
          <a:prstGeom prst="line">
            <a:avLst/>
          </a:prstGeom>
          <a:ln>
            <a:prstDash val="sysDash"/>
          </a:ln>
        </p:spPr>
        <p:style>
          <a:lnRef idx="2">
            <a:schemeClr val="dk1"/>
          </a:lnRef>
          <a:fillRef idx="0">
            <a:schemeClr val="dk1"/>
          </a:fillRef>
          <a:effectRef idx="1">
            <a:schemeClr val="dk1"/>
          </a:effectRef>
          <a:fontRef idx="minor">
            <a:schemeClr val="tx1"/>
          </a:fontRef>
        </p:style>
      </p:cxnSp>
      <p:sp>
        <p:nvSpPr>
          <p:cNvPr id="22" name="Up-Down Arrow 21"/>
          <p:cNvSpPr/>
          <p:nvPr/>
        </p:nvSpPr>
        <p:spPr>
          <a:xfrm>
            <a:off x="6156176" y="1268760"/>
            <a:ext cx="648072" cy="4968552"/>
          </a:xfrm>
          <a:prstGeom prst="upDownArrow">
            <a:avLst/>
          </a:prstGeom>
          <a:gradFill flip="none" rotWithShape="1">
            <a:gsLst>
              <a:gs pos="0">
                <a:schemeClr val="accent2">
                  <a:shade val="51000"/>
                  <a:satMod val="130000"/>
                  <a:alpha val="40000"/>
                </a:schemeClr>
              </a:gs>
              <a:gs pos="80000">
                <a:schemeClr val="accent2">
                  <a:shade val="93000"/>
                  <a:satMod val="130000"/>
                  <a:alpha val="40000"/>
                </a:schemeClr>
              </a:gs>
              <a:gs pos="100000">
                <a:schemeClr val="accent2">
                  <a:shade val="94000"/>
                  <a:satMod val="135000"/>
                  <a:alpha val="40000"/>
                </a:schemeClr>
              </a:gs>
            </a:gsLst>
            <a:lin ang="16200000" scaled="0"/>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it-IT"/>
          </a:p>
        </p:txBody>
      </p:sp>
      <p:sp>
        <p:nvSpPr>
          <p:cNvPr id="23" name="TextBox 22"/>
          <p:cNvSpPr txBox="1"/>
          <p:nvPr/>
        </p:nvSpPr>
        <p:spPr>
          <a:xfrm>
            <a:off x="6270575" y="2276872"/>
            <a:ext cx="461665" cy="2880320"/>
          </a:xfrm>
          <a:prstGeom prst="rect">
            <a:avLst/>
          </a:prstGeom>
          <a:noFill/>
        </p:spPr>
        <p:txBody>
          <a:bodyPr vert="vert270" wrap="square" rtlCol="0">
            <a:spAutoFit/>
          </a:bodyPr>
          <a:lstStyle/>
          <a:p>
            <a:pPr algn="ctr"/>
            <a:r>
              <a:rPr lang="it-IT" b="1" dirty="0"/>
              <a:t>IMPARZIALITA’</a:t>
            </a:r>
          </a:p>
        </p:txBody>
      </p:sp>
      <p:sp>
        <p:nvSpPr>
          <p:cNvPr id="24" name="TextBox 23"/>
          <p:cNvSpPr txBox="1"/>
          <p:nvPr/>
        </p:nvSpPr>
        <p:spPr>
          <a:xfrm>
            <a:off x="6372200" y="5939988"/>
            <a:ext cx="2232248" cy="369332"/>
          </a:xfrm>
          <a:prstGeom prst="rect">
            <a:avLst/>
          </a:prstGeom>
          <a:noFill/>
        </p:spPr>
        <p:txBody>
          <a:bodyPr vert="horz" wrap="square" rtlCol="0">
            <a:spAutoFit/>
          </a:bodyPr>
          <a:lstStyle/>
          <a:p>
            <a:pPr algn="ctr"/>
            <a:r>
              <a:rPr lang="it-IT" b="1" dirty="0"/>
              <a:t>PARZIALITA’</a:t>
            </a:r>
          </a:p>
        </p:txBody>
      </p:sp>
      <p:sp>
        <p:nvSpPr>
          <p:cNvPr id="25" name="TextBox 24"/>
          <p:cNvSpPr txBox="1"/>
          <p:nvPr/>
        </p:nvSpPr>
        <p:spPr>
          <a:xfrm>
            <a:off x="6372200" y="1187460"/>
            <a:ext cx="2232248" cy="369332"/>
          </a:xfrm>
          <a:prstGeom prst="rect">
            <a:avLst/>
          </a:prstGeom>
          <a:noFill/>
        </p:spPr>
        <p:txBody>
          <a:bodyPr vert="horz" wrap="square" rtlCol="0">
            <a:spAutoFit/>
          </a:bodyPr>
          <a:lstStyle/>
          <a:p>
            <a:pPr algn="ctr"/>
            <a:r>
              <a:rPr lang="it-IT" b="1" dirty="0"/>
              <a:t>PARZIALITA’</a:t>
            </a:r>
          </a:p>
        </p:txBody>
      </p:sp>
      <p:cxnSp>
        <p:nvCxnSpPr>
          <p:cNvPr id="28" name="Straight Connector 27"/>
          <p:cNvCxnSpPr/>
          <p:nvPr/>
        </p:nvCxnSpPr>
        <p:spPr>
          <a:xfrm>
            <a:off x="6804248" y="5157192"/>
            <a:ext cx="2195736" cy="0"/>
          </a:xfrm>
          <a:prstGeom prst="line">
            <a:avLst/>
          </a:prstGeom>
          <a:ln>
            <a:prstDash val="sysDash"/>
          </a:ln>
        </p:spPr>
        <p:style>
          <a:lnRef idx="2">
            <a:schemeClr val="dk1"/>
          </a:lnRef>
          <a:fillRef idx="0">
            <a:schemeClr val="dk1"/>
          </a:fillRef>
          <a:effectRef idx="1">
            <a:schemeClr val="dk1"/>
          </a:effectRef>
          <a:fontRef idx="minor">
            <a:schemeClr val="tx1"/>
          </a:fontRef>
        </p:style>
      </p:cxnSp>
      <p:cxnSp>
        <p:nvCxnSpPr>
          <p:cNvPr id="29" name="Straight Connector 28"/>
          <p:cNvCxnSpPr/>
          <p:nvPr/>
        </p:nvCxnSpPr>
        <p:spPr>
          <a:xfrm>
            <a:off x="6804248" y="2204864"/>
            <a:ext cx="0" cy="2952328"/>
          </a:xfrm>
          <a:prstGeom prst="line">
            <a:avLst/>
          </a:prstGeom>
          <a:ln>
            <a:prstDash val="sysDash"/>
          </a:ln>
        </p:spPr>
        <p:style>
          <a:lnRef idx="2">
            <a:schemeClr val="dk1"/>
          </a:lnRef>
          <a:fillRef idx="0">
            <a:schemeClr val="dk1"/>
          </a:fillRef>
          <a:effectRef idx="1">
            <a:schemeClr val="dk1"/>
          </a:effectRef>
          <a:fontRef idx="minor">
            <a:schemeClr val="tx1"/>
          </a:fontRef>
        </p:style>
      </p:cxnSp>
      <p:cxnSp>
        <p:nvCxnSpPr>
          <p:cNvPr id="30" name="Straight Connector 29"/>
          <p:cNvCxnSpPr/>
          <p:nvPr/>
        </p:nvCxnSpPr>
        <p:spPr>
          <a:xfrm flipV="1">
            <a:off x="694826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1" name="Straight Connector 30"/>
          <p:cNvCxnSpPr/>
          <p:nvPr/>
        </p:nvCxnSpPr>
        <p:spPr>
          <a:xfrm flipV="1">
            <a:off x="710066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2" name="Straight Connector 31"/>
          <p:cNvCxnSpPr/>
          <p:nvPr/>
        </p:nvCxnSpPr>
        <p:spPr>
          <a:xfrm flipV="1">
            <a:off x="7236296"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3" name="Straight Connector 32"/>
          <p:cNvCxnSpPr/>
          <p:nvPr/>
        </p:nvCxnSpPr>
        <p:spPr>
          <a:xfrm flipV="1">
            <a:off x="7380312"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4" name="Straight Connector 33"/>
          <p:cNvCxnSpPr/>
          <p:nvPr/>
        </p:nvCxnSpPr>
        <p:spPr>
          <a:xfrm flipV="1">
            <a:off x="7524328"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5" name="Straight Connector 34"/>
          <p:cNvCxnSpPr/>
          <p:nvPr/>
        </p:nvCxnSpPr>
        <p:spPr>
          <a:xfrm flipV="1">
            <a:off x="766834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6" name="Straight Connector 35"/>
          <p:cNvCxnSpPr/>
          <p:nvPr/>
        </p:nvCxnSpPr>
        <p:spPr>
          <a:xfrm flipV="1">
            <a:off x="7812360"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7" name="Straight Connector 36"/>
          <p:cNvCxnSpPr/>
          <p:nvPr/>
        </p:nvCxnSpPr>
        <p:spPr>
          <a:xfrm flipV="1">
            <a:off x="7956376"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8" name="Straight Connector 37"/>
          <p:cNvCxnSpPr/>
          <p:nvPr/>
        </p:nvCxnSpPr>
        <p:spPr>
          <a:xfrm flipV="1">
            <a:off x="8100392"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flipV="1">
            <a:off x="8244408"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0" name="Straight Connector 39"/>
          <p:cNvCxnSpPr/>
          <p:nvPr/>
        </p:nvCxnSpPr>
        <p:spPr>
          <a:xfrm flipV="1">
            <a:off x="8388424"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1" name="Straight Connector 40"/>
          <p:cNvCxnSpPr/>
          <p:nvPr/>
        </p:nvCxnSpPr>
        <p:spPr>
          <a:xfrm flipV="1">
            <a:off x="8532440" y="1628800"/>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2" name="Straight Connector 41"/>
          <p:cNvCxnSpPr/>
          <p:nvPr/>
        </p:nvCxnSpPr>
        <p:spPr>
          <a:xfrm flipV="1">
            <a:off x="680424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3" name="Straight Connector 42"/>
          <p:cNvCxnSpPr/>
          <p:nvPr/>
        </p:nvCxnSpPr>
        <p:spPr>
          <a:xfrm flipV="1">
            <a:off x="695664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4" name="Straight Connector 43"/>
          <p:cNvCxnSpPr/>
          <p:nvPr/>
        </p:nvCxnSpPr>
        <p:spPr>
          <a:xfrm flipV="1">
            <a:off x="7092280"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5" name="Straight Connector 44"/>
          <p:cNvCxnSpPr/>
          <p:nvPr/>
        </p:nvCxnSpPr>
        <p:spPr>
          <a:xfrm flipV="1">
            <a:off x="7236296"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6" name="Straight Connector 45"/>
          <p:cNvCxnSpPr/>
          <p:nvPr/>
        </p:nvCxnSpPr>
        <p:spPr>
          <a:xfrm flipV="1">
            <a:off x="7380312"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7" name="Straight Connector 46"/>
          <p:cNvCxnSpPr/>
          <p:nvPr/>
        </p:nvCxnSpPr>
        <p:spPr>
          <a:xfrm flipV="1">
            <a:off x="752432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8" name="Straight Connector 47"/>
          <p:cNvCxnSpPr/>
          <p:nvPr/>
        </p:nvCxnSpPr>
        <p:spPr>
          <a:xfrm flipV="1">
            <a:off x="7668344"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49" name="Straight Connector 48"/>
          <p:cNvCxnSpPr/>
          <p:nvPr/>
        </p:nvCxnSpPr>
        <p:spPr>
          <a:xfrm flipV="1">
            <a:off x="7812360"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0" name="Straight Connector 49"/>
          <p:cNvCxnSpPr/>
          <p:nvPr/>
        </p:nvCxnSpPr>
        <p:spPr>
          <a:xfrm flipV="1">
            <a:off x="7956376"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1" name="Straight Connector 50"/>
          <p:cNvCxnSpPr/>
          <p:nvPr/>
        </p:nvCxnSpPr>
        <p:spPr>
          <a:xfrm flipV="1">
            <a:off x="8100392"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2" name="Straight Connector 51"/>
          <p:cNvCxnSpPr/>
          <p:nvPr/>
        </p:nvCxnSpPr>
        <p:spPr>
          <a:xfrm flipV="1">
            <a:off x="8244408"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cxnSp>
        <p:nvCxnSpPr>
          <p:cNvPr id="53" name="Straight Connector 52"/>
          <p:cNvCxnSpPr/>
          <p:nvPr/>
        </p:nvCxnSpPr>
        <p:spPr>
          <a:xfrm flipV="1">
            <a:off x="8388424" y="5445224"/>
            <a:ext cx="288032" cy="360040"/>
          </a:xfrm>
          <a:prstGeom prst="line">
            <a:avLst/>
          </a:prstGeom>
          <a:ln>
            <a:solidFill>
              <a:schemeClr val="dk1">
                <a:alpha val="50000"/>
              </a:schemeClr>
            </a:solidFill>
          </a:ln>
        </p:spPr>
        <p:style>
          <a:lnRef idx="2">
            <a:schemeClr val="dk1"/>
          </a:lnRef>
          <a:fillRef idx="0">
            <a:schemeClr val="dk1"/>
          </a:fillRef>
          <a:effectRef idx="1">
            <a:schemeClr val="dk1"/>
          </a:effectRef>
          <a:fontRef idx="minor">
            <a:schemeClr val="tx1"/>
          </a:fontRef>
        </p:style>
      </p:cxnSp>
      <p:sp>
        <p:nvSpPr>
          <p:cNvPr id="54" name="TextBox 53"/>
          <p:cNvSpPr txBox="1"/>
          <p:nvPr/>
        </p:nvSpPr>
        <p:spPr>
          <a:xfrm>
            <a:off x="6876256" y="3356992"/>
            <a:ext cx="2232248" cy="646331"/>
          </a:xfrm>
          <a:prstGeom prst="rect">
            <a:avLst/>
          </a:prstGeom>
          <a:solidFill>
            <a:srgbClr val="008000"/>
          </a:solidFill>
          <a:effectLst>
            <a:glow rad="139700">
              <a:schemeClr val="accent6">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it-IT" b="1" dirty="0">
                <a:solidFill>
                  <a:schemeClr val="accent6">
                    <a:lumMod val="20000"/>
                    <a:lumOff val="80000"/>
                  </a:schemeClr>
                </a:solidFill>
              </a:rPr>
              <a:t>INTERESSE </a:t>
            </a:r>
          </a:p>
          <a:p>
            <a:pPr algn="ctr">
              <a:defRPr/>
            </a:pPr>
            <a:r>
              <a:rPr lang="it-IT" b="1" dirty="0">
                <a:solidFill>
                  <a:schemeClr val="accent6">
                    <a:lumMod val="20000"/>
                    <a:lumOff val="80000"/>
                  </a:schemeClr>
                </a:solidFill>
              </a:rPr>
              <a:t>PUBBLICO</a:t>
            </a:r>
          </a:p>
        </p:txBody>
      </p:sp>
      <p:sp>
        <p:nvSpPr>
          <p:cNvPr id="55" name="TextBox 54"/>
          <p:cNvSpPr txBox="1"/>
          <p:nvPr/>
        </p:nvSpPr>
        <p:spPr>
          <a:xfrm>
            <a:off x="179512" y="2987660"/>
            <a:ext cx="2736304" cy="369332"/>
          </a:xfrm>
          <a:prstGeom prst="rect">
            <a:avLst/>
          </a:prstGeom>
          <a:noFill/>
        </p:spPr>
        <p:txBody>
          <a:bodyPr wrap="square" rtlCol="0">
            <a:spAutoFit/>
          </a:bodyPr>
          <a:lstStyle/>
          <a:p>
            <a:pPr algn="ctr"/>
            <a:r>
              <a:rPr lang="it-IT" b="1" dirty="0">
                <a:solidFill>
                  <a:srgbClr val="800000"/>
                </a:solidFill>
              </a:rPr>
              <a:t>DECISORE PUBBLICO</a:t>
            </a:r>
          </a:p>
        </p:txBody>
      </p:sp>
    </p:spTree>
    <p:extLst>
      <p:ext uri="{BB962C8B-B14F-4D97-AF65-F5344CB8AC3E}">
        <p14:creationId xmlns:p14="http://schemas.microsoft.com/office/powerpoint/2010/main" val="278775007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1412776"/>
          <a:ext cx="8640960" cy="5328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3995936" y="1412776"/>
            <a:ext cx="4176464"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800000"/>
                </a:solidFill>
              </a:rPr>
              <a:t>Una definizione di “conflitto di interessi” per il </a:t>
            </a:r>
            <a:r>
              <a:rPr lang="it-IT" b="1" dirty="0">
                <a:solidFill>
                  <a:schemeClr val="tx1"/>
                </a:solidFill>
              </a:rPr>
              <a:t>settore pubblico</a:t>
            </a:r>
          </a:p>
        </p:txBody>
      </p:sp>
    </p:spTree>
    <p:extLst>
      <p:ext uri="{BB962C8B-B14F-4D97-AF65-F5344CB8AC3E}">
        <p14:creationId xmlns:p14="http://schemas.microsoft.com/office/powerpoint/2010/main" val="282213486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79512" y="2132856"/>
          <a:ext cx="8784976" cy="4389120"/>
        </p:xfrm>
        <a:graphic>
          <a:graphicData uri="http://schemas.openxmlformats.org/drawingml/2006/table">
            <a:tbl>
              <a:tblPr bandRow="1">
                <a:tableStyleId>{72833802-FEF1-4C79-8D5D-14CF1EAF98D9}</a:tableStyleId>
              </a:tblPr>
              <a:tblGrid>
                <a:gridCol w="2376264">
                  <a:extLst>
                    <a:ext uri="{9D8B030D-6E8A-4147-A177-3AD203B41FA5}">
                      <a16:colId xmlns:a16="http://schemas.microsoft.com/office/drawing/2014/main" val="20000"/>
                    </a:ext>
                  </a:extLst>
                </a:gridCol>
                <a:gridCol w="6408712">
                  <a:extLst>
                    <a:ext uri="{9D8B030D-6E8A-4147-A177-3AD203B41FA5}">
                      <a16:colId xmlns:a16="http://schemas.microsoft.com/office/drawing/2014/main" val="20001"/>
                    </a:ext>
                  </a:extLst>
                </a:gridCol>
              </a:tblGrid>
              <a:tr h="640080">
                <a:tc>
                  <a:txBody>
                    <a:bodyPr/>
                    <a:lstStyle/>
                    <a:p>
                      <a:r>
                        <a:rPr lang="it-IT" b="1" baseline="0" dirty="0">
                          <a:solidFill>
                            <a:srgbClr val="800000"/>
                          </a:solidFill>
                        </a:rPr>
                        <a:t>Pubblico vs. privato</a:t>
                      </a:r>
                      <a:endParaRPr lang="it-IT" b="1" dirty="0">
                        <a:solidFill>
                          <a:srgbClr val="800000"/>
                        </a:solidFill>
                      </a:endParaRPr>
                    </a:p>
                  </a:txBody>
                  <a:tcPr/>
                </a:tc>
                <a:tc>
                  <a:txBody>
                    <a:bodyPr/>
                    <a:lstStyle/>
                    <a:p>
                      <a:r>
                        <a:rPr lang="it-IT" b="1" dirty="0"/>
                        <a:t>Ho interessi personali o privati che possono entrare in conflitto, o essere percepiti in conflitto con il mio ruolo pubblico?</a:t>
                      </a:r>
                    </a:p>
                  </a:txBody>
                  <a:tcPr/>
                </a:tc>
                <a:extLst>
                  <a:ext uri="{0D108BD9-81ED-4DB2-BD59-A6C34878D82A}">
                    <a16:rowId xmlns:a16="http://schemas.microsoft.com/office/drawing/2014/main" val="10000"/>
                  </a:ext>
                </a:extLst>
              </a:tr>
              <a:tr h="640080">
                <a:tc>
                  <a:txBody>
                    <a:bodyPr/>
                    <a:lstStyle/>
                    <a:p>
                      <a:r>
                        <a:rPr lang="it-IT" b="1" dirty="0">
                          <a:solidFill>
                            <a:srgbClr val="800000"/>
                          </a:solidFill>
                        </a:rPr>
                        <a:t>Potenzialità</a:t>
                      </a:r>
                    </a:p>
                  </a:txBody>
                  <a:tcPr/>
                </a:tc>
                <a:tc>
                  <a:txBody>
                    <a:bodyPr/>
                    <a:lstStyle/>
                    <a:p>
                      <a:r>
                        <a:rPr lang="it-IT" b="1" dirty="0"/>
                        <a:t>Potrebbero esserci vantaggi per me ora, o in futuro, che potrebbero mettere in dubbio la mia obiettività?</a:t>
                      </a:r>
                    </a:p>
                  </a:txBody>
                  <a:tcPr/>
                </a:tc>
                <a:extLst>
                  <a:ext uri="{0D108BD9-81ED-4DB2-BD59-A6C34878D82A}">
                    <a16:rowId xmlns:a16="http://schemas.microsoft.com/office/drawing/2014/main" val="10001"/>
                  </a:ext>
                </a:extLst>
              </a:tr>
              <a:tr h="640080">
                <a:tc>
                  <a:txBody>
                    <a:bodyPr/>
                    <a:lstStyle/>
                    <a:p>
                      <a:r>
                        <a:rPr lang="it-IT" b="1" dirty="0">
                          <a:solidFill>
                            <a:srgbClr val="800000"/>
                          </a:solidFill>
                        </a:rPr>
                        <a:t>Percezione</a:t>
                      </a:r>
                    </a:p>
                  </a:txBody>
                  <a:tcPr/>
                </a:tc>
                <a:tc>
                  <a:txBody>
                    <a:bodyPr/>
                    <a:lstStyle/>
                    <a:p>
                      <a:r>
                        <a:rPr lang="it-IT" b="1" dirty="0"/>
                        <a:t>Ricorda, la percezione è importante. Come sarà visto il mio coinvolgimento nella decisione/azione dagli altri?</a:t>
                      </a:r>
                    </a:p>
                  </a:txBody>
                  <a:tcPr/>
                </a:tc>
                <a:extLst>
                  <a:ext uri="{0D108BD9-81ED-4DB2-BD59-A6C34878D82A}">
                    <a16:rowId xmlns:a16="http://schemas.microsoft.com/office/drawing/2014/main" val="10002"/>
                  </a:ext>
                </a:extLst>
              </a:tr>
              <a:tr h="640080">
                <a:tc>
                  <a:txBody>
                    <a:bodyPr/>
                    <a:lstStyle/>
                    <a:p>
                      <a:r>
                        <a:rPr lang="it-IT" b="1" dirty="0">
                          <a:solidFill>
                            <a:srgbClr val="800000"/>
                          </a:solidFill>
                        </a:rPr>
                        <a:t>Proporzionalità</a:t>
                      </a:r>
                    </a:p>
                  </a:txBody>
                  <a:tcPr/>
                </a:tc>
                <a:tc>
                  <a:txBody>
                    <a:bodyPr/>
                    <a:lstStyle/>
                    <a:p>
                      <a:r>
                        <a:rPr lang="it-IT" b="1" dirty="0"/>
                        <a:t>La mia partecipazione alla decisione appare equa e ragionevole in tutte le circostanze?</a:t>
                      </a:r>
                    </a:p>
                  </a:txBody>
                  <a:tcPr/>
                </a:tc>
                <a:extLst>
                  <a:ext uri="{0D108BD9-81ED-4DB2-BD59-A6C34878D82A}">
                    <a16:rowId xmlns:a16="http://schemas.microsoft.com/office/drawing/2014/main" val="10003"/>
                  </a:ext>
                </a:extLst>
              </a:tr>
              <a:tr h="914400">
                <a:tc>
                  <a:txBody>
                    <a:bodyPr/>
                    <a:lstStyle/>
                    <a:p>
                      <a:r>
                        <a:rPr lang="it-IT" b="1" dirty="0">
                          <a:solidFill>
                            <a:srgbClr val="800000"/>
                          </a:solidFill>
                        </a:rPr>
                        <a:t>Prontezza mentale</a:t>
                      </a:r>
                    </a:p>
                  </a:txBody>
                  <a:tcPr/>
                </a:tc>
                <a:tc>
                  <a:txBody>
                    <a:bodyPr/>
                    <a:lstStyle/>
                    <a:p>
                      <a:r>
                        <a:rPr lang="it-IT" b="1" dirty="0"/>
                        <a:t>Quali sono le conseguenze se ignoro un conflitto di interessi? Che cosa succederà se il mio coinvolgimento sarà</a:t>
                      </a:r>
                      <a:r>
                        <a:rPr lang="it-IT" b="1" baseline="0" dirty="0"/>
                        <a:t> messo </a:t>
                      </a:r>
                      <a:r>
                        <a:rPr lang="it-IT" b="1" dirty="0"/>
                        <a:t>pubblicamente in discussione?</a:t>
                      </a:r>
                    </a:p>
                  </a:txBody>
                  <a:tcPr/>
                </a:tc>
                <a:extLst>
                  <a:ext uri="{0D108BD9-81ED-4DB2-BD59-A6C34878D82A}">
                    <a16:rowId xmlns:a16="http://schemas.microsoft.com/office/drawing/2014/main" val="10004"/>
                  </a:ext>
                </a:extLst>
              </a:tr>
              <a:tr h="914400">
                <a:tc>
                  <a:txBody>
                    <a:bodyPr/>
                    <a:lstStyle/>
                    <a:p>
                      <a:r>
                        <a:rPr lang="it-IT" b="1" dirty="0">
                          <a:solidFill>
                            <a:srgbClr val="800000"/>
                          </a:solidFill>
                        </a:rPr>
                        <a:t>Promesse</a:t>
                      </a:r>
                    </a:p>
                  </a:txBody>
                  <a:tcPr/>
                </a:tc>
                <a:tc>
                  <a:txBody>
                    <a:bodyPr/>
                    <a:lstStyle/>
                    <a:p>
                      <a:r>
                        <a:rPr lang="it-IT" b="1" dirty="0"/>
                        <a:t>Ho, per caso, fatto promesse o mi sono impegnato</a:t>
                      </a:r>
                      <a:r>
                        <a:rPr lang="it-IT" b="1" baseline="0" dirty="0"/>
                        <a:t> con qualcuno</a:t>
                      </a:r>
                      <a:r>
                        <a:rPr lang="it-IT" b="1" dirty="0"/>
                        <a:t> in relazione alla materia. Ci guadagnerò o ci perderò dalla decisione/azione?</a:t>
                      </a:r>
                    </a:p>
                  </a:txBody>
                  <a:tcPr/>
                </a:tc>
                <a:extLst>
                  <a:ext uri="{0D108BD9-81ED-4DB2-BD59-A6C34878D82A}">
                    <a16:rowId xmlns:a16="http://schemas.microsoft.com/office/drawing/2014/main" val="10005"/>
                  </a:ext>
                </a:extLst>
              </a:tr>
            </a:tbl>
          </a:graphicData>
        </a:graphic>
      </p:graphicFrame>
      <p:sp>
        <p:nvSpPr>
          <p:cNvPr id="5" name="TextBox 4"/>
          <p:cNvSpPr txBox="1"/>
          <p:nvPr/>
        </p:nvSpPr>
        <p:spPr>
          <a:xfrm>
            <a:off x="179512" y="1196752"/>
            <a:ext cx="3024336"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800000"/>
                </a:solidFill>
              </a:rPr>
              <a:t>Come possiamo </a:t>
            </a:r>
            <a:r>
              <a:rPr lang="it-IT" b="1" dirty="0">
                <a:solidFill>
                  <a:srgbClr val="000000"/>
                </a:solidFill>
              </a:rPr>
              <a:t>identificare</a:t>
            </a:r>
            <a:r>
              <a:rPr lang="it-IT" b="1" dirty="0">
                <a:solidFill>
                  <a:srgbClr val="800000"/>
                </a:solidFill>
              </a:rPr>
              <a:t> un conflitto di interessi?</a:t>
            </a:r>
          </a:p>
        </p:txBody>
      </p:sp>
      <p:sp>
        <p:nvSpPr>
          <p:cNvPr id="3" name="TextBox 2"/>
          <p:cNvSpPr txBox="1"/>
          <p:nvPr/>
        </p:nvSpPr>
        <p:spPr>
          <a:xfrm>
            <a:off x="3635896" y="1412776"/>
            <a:ext cx="2664296" cy="646331"/>
          </a:xfrm>
          <a:prstGeom prst="rect">
            <a:avLst/>
          </a:prstGeom>
          <a:noFill/>
        </p:spPr>
        <p:txBody>
          <a:bodyPr wrap="square" rtlCol="0">
            <a:spAutoFit/>
          </a:bodyPr>
          <a:lstStyle/>
          <a:p>
            <a:pPr algn="ctr"/>
            <a:r>
              <a:rPr lang="it-IT" sz="3600" b="1" dirty="0">
                <a:solidFill>
                  <a:srgbClr val="000000"/>
                </a:solidFill>
              </a:rPr>
              <a:t>Le 6 “</a:t>
            </a:r>
            <a:r>
              <a:rPr lang="it-IT" sz="3600" b="1" dirty="0" err="1">
                <a:solidFill>
                  <a:srgbClr val="000000"/>
                </a:solidFill>
              </a:rPr>
              <a:t>P</a:t>
            </a:r>
            <a:r>
              <a:rPr lang="it-IT" sz="3600" b="1" dirty="0">
                <a:solidFill>
                  <a:srgbClr val="000000"/>
                </a:solidFill>
              </a:rPr>
              <a:t>”</a:t>
            </a:r>
          </a:p>
        </p:txBody>
      </p:sp>
    </p:spTree>
    <p:extLst>
      <p:ext uri="{BB962C8B-B14F-4D97-AF65-F5344CB8AC3E}">
        <p14:creationId xmlns:p14="http://schemas.microsoft.com/office/powerpoint/2010/main" val="183754431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1196752"/>
            <a:ext cx="3024336"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800000"/>
                </a:solidFill>
              </a:rPr>
              <a:t>Come possiamo </a:t>
            </a:r>
            <a:r>
              <a:rPr lang="it-IT" b="1" dirty="0">
                <a:solidFill>
                  <a:srgbClr val="000000"/>
                </a:solidFill>
              </a:rPr>
              <a:t>GESTIRE</a:t>
            </a:r>
            <a:r>
              <a:rPr lang="it-IT" b="1" dirty="0">
                <a:solidFill>
                  <a:srgbClr val="800000"/>
                </a:solidFill>
              </a:rPr>
              <a:t> il conflitto di interessi?</a:t>
            </a:r>
          </a:p>
        </p:txBody>
      </p:sp>
      <p:graphicFrame>
        <p:nvGraphicFramePr>
          <p:cNvPr id="6" name="Diagram 5"/>
          <p:cNvGraphicFramePr/>
          <p:nvPr>
            <p:extLst/>
          </p:nvPr>
        </p:nvGraphicFramePr>
        <p:xfrm>
          <a:off x="0" y="1397000"/>
          <a:ext cx="9144000" cy="546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7576637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79512" y="2060848"/>
          <a:ext cx="8748464"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79512" y="980728"/>
            <a:ext cx="3024336"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800000"/>
                </a:solidFill>
              </a:rPr>
              <a:t>Come possiamo </a:t>
            </a:r>
            <a:r>
              <a:rPr lang="it-IT" b="1" dirty="0">
                <a:solidFill>
                  <a:srgbClr val="000000"/>
                </a:solidFill>
              </a:rPr>
              <a:t>GESTIRE</a:t>
            </a:r>
            <a:r>
              <a:rPr lang="it-IT" b="1" dirty="0">
                <a:solidFill>
                  <a:srgbClr val="800000"/>
                </a:solidFill>
              </a:rPr>
              <a:t> il conflitto di interessi?</a:t>
            </a:r>
          </a:p>
        </p:txBody>
      </p:sp>
    </p:spTree>
    <p:extLst>
      <p:ext uri="{BB962C8B-B14F-4D97-AF65-F5344CB8AC3E}">
        <p14:creationId xmlns:p14="http://schemas.microsoft.com/office/powerpoint/2010/main" val="1973934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8</a:t>
            </a:fld>
            <a:endParaRPr lang="it-IT"/>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6492252" y="314393"/>
            <a:ext cx="2651748" cy="6525344"/>
          </a:xfrm>
          <a:prstGeom prst="rect">
            <a:avLst/>
          </a:prstGeom>
        </p:spPr>
      </p:pic>
      <p:sp>
        <p:nvSpPr>
          <p:cNvPr id="3" name="Heptagon 2"/>
          <p:cNvSpPr/>
          <p:nvPr/>
        </p:nvSpPr>
        <p:spPr>
          <a:xfrm>
            <a:off x="395536" y="1700808"/>
            <a:ext cx="1368152" cy="1152128"/>
          </a:xfrm>
          <a:prstGeom prst="hep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4000" b="1" dirty="0"/>
              <a:t>3</a:t>
            </a:r>
          </a:p>
        </p:txBody>
      </p:sp>
      <p:sp>
        <p:nvSpPr>
          <p:cNvPr id="8" name="TextBox 7"/>
          <p:cNvSpPr txBox="1"/>
          <p:nvPr/>
        </p:nvSpPr>
        <p:spPr>
          <a:xfrm>
            <a:off x="323528" y="3284984"/>
            <a:ext cx="6120680" cy="1384995"/>
          </a:xfrm>
          <a:prstGeom prst="rect">
            <a:avLst/>
          </a:prstGeom>
          <a:noFill/>
        </p:spPr>
        <p:txBody>
          <a:bodyPr wrap="square">
            <a:spAutoFit/>
          </a:bodyPr>
          <a:lstStyle/>
          <a:p>
            <a:pPr marL="457200" indent="-457200">
              <a:buFont typeface="Arial"/>
              <a:buChar char="•"/>
              <a:defRPr/>
            </a:pPr>
            <a:r>
              <a:rPr lang="it-IT" sz="2800" b="1" dirty="0"/>
              <a:t>Quali altre regole del Codice di Comportamento entrano in gioco in questa decisione?</a:t>
            </a:r>
            <a:endParaRPr lang="it-IT" sz="2800" b="1" dirty="0">
              <a:cs typeface="+mn-cs"/>
            </a:endParaRPr>
          </a:p>
        </p:txBody>
      </p:sp>
    </p:spTree>
    <p:extLst>
      <p:ext uri="{BB962C8B-B14F-4D97-AF65-F5344CB8AC3E}">
        <p14:creationId xmlns:p14="http://schemas.microsoft.com/office/powerpoint/2010/main" val="311870038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1052736"/>
            <a:ext cx="3816424"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800000"/>
                </a:solidFill>
              </a:rPr>
              <a:t>Quali sono le </a:t>
            </a:r>
            <a:r>
              <a:rPr lang="it-IT" b="1" dirty="0">
                <a:solidFill>
                  <a:schemeClr val="tx1"/>
                </a:solidFill>
              </a:rPr>
              <a:t>potenziali conseguenze </a:t>
            </a:r>
            <a:r>
              <a:rPr lang="it-IT" b="1" dirty="0">
                <a:solidFill>
                  <a:srgbClr val="800000"/>
                </a:solidFill>
              </a:rPr>
              <a:t>di un conflitto di interessi mal gestito?</a:t>
            </a:r>
          </a:p>
        </p:txBody>
      </p:sp>
      <p:graphicFrame>
        <p:nvGraphicFramePr>
          <p:cNvPr id="2" name="Diagram 1"/>
          <p:cNvGraphicFramePr/>
          <p:nvPr>
            <p:extLst/>
          </p:nvPr>
        </p:nvGraphicFramePr>
        <p:xfrm>
          <a:off x="683568" y="2348880"/>
          <a:ext cx="7992888"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77458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1196752"/>
            <a:ext cx="3024336" cy="646331"/>
          </a:xfrm>
          <a:prstGeom prst="rect">
            <a:avLst/>
          </a:prstGeom>
          <a:effectLst>
            <a:glow rad="1397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it-IT" b="1" dirty="0">
                <a:solidFill>
                  <a:srgbClr val="800000"/>
                </a:solidFill>
              </a:rPr>
              <a:t>Come possiamo </a:t>
            </a:r>
            <a:r>
              <a:rPr lang="it-IT" b="1" dirty="0">
                <a:solidFill>
                  <a:srgbClr val="000000"/>
                </a:solidFill>
              </a:rPr>
              <a:t>GESTIRE</a:t>
            </a:r>
            <a:r>
              <a:rPr lang="it-IT" b="1" dirty="0">
                <a:solidFill>
                  <a:srgbClr val="800000"/>
                </a:solidFill>
              </a:rPr>
              <a:t> il conflitto di interessi?</a:t>
            </a:r>
          </a:p>
        </p:txBody>
      </p:sp>
      <p:graphicFrame>
        <p:nvGraphicFramePr>
          <p:cNvPr id="6" name="Diagram 5"/>
          <p:cNvGraphicFramePr/>
          <p:nvPr>
            <p:extLst/>
          </p:nvPr>
        </p:nvGraphicFramePr>
        <p:xfrm>
          <a:off x="107504" y="2348880"/>
          <a:ext cx="8928992" cy="4509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a:blip r:embed="rId7"/>
          <a:stretch>
            <a:fillRect/>
          </a:stretch>
        </p:blipFill>
        <p:spPr>
          <a:xfrm>
            <a:off x="143984" y="2852936"/>
            <a:ext cx="1619704" cy="1656184"/>
          </a:xfrm>
          <a:prstGeom prst="rect">
            <a:avLst/>
          </a:prstGeom>
        </p:spPr>
      </p:pic>
      <p:pic>
        <p:nvPicPr>
          <p:cNvPr id="8" name="Picture 7"/>
          <p:cNvPicPr>
            <a:picLocks noChangeAspect="1"/>
          </p:cNvPicPr>
          <p:nvPr/>
        </p:nvPicPr>
        <p:blipFill rotWithShape="1">
          <a:blip r:embed="rId8"/>
          <a:srcRect l="15764" b="10175"/>
          <a:stretch/>
        </p:blipFill>
        <p:spPr>
          <a:xfrm>
            <a:off x="2211884" y="2564904"/>
            <a:ext cx="1928068" cy="1368152"/>
          </a:xfrm>
          <a:prstGeom prst="rect">
            <a:avLst/>
          </a:prstGeom>
        </p:spPr>
      </p:pic>
      <p:pic>
        <p:nvPicPr>
          <p:cNvPr id="9" name="Picture 8"/>
          <p:cNvPicPr>
            <a:picLocks noChangeAspect="1"/>
          </p:cNvPicPr>
          <p:nvPr/>
        </p:nvPicPr>
        <p:blipFill>
          <a:blip r:embed="rId9"/>
          <a:stretch>
            <a:fillRect/>
          </a:stretch>
        </p:blipFill>
        <p:spPr>
          <a:xfrm>
            <a:off x="4788024" y="1844824"/>
            <a:ext cx="1512168" cy="1512168"/>
          </a:xfrm>
          <a:prstGeom prst="rect">
            <a:avLst/>
          </a:prstGeom>
        </p:spPr>
      </p:pic>
      <p:pic>
        <p:nvPicPr>
          <p:cNvPr id="10" name="Picture 9"/>
          <p:cNvPicPr>
            <a:picLocks noChangeAspect="1"/>
          </p:cNvPicPr>
          <p:nvPr/>
        </p:nvPicPr>
        <p:blipFill>
          <a:blip r:embed="rId10"/>
          <a:stretch>
            <a:fillRect/>
          </a:stretch>
        </p:blipFill>
        <p:spPr>
          <a:xfrm>
            <a:off x="7092280" y="1484784"/>
            <a:ext cx="1763316" cy="1303908"/>
          </a:xfrm>
          <a:prstGeom prst="rect">
            <a:avLst/>
          </a:prstGeom>
        </p:spPr>
      </p:pic>
      <p:sp>
        <p:nvSpPr>
          <p:cNvPr id="12" name="Curved Up Arrow 11"/>
          <p:cNvSpPr/>
          <p:nvPr/>
        </p:nvSpPr>
        <p:spPr>
          <a:xfrm rot="20384849">
            <a:off x="2306977" y="5336748"/>
            <a:ext cx="6577742" cy="682082"/>
          </a:xfrm>
          <a:prstGeom prst="curvedUpArrow">
            <a:avLst>
              <a:gd name="adj1" fmla="val 19627"/>
              <a:gd name="adj2" fmla="val 136110"/>
              <a:gd name="adj3" fmla="val 23390"/>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it-IT" dirty="0">
              <a:solidFill>
                <a:schemeClr val="tx1"/>
              </a:solidFill>
            </a:endParaRPr>
          </a:p>
        </p:txBody>
      </p:sp>
    </p:spTree>
    <p:extLst>
      <p:ext uri="{BB962C8B-B14F-4D97-AF65-F5344CB8AC3E}">
        <p14:creationId xmlns:p14="http://schemas.microsoft.com/office/powerpoint/2010/main" val="328483247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09800" y="2209800"/>
            <a:ext cx="6740255" cy="3693319"/>
          </a:xfrm>
          <a:prstGeom prst="rect">
            <a:avLst/>
          </a:prstGeom>
          <a:noFill/>
        </p:spPr>
        <p:txBody>
          <a:bodyPr wrap="square" rtlCol="0">
            <a:spAutoFit/>
          </a:bodyPr>
          <a:lstStyle/>
          <a:p>
            <a:r>
              <a:rPr lang="en-US" b="1" dirty="0" err="1">
                <a:latin typeface="+mn-lt"/>
              </a:rPr>
              <a:t>Tribunale</a:t>
            </a:r>
            <a:r>
              <a:rPr lang="en-US" b="1" dirty="0">
                <a:latin typeface="+mn-lt"/>
              </a:rPr>
              <a:t> </a:t>
            </a:r>
            <a:r>
              <a:rPr lang="en-US" b="1" dirty="0" err="1">
                <a:latin typeface="+mn-lt"/>
              </a:rPr>
              <a:t>amministrativo</a:t>
            </a:r>
            <a:r>
              <a:rPr lang="en-US" b="1" dirty="0">
                <a:latin typeface="+mn-lt"/>
              </a:rPr>
              <a:t> </a:t>
            </a:r>
            <a:r>
              <a:rPr lang="en-US" b="1" dirty="0" err="1">
                <a:latin typeface="+mn-lt"/>
              </a:rPr>
              <a:t>dell’Abruzzo</a:t>
            </a:r>
            <a:endParaRPr lang="en-US" b="1" dirty="0">
              <a:latin typeface="+mn-lt"/>
            </a:endParaRPr>
          </a:p>
          <a:p>
            <a:r>
              <a:rPr lang="en-US" b="1" dirty="0" err="1">
                <a:latin typeface="+mn-lt"/>
              </a:rPr>
              <a:t>Sentenza</a:t>
            </a:r>
            <a:r>
              <a:rPr lang="en-US" b="1" dirty="0">
                <a:latin typeface="+mn-lt"/>
              </a:rPr>
              <a:t> n. </a:t>
            </a:r>
            <a:r>
              <a:rPr lang="is-IS" b="1" dirty="0">
                <a:latin typeface="+mn-lt"/>
              </a:rPr>
              <a:t>195/2014 </a:t>
            </a:r>
          </a:p>
          <a:p>
            <a:endParaRPr lang="en-US" dirty="0">
              <a:latin typeface="+mn-lt"/>
            </a:endParaRPr>
          </a:p>
          <a:p>
            <a:endParaRPr lang="it-IT" dirty="0">
              <a:latin typeface="+mn-lt"/>
            </a:endParaRPr>
          </a:p>
          <a:p>
            <a:r>
              <a:rPr lang="it-IT" b="1" dirty="0">
                <a:solidFill>
                  <a:srgbClr val="800000"/>
                </a:solidFill>
                <a:latin typeface="+mn-lt"/>
              </a:rPr>
              <a:t>IL FATTO</a:t>
            </a:r>
          </a:p>
          <a:p>
            <a:endParaRPr lang="it-IT" dirty="0">
              <a:latin typeface="+mn-lt"/>
            </a:endParaRPr>
          </a:p>
          <a:p>
            <a:pPr marL="285750" indent="-285750">
              <a:buFont typeface="Arial"/>
              <a:buChar char="•"/>
            </a:pPr>
            <a:r>
              <a:rPr lang="it-IT" b="1" dirty="0">
                <a:latin typeface="+mn-lt"/>
              </a:rPr>
              <a:t>Il fatto riguarda l’</a:t>
            </a:r>
            <a:r>
              <a:rPr lang="it-IT" b="1" dirty="0">
                <a:solidFill>
                  <a:srgbClr val="800000"/>
                </a:solidFill>
                <a:latin typeface="+mn-lt"/>
              </a:rPr>
              <a:t>annullamento</a:t>
            </a:r>
            <a:r>
              <a:rPr lang="it-IT" b="1" dirty="0">
                <a:latin typeface="+mn-lt"/>
              </a:rPr>
              <a:t> della procedura di affidamento, da parte di un Comune, </a:t>
            </a:r>
          </a:p>
          <a:p>
            <a:pPr marL="285750" indent="-285750">
              <a:buFont typeface="Arial"/>
              <a:buChar char="•"/>
            </a:pPr>
            <a:r>
              <a:rPr lang="it-IT" b="1" dirty="0">
                <a:latin typeface="+mn-lt"/>
              </a:rPr>
              <a:t>dei servizi di supporto nelle </a:t>
            </a:r>
            <a:r>
              <a:rPr lang="it-IT" b="1" dirty="0">
                <a:solidFill>
                  <a:srgbClr val="800000"/>
                </a:solidFill>
                <a:latin typeface="+mn-lt"/>
              </a:rPr>
              <a:t>mense scolastiche </a:t>
            </a:r>
          </a:p>
          <a:p>
            <a:pPr marL="285750" indent="-285750">
              <a:buFont typeface="Arial"/>
              <a:buChar char="•"/>
            </a:pPr>
            <a:r>
              <a:rPr lang="it-IT" b="1" dirty="0">
                <a:latin typeface="+mn-lt"/>
              </a:rPr>
              <a:t>a una </a:t>
            </a:r>
            <a:r>
              <a:rPr lang="it-IT" b="1" dirty="0">
                <a:solidFill>
                  <a:srgbClr val="800000"/>
                </a:solidFill>
                <a:latin typeface="+mn-lt"/>
              </a:rPr>
              <a:t>società cooperativa</a:t>
            </a:r>
          </a:p>
          <a:p>
            <a:pPr marL="285750" indent="-285750">
              <a:buFont typeface="Arial"/>
              <a:buChar char="•"/>
            </a:pPr>
            <a:r>
              <a:rPr lang="it-IT" b="1" dirty="0">
                <a:latin typeface="+mn-lt"/>
              </a:rPr>
              <a:t>in quanto l’</a:t>
            </a:r>
            <a:r>
              <a:rPr lang="it-IT" b="1" dirty="0">
                <a:solidFill>
                  <a:srgbClr val="800000"/>
                </a:solidFill>
                <a:latin typeface="+mn-lt"/>
              </a:rPr>
              <a:t>aggiudicazione risulterebbe illegittima</a:t>
            </a:r>
            <a:r>
              <a:rPr lang="it-IT" b="1" dirty="0">
                <a:latin typeface="+mn-lt"/>
              </a:rPr>
              <a:t>, </a:t>
            </a:r>
          </a:p>
          <a:p>
            <a:pPr marL="285750" indent="-285750">
              <a:buFont typeface="Arial"/>
              <a:buChar char="•"/>
            </a:pPr>
            <a:r>
              <a:rPr lang="it-IT" b="1" dirty="0" err="1">
                <a:latin typeface="+mn-lt"/>
              </a:rPr>
              <a:t>poichè</a:t>
            </a:r>
            <a:r>
              <a:rPr lang="it-IT" b="1" dirty="0">
                <a:latin typeface="+mn-lt"/>
              </a:rPr>
              <a:t> il </a:t>
            </a:r>
            <a:r>
              <a:rPr lang="it-IT" b="1" dirty="0">
                <a:solidFill>
                  <a:srgbClr val="800000"/>
                </a:solidFill>
                <a:latin typeface="+mn-lt"/>
              </a:rPr>
              <a:t>figlio del responsabile unico del procedimento (RUP)</a:t>
            </a:r>
          </a:p>
          <a:p>
            <a:pPr marL="285750" indent="-285750">
              <a:buFont typeface="Arial"/>
              <a:buChar char="•"/>
            </a:pPr>
            <a:r>
              <a:rPr lang="it-IT" b="1" dirty="0">
                <a:solidFill>
                  <a:srgbClr val="800000"/>
                </a:solidFill>
                <a:latin typeface="+mn-lt"/>
              </a:rPr>
              <a:t>risulta essere alle dipendenze della società aggiudicataria</a:t>
            </a:r>
            <a:r>
              <a:rPr lang="it-IT" b="1" dirty="0">
                <a:latin typeface="+mn-lt"/>
              </a:rPr>
              <a:t>.</a:t>
            </a:r>
            <a:r>
              <a:rPr lang="it-IT" dirty="0">
                <a:latin typeface="+mn-lt"/>
              </a:rPr>
              <a:t> </a:t>
            </a:r>
          </a:p>
        </p:txBody>
      </p:sp>
      <p:pic>
        <p:nvPicPr>
          <p:cNvPr id="4"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457200" y="2287049"/>
            <a:ext cx="1481452" cy="3504151"/>
          </a:xfrm>
          <a:prstGeom prst="rect">
            <a:avLst/>
          </a:prstGeom>
        </p:spPr>
      </p:pic>
    </p:spTree>
    <p:extLst>
      <p:ext uri="{BB962C8B-B14F-4D97-AF65-F5344CB8AC3E}">
        <p14:creationId xmlns:p14="http://schemas.microsoft.com/office/powerpoint/2010/main" val="35312046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09800" y="1600200"/>
            <a:ext cx="6740255" cy="4801315"/>
          </a:xfrm>
          <a:prstGeom prst="rect">
            <a:avLst/>
          </a:prstGeom>
          <a:noFill/>
        </p:spPr>
        <p:txBody>
          <a:bodyPr wrap="square" rtlCol="0">
            <a:spAutoFit/>
          </a:bodyPr>
          <a:lstStyle/>
          <a:p>
            <a:r>
              <a:rPr lang="en-US" b="1" dirty="0" err="1">
                <a:latin typeface="+mj-lt"/>
              </a:rPr>
              <a:t>Tribunale</a:t>
            </a:r>
            <a:r>
              <a:rPr lang="en-US" b="1" dirty="0">
                <a:latin typeface="+mj-lt"/>
              </a:rPr>
              <a:t> </a:t>
            </a:r>
            <a:r>
              <a:rPr lang="en-US" b="1" dirty="0" err="1">
                <a:latin typeface="+mj-lt"/>
              </a:rPr>
              <a:t>amministrativo</a:t>
            </a:r>
            <a:r>
              <a:rPr lang="en-US" b="1" dirty="0">
                <a:latin typeface="+mj-lt"/>
              </a:rPr>
              <a:t> </a:t>
            </a:r>
            <a:r>
              <a:rPr lang="en-US" b="1" dirty="0" err="1">
                <a:latin typeface="+mj-lt"/>
              </a:rPr>
              <a:t>dell’Abruzzo</a:t>
            </a:r>
            <a:endParaRPr lang="en-US" b="1" dirty="0">
              <a:latin typeface="+mj-lt"/>
            </a:endParaRPr>
          </a:p>
          <a:p>
            <a:r>
              <a:rPr lang="en-US" b="1" dirty="0" err="1">
                <a:latin typeface="+mj-lt"/>
              </a:rPr>
              <a:t>Sentenza</a:t>
            </a:r>
            <a:r>
              <a:rPr lang="en-US" b="1" dirty="0">
                <a:latin typeface="+mj-lt"/>
              </a:rPr>
              <a:t> n. </a:t>
            </a:r>
            <a:r>
              <a:rPr lang="is-IS" b="1" dirty="0">
                <a:latin typeface="+mj-lt"/>
              </a:rPr>
              <a:t>195/2014 </a:t>
            </a:r>
          </a:p>
          <a:p>
            <a:endParaRPr lang="en-US" dirty="0">
              <a:latin typeface="+mj-lt"/>
            </a:endParaRPr>
          </a:p>
          <a:p>
            <a:endParaRPr lang="it-IT" dirty="0">
              <a:latin typeface="+mj-lt"/>
            </a:endParaRPr>
          </a:p>
          <a:p>
            <a:r>
              <a:rPr lang="it-IT" b="1" dirty="0">
                <a:solidFill>
                  <a:srgbClr val="800000"/>
                </a:solidFill>
                <a:latin typeface="+mj-lt"/>
              </a:rPr>
              <a:t>IL FATTO</a:t>
            </a:r>
          </a:p>
          <a:p>
            <a:endParaRPr lang="it-IT" dirty="0">
              <a:latin typeface="+mj-lt"/>
            </a:endParaRPr>
          </a:p>
          <a:p>
            <a:pPr marL="285750" indent="-285750">
              <a:buFont typeface="Arial"/>
              <a:buChar char="•"/>
            </a:pPr>
            <a:r>
              <a:rPr lang="it-IT" b="1" dirty="0">
                <a:latin typeface="+mj-lt"/>
              </a:rPr>
              <a:t>In particolare, nel testo della sentenza si evidenzia il fatto che si tratta di un “</a:t>
            </a:r>
            <a:r>
              <a:rPr lang="it-IT" b="1" dirty="0">
                <a:solidFill>
                  <a:srgbClr val="800000"/>
                </a:solidFill>
                <a:latin typeface="+mj-lt"/>
              </a:rPr>
              <a:t>appalto ripetitivo</a:t>
            </a:r>
            <a:r>
              <a:rPr lang="it-IT" b="1" dirty="0">
                <a:latin typeface="+mj-lt"/>
              </a:rPr>
              <a:t>” che si svolge </a:t>
            </a:r>
            <a:r>
              <a:rPr lang="it-IT" b="1" dirty="0" err="1">
                <a:latin typeface="+mj-lt"/>
              </a:rPr>
              <a:t>gia</a:t>
            </a:r>
            <a:r>
              <a:rPr lang="it-IT" b="1" dirty="0">
                <a:latin typeface="+mj-lt"/>
              </a:rPr>
              <a:t>̀ da diversi anni,</a:t>
            </a:r>
          </a:p>
          <a:p>
            <a:pPr marL="285750" indent="-285750">
              <a:buFont typeface="Arial"/>
              <a:buChar char="•"/>
            </a:pPr>
            <a:r>
              <a:rPr lang="it-IT" b="1" dirty="0">
                <a:latin typeface="+mj-lt"/>
              </a:rPr>
              <a:t>aggiungendo che il </a:t>
            </a:r>
            <a:r>
              <a:rPr lang="it-IT" b="1" dirty="0">
                <a:solidFill>
                  <a:srgbClr val="800000"/>
                </a:solidFill>
                <a:latin typeface="+mj-lt"/>
              </a:rPr>
              <a:t>RUP</a:t>
            </a:r>
            <a:r>
              <a:rPr lang="it-IT" b="1" dirty="0">
                <a:latin typeface="+mj-lt"/>
              </a:rPr>
              <a:t>, nella circostanza, si “</a:t>
            </a:r>
            <a:r>
              <a:rPr lang="it-IT" b="1" dirty="0">
                <a:solidFill>
                  <a:srgbClr val="800000"/>
                </a:solidFill>
                <a:latin typeface="+mj-lt"/>
              </a:rPr>
              <a:t>limitava a corredare i vari capitolati d’appalto dei dati numerici ed economici necessari per determinare l’importo a base d’asta</a:t>
            </a:r>
            <a:r>
              <a:rPr lang="it-IT" b="1" dirty="0">
                <a:latin typeface="+mj-lt"/>
              </a:rPr>
              <a:t>”, </a:t>
            </a:r>
            <a:r>
              <a:rPr lang="it-IT" b="1" dirty="0">
                <a:solidFill>
                  <a:srgbClr val="800000"/>
                </a:solidFill>
                <a:latin typeface="+mj-lt"/>
              </a:rPr>
              <a:t>senza alcuna “incidenza sul piano logico–razionale</a:t>
            </a:r>
            <a:r>
              <a:rPr lang="it-IT" b="1" dirty="0">
                <a:latin typeface="+mj-lt"/>
              </a:rPr>
              <a:t>”. </a:t>
            </a:r>
          </a:p>
          <a:p>
            <a:pPr marL="285750" indent="-285750">
              <a:buFont typeface="Arial"/>
              <a:buChar char="•"/>
            </a:pPr>
            <a:r>
              <a:rPr lang="it-IT" b="1" dirty="0">
                <a:latin typeface="+mj-lt"/>
              </a:rPr>
              <a:t>Peraltro, si legge nella sentenza, </a:t>
            </a:r>
            <a:r>
              <a:rPr lang="it-IT" b="1" dirty="0">
                <a:solidFill>
                  <a:srgbClr val="800000"/>
                </a:solidFill>
                <a:latin typeface="+mj-lt"/>
              </a:rPr>
              <a:t>il figlio </a:t>
            </a:r>
            <a:r>
              <a:rPr lang="it-IT" b="1" dirty="0">
                <a:latin typeface="+mj-lt"/>
              </a:rPr>
              <a:t>che risulta dipendente della ditta aggiudicataria, svolge le </a:t>
            </a:r>
            <a:r>
              <a:rPr lang="it-IT" b="1" dirty="0">
                <a:solidFill>
                  <a:srgbClr val="800000"/>
                </a:solidFill>
                <a:latin typeface="+mj-lt"/>
              </a:rPr>
              <a:t>funzioni di magazziniere </a:t>
            </a:r>
            <a:r>
              <a:rPr lang="it-IT" b="1" dirty="0">
                <a:latin typeface="+mj-lt"/>
              </a:rPr>
              <a:t>“</a:t>
            </a:r>
            <a:r>
              <a:rPr lang="it-IT" b="1" dirty="0">
                <a:solidFill>
                  <a:srgbClr val="800000"/>
                </a:solidFill>
                <a:latin typeface="+mj-lt"/>
              </a:rPr>
              <a:t>posizione che si caratterizza per il coordinamento tecnico esecutivo, dotato di una autonoma tutela di </a:t>
            </a:r>
            <a:r>
              <a:rPr lang="it-IT" b="1" dirty="0" err="1">
                <a:solidFill>
                  <a:srgbClr val="800000"/>
                </a:solidFill>
                <a:latin typeface="+mj-lt"/>
              </a:rPr>
              <a:t>continuita</a:t>
            </a:r>
            <a:r>
              <a:rPr lang="it-IT" b="1" dirty="0">
                <a:solidFill>
                  <a:srgbClr val="800000"/>
                </a:solidFill>
                <a:latin typeface="+mj-lt"/>
              </a:rPr>
              <a:t>̀ del servizio</a:t>
            </a:r>
            <a:r>
              <a:rPr lang="it-IT" b="1" dirty="0">
                <a:latin typeface="+mj-lt"/>
              </a:rPr>
              <a:t>” </a:t>
            </a:r>
            <a:endParaRPr lang="it-IT" b="1" dirty="0">
              <a:effectLst/>
              <a:latin typeface="+mj-lt"/>
            </a:endParaRPr>
          </a:p>
        </p:txBody>
      </p:sp>
      <p:pic>
        <p:nvPicPr>
          <p:cNvPr id="4"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381000" y="2439449"/>
            <a:ext cx="1481452" cy="3504151"/>
          </a:xfrm>
          <a:prstGeom prst="rect">
            <a:avLst/>
          </a:prstGeom>
        </p:spPr>
      </p:pic>
    </p:spTree>
    <p:extLst>
      <p:ext uri="{BB962C8B-B14F-4D97-AF65-F5344CB8AC3E}">
        <p14:creationId xmlns:p14="http://schemas.microsoft.com/office/powerpoint/2010/main" val="301201209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09800" y="1600200"/>
            <a:ext cx="6740255" cy="4801315"/>
          </a:xfrm>
          <a:prstGeom prst="rect">
            <a:avLst/>
          </a:prstGeom>
          <a:noFill/>
        </p:spPr>
        <p:txBody>
          <a:bodyPr wrap="square" rtlCol="0">
            <a:spAutoFit/>
          </a:bodyPr>
          <a:lstStyle/>
          <a:p>
            <a:r>
              <a:rPr lang="en-US" b="1" dirty="0" err="1">
                <a:latin typeface="+mn-lt"/>
              </a:rPr>
              <a:t>Tribunale</a:t>
            </a:r>
            <a:r>
              <a:rPr lang="en-US" b="1" dirty="0">
                <a:latin typeface="+mn-lt"/>
              </a:rPr>
              <a:t> </a:t>
            </a:r>
            <a:r>
              <a:rPr lang="en-US" b="1" dirty="0" err="1">
                <a:latin typeface="+mn-lt"/>
              </a:rPr>
              <a:t>amministrativo</a:t>
            </a:r>
            <a:r>
              <a:rPr lang="en-US" b="1" dirty="0">
                <a:latin typeface="+mn-lt"/>
              </a:rPr>
              <a:t> </a:t>
            </a:r>
            <a:r>
              <a:rPr lang="en-US" b="1" dirty="0" err="1">
                <a:latin typeface="+mn-lt"/>
              </a:rPr>
              <a:t>dell’Abruzzo</a:t>
            </a:r>
            <a:endParaRPr lang="en-US" b="1" dirty="0">
              <a:latin typeface="+mn-lt"/>
            </a:endParaRPr>
          </a:p>
          <a:p>
            <a:r>
              <a:rPr lang="en-US" b="1" dirty="0" err="1">
                <a:latin typeface="+mn-lt"/>
              </a:rPr>
              <a:t>Sentenza</a:t>
            </a:r>
            <a:r>
              <a:rPr lang="en-US" b="1" dirty="0">
                <a:latin typeface="+mn-lt"/>
              </a:rPr>
              <a:t> n. </a:t>
            </a:r>
            <a:r>
              <a:rPr lang="is-IS" b="1" dirty="0">
                <a:latin typeface="+mn-lt"/>
              </a:rPr>
              <a:t>195/2014 </a:t>
            </a:r>
          </a:p>
          <a:p>
            <a:endParaRPr lang="it-IT" dirty="0">
              <a:latin typeface="+mn-lt"/>
            </a:endParaRPr>
          </a:p>
          <a:p>
            <a:r>
              <a:rPr lang="it-IT" b="1" dirty="0">
                <a:solidFill>
                  <a:srgbClr val="800000"/>
                </a:solidFill>
                <a:latin typeface="+mn-lt"/>
              </a:rPr>
              <a:t>IL FONDAMENTO</a:t>
            </a:r>
          </a:p>
          <a:p>
            <a:endParaRPr lang="it-IT" dirty="0">
              <a:latin typeface="+mn-lt"/>
            </a:endParaRPr>
          </a:p>
          <a:p>
            <a:pPr marL="285750" indent="-285750">
              <a:buFont typeface="Arial"/>
              <a:buChar char="•"/>
            </a:pPr>
            <a:r>
              <a:rPr lang="it-IT" b="1" dirty="0">
                <a:latin typeface="+mn-lt"/>
              </a:rPr>
              <a:t>Nel caso in esame, inoltre, prosegue la sentenza, </a:t>
            </a:r>
            <a:r>
              <a:rPr lang="it-IT" b="1" dirty="0">
                <a:solidFill>
                  <a:srgbClr val="800000"/>
                </a:solidFill>
                <a:latin typeface="+mn-lt"/>
              </a:rPr>
              <a:t>il RUP non risulterebbe in conflitto</a:t>
            </a:r>
            <a:r>
              <a:rPr lang="it-IT" b="1" dirty="0">
                <a:latin typeface="+mn-lt"/>
              </a:rPr>
              <a:t>, </a:t>
            </a:r>
            <a:r>
              <a:rPr lang="it-IT" b="1" dirty="0">
                <a:solidFill>
                  <a:srgbClr val="800000"/>
                </a:solidFill>
                <a:latin typeface="+mn-lt"/>
              </a:rPr>
              <a:t>in quanto non ha preso parte della commissione</a:t>
            </a:r>
            <a:r>
              <a:rPr lang="it-IT" b="1" dirty="0">
                <a:latin typeface="+mn-lt"/>
              </a:rPr>
              <a:t>, a cui, nella procedura ad evidenza pubblica, spetta ogni potere decisionale. </a:t>
            </a:r>
          </a:p>
          <a:p>
            <a:pPr marL="285750" indent="-285750">
              <a:buFont typeface="Arial"/>
              <a:buChar char="•"/>
            </a:pPr>
            <a:r>
              <a:rPr lang="it-IT" b="1" dirty="0">
                <a:latin typeface="+mn-lt"/>
              </a:rPr>
              <a:t>Il RUP, invece, riveste una “</a:t>
            </a:r>
            <a:r>
              <a:rPr lang="it-IT" b="1" dirty="0">
                <a:solidFill>
                  <a:srgbClr val="800000"/>
                </a:solidFill>
                <a:latin typeface="+mn-lt"/>
              </a:rPr>
              <a:t>posizione di supporto esterno, senza alcuna effettiva incidenza né in fase istruttoria, né in quella decisionale</a:t>
            </a:r>
            <a:r>
              <a:rPr lang="it-IT" b="1" dirty="0">
                <a:latin typeface="+mn-lt"/>
              </a:rPr>
              <a:t>”. </a:t>
            </a:r>
          </a:p>
          <a:p>
            <a:pPr marL="285750" indent="-285750">
              <a:buFont typeface="Arial"/>
              <a:buChar char="•"/>
            </a:pPr>
            <a:r>
              <a:rPr lang="it-IT" b="1" dirty="0">
                <a:latin typeface="+mn-lt"/>
              </a:rPr>
              <a:t>In ragione di </a:t>
            </a:r>
            <a:r>
              <a:rPr lang="it-IT" b="1" dirty="0" err="1">
                <a:latin typeface="+mn-lt"/>
              </a:rPr>
              <a:t>cio</a:t>
            </a:r>
            <a:r>
              <a:rPr lang="it-IT" b="1" dirty="0">
                <a:latin typeface="+mn-lt"/>
              </a:rPr>
              <a:t>̀, conclude il Tribunale, </a:t>
            </a:r>
            <a:r>
              <a:rPr lang="it-IT" b="1" dirty="0">
                <a:solidFill>
                  <a:srgbClr val="800000"/>
                </a:solidFill>
                <a:latin typeface="+mn-lt"/>
              </a:rPr>
              <a:t>non si </a:t>
            </a:r>
            <a:r>
              <a:rPr lang="it-IT" b="1" dirty="0" err="1">
                <a:solidFill>
                  <a:srgbClr val="800000"/>
                </a:solidFill>
                <a:latin typeface="+mn-lt"/>
              </a:rPr>
              <a:t>puo</a:t>
            </a:r>
            <a:r>
              <a:rPr lang="it-IT" b="1" dirty="0">
                <a:solidFill>
                  <a:srgbClr val="800000"/>
                </a:solidFill>
                <a:latin typeface="+mn-lt"/>
              </a:rPr>
              <a:t>̀ configurare il conflitto di interessi, neppure in via potenziale, proprio per i compiti del RUP, che sono limitatissimi </a:t>
            </a:r>
            <a:r>
              <a:rPr lang="it-IT" b="1" dirty="0">
                <a:latin typeface="+mn-lt"/>
              </a:rPr>
              <a:t>(indicazione dei dati numerici per determinare l’importo a base d’asta), del tutto preliminari. </a:t>
            </a:r>
            <a:endParaRPr lang="it-IT" b="1" dirty="0">
              <a:effectLst/>
              <a:latin typeface="+mn-lt"/>
            </a:endParaRPr>
          </a:p>
        </p:txBody>
      </p:sp>
      <p:pic>
        <p:nvPicPr>
          <p:cNvPr id="4"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457200" y="2287049"/>
            <a:ext cx="1481452" cy="3504151"/>
          </a:xfrm>
          <a:prstGeom prst="rect">
            <a:avLst/>
          </a:prstGeom>
        </p:spPr>
      </p:pic>
    </p:spTree>
    <p:extLst>
      <p:ext uri="{BB962C8B-B14F-4D97-AF65-F5344CB8AC3E}">
        <p14:creationId xmlns:p14="http://schemas.microsoft.com/office/powerpoint/2010/main" val="15895945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76400" y="1219200"/>
            <a:ext cx="7368228" cy="5355313"/>
          </a:xfrm>
          <a:prstGeom prst="rect">
            <a:avLst/>
          </a:prstGeom>
          <a:noFill/>
        </p:spPr>
        <p:txBody>
          <a:bodyPr wrap="square" rtlCol="0">
            <a:spAutoFit/>
          </a:bodyPr>
          <a:lstStyle/>
          <a:p>
            <a:r>
              <a:rPr lang="en-US" b="1" dirty="0" err="1">
                <a:latin typeface="+mn-lt"/>
              </a:rPr>
              <a:t>Tribunale</a:t>
            </a:r>
            <a:r>
              <a:rPr lang="en-US" b="1" dirty="0">
                <a:latin typeface="+mn-lt"/>
              </a:rPr>
              <a:t> </a:t>
            </a:r>
            <a:r>
              <a:rPr lang="en-US" b="1" dirty="0" err="1">
                <a:latin typeface="+mn-lt"/>
              </a:rPr>
              <a:t>amministrativo</a:t>
            </a:r>
            <a:r>
              <a:rPr lang="en-US" b="1" dirty="0">
                <a:latin typeface="+mn-lt"/>
              </a:rPr>
              <a:t> </a:t>
            </a:r>
            <a:r>
              <a:rPr lang="en-US" b="1" dirty="0" err="1">
                <a:latin typeface="+mn-lt"/>
              </a:rPr>
              <a:t>dell’Abruzzo</a:t>
            </a:r>
            <a:endParaRPr lang="en-US" b="1" dirty="0">
              <a:latin typeface="+mn-lt"/>
            </a:endParaRPr>
          </a:p>
          <a:p>
            <a:r>
              <a:rPr lang="en-US" b="1" dirty="0" err="1">
                <a:latin typeface="+mn-lt"/>
              </a:rPr>
              <a:t>Sentenza</a:t>
            </a:r>
            <a:r>
              <a:rPr lang="en-US" b="1" dirty="0">
                <a:latin typeface="+mn-lt"/>
              </a:rPr>
              <a:t> n. </a:t>
            </a:r>
            <a:r>
              <a:rPr lang="is-IS" b="1" dirty="0">
                <a:latin typeface="+mn-lt"/>
              </a:rPr>
              <a:t>195/2014 </a:t>
            </a:r>
          </a:p>
          <a:p>
            <a:endParaRPr lang="it-IT" dirty="0">
              <a:latin typeface="+mn-lt"/>
            </a:endParaRPr>
          </a:p>
          <a:p>
            <a:r>
              <a:rPr lang="it-IT" b="1" dirty="0">
                <a:solidFill>
                  <a:srgbClr val="800000"/>
                </a:solidFill>
                <a:latin typeface="+mn-lt"/>
              </a:rPr>
              <a:t>LA SENTENZA</a:t>
            </a:r>
            <a:endParaRPr lang="it-IT" dirty="0">
              <a:latin typeface="+mn-lt"/>
            </a:endParaRPr>
          </a:p>
          <a:p>
            <a:pPr marL="285750" indent="-285750">
              <a:buFont typeface="Arial"/>
              <a:buChar char="•"/>
            </a:pPr>
            <a:r>
              <a:rPr lang="it-IT" b="1" dirty="0">
                <a:latin typeface="+mn-lt"/>
              </a:rPr>
              <a:t>Conseguentemente il Tribunale </a:t>
            </a:r>
            <a:r>
              <a:rPr lang="it-IT" b="1" dirty="0">
                <a:solidFill>
                  <a:srgbClr val="800000"/>
                </a:solidFill>
                <a:latin typeface="+mn-lt"/>
              </a:rPr>
              <a:t>accoglie il ricorso rivolto a rimuovere l’annullamento</a:t>
            </a:r>
            <a:r>
              <a:rPr lang="it-IT" b="1" dirty="0">
                <a:latin typeface="+mn-lt"/>
              </a:rPr>
              <a:t> </a:t>
            </a:r>
          </a:p>
          <a:p>
            <a:pPr marL="285750" indent="-285750">
              <a:buFont typeface="Arial"/>
              <a:buChar char="•"/>
            </a:pPr>
            <a:r>
              <a:rPr lang="it-IT" b="1" dirty="0">
                <a:latin typeface="+mn-lt"/>
              </a:rPr>
              <a:t>affermando che con quell’atto “il Comune ha ritenuto di dover fare una </a:t>
            </a:r>
            <a:r>
              <a:rPr lang="it-IT" b="1" dirty="0">
                <a:solidFill>
                  <a:srgbClr val="800000"/>
                </a:solidFill>
                <a:latin typeface="+mn-lt"/>
              </a:rPr>
              <a:t>rigorosa quanto astratta applicazione </a:t>
            </a:r>
            <a:r>
              <a:rPr lang="it-IT" b="1" dirty="0">
                <a:latin typeface="+mn-lt"/>
              </a:rPr>
              <a:t>dell’art. 6-bis citato, sul presupposto che </a:t>
            </a:r>
            <a:r>
              <a:rPr lang="it-IT" b="1" dirty="0">
                <a:solidFill>
                  <a:srgbClr val="800000"/>
                </a:solidFill>
                <a:latin typeface="+mn-lt"/>
              </a:rPr>
              <a:t>il RUP si sarebbe dovuto comunque astenere </a:t>
            </a:r>
            <a:r>
              <a:rPr lang="it-IT" b="1" dirty="0">
                <a:latin typeface="+mn-lt"/>
              </a:rPr>
              <a:t>pur non avendo preso parte attiva alla procedura, rimettendo ogni decisione alla Commissione aggiudicatrice.” </a:t>
            </a:r>
          </a:p>
          <a:p>
            <a:pPr marL="285750" indent="-285750">
              <a:buFont typeface="Arial"/>
              <a:buChar char="•"/>
            </a:pPr>
            <a:r>
              <a:rPr lang="it-IT" b="1" dirty="0">
                <a:latin typeface="+mn-lt"/>
              </a:rPr>
              <a:t>E aggiunge “</a:t>
            </a:r>
            <a:r>
              <a:rPr lang="it-IT" b="1" dirty="0">
                <a:solidFill>
                  <a:srgbClr val="800000"/>
                </a:solidFill>
                <a:latin typeface="+mn-lt"/>
              </a:rPr>
              <a:t>L’annullamento d’ufficio appare essere una soluzione estrema ed abnorme della cd. mera </a:t>
            </a:r>
            <a:r>
              <a:rPr lang="it-IT" b="1" dirty="0" err="1">
                <a:solidFill>
                  <a:srgbClr val="800000"/>
                </a:solidFill>
                <a:latin typeface="+mn-lt"/>
              </a:rPr>
              <a:t>legalita</a:t>
            </a:r>
            <a:r>
              <a:rPr lang="it-IT" b="1" dirty="0">
                <a:solidFill>
                  <a:srgbClr val="800000"/>
                </a:solidFill>
                <a:latin typeface="+mn-lt"/>
              </a:rPr>
              <a:t>̀</a:t>
            </a:r>
            <a:r>
              <a:rPr lang="it-IT" b="1" dirty="0">
                <a:latin typeface="+mn-lt"/>
              </a:rPr>
              <a:t>.</a:t>
            </a:r>
          </a:p>
          <a:p>
            <a:pPr marL="285750" indent="-285750">
              <a:buFont typeface="Arial"/>
              <a:buChar char="•"/>
            </a:pPr>
            <a:r>
              <a:rPr lang="it-IT" b="1" dirty="0">
                <a:latin typeface="+mn-lt"/>
              </a:rPr>
              <a:t>La potenziale situazione di conflitto d’interesse non significa dare valore decisivo ad ogni osservazione strumentale, ma deve essere sempre verificata una valida ragione d’</a:t>
            </a:r>
            <a:r>
              <a:rPr lang="it-IT" b="1" dirty="0" err="1">
                <a:latin typeface="+mn-lt"/>
              </a:rPr>
              <a:t>incompatibilita</a:t>
            </a:r>
            <a:r>
              <a:rPr lang="it-IT" b="1" dirty="0">
                <a:latin typeface="+mn-lt"/>
              </a:rPr>
              <a:t>̀ </a:t>
            </a:r>
            <a:r>
              <a:rPr lang="it-IT" b="1" dirty="0">
                <a:solidFill>
                  <a:srgbClr val="800000"/>
                </a:solidFill>
                <a:latin typeface="+mn-lt"/>
              </a:rPr>
              <a:t>che possa inficiare in modo visibile</a:t>
            </a:r>
            <a:r>
              <a:rPr lang="it-IT" b="1" dirty="0">
                <a:latin typeface="+mn-lt"/>
              </a:rPr>
              <a:t> il buon andamento della P.A... </a:t>
            </a:r>
          </a:p>
          <a:p>
            <a:pPr marL="285750" indent="-285750">
              <a:buFont typeface="Arial"/>
              <a:buChar char="•"/>
            </a:pPr>
            <a:r>
              <a:rPr lang="it-IT" b="1" dirty="0">
                <a:latin typeface="+mn-lt"/>
              </a:rPr>
              <a:t>Nel caso in esame, </a:t>
            </a:r>
            <a:r>
              <a:rPr lang="it-IT" b="1" dirty="0">
                <a:solidFill>
                  <a:srgbClr val="800000"/>
                </a:solidFill>
                <a:latin typeface="+mn-lt"/>
              </a:rPr>
              <a:t>la procedura di gara si è conclusa con l’aggiudicazione </a:t>
            </a:r>
            <a:r>
              <a:rPr lang="it-IT" b="1" dirty="0">
                <a:latin typeface="+mn-lt"/>
              </a:rPr>
              <a:t>e non ha senso parlare di un intervento di prevenzione ante-corruttiva”. </a:t>
            </a:r>
            <a:endParaRPr lang="it-IT" b="1" dirty="0">
              <a:effectLst/>
              <a:latin typeface="+mn-lt"/>
            </a:endParaRPr>
          </a:p>
        </p:txBody>
      </p:sp>
      <p:pic>
        <p:nvPicPr>
          <p:cNvPr id="4"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152400" y="2204864"/>
            <a:ext cx="1481452" cy="3504151"/>
          </a:xfrm>
          <a:prstGeom prst="rect">
            <a:avLst/>
          </a:prstGeom>
        </p:spPr>
      </p:pic>
    </p:spTree>
    <p:extLst>
      <p:ext uri="{BB962C8B-B14F-4D97-AF65-F5344CB8AC3E}">
        <p14:creationId xmlns:p14="http://schemas.microsoft.com/office/powerpoint/2010/main" val="26545640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33600" y="1447800"/>
            <a:ext cx="6740255" cy="5078314"/>
          </a:xfrm>
          <a:prstGeom prst="rect">
            <a:avLst/>
          </a:prstGeom>
          <a:noFill/>
        </p:spPr>
        <p:txBody>
          <a:bodyPr wrap="square" rtlCol="0">
            <a:spAutoFit/>
          </a:bodyPr>
          <a:lstStyle/>
          <a:p>
            <a:r>
              <a:rPr lang="it-IT" b="1" dirty="0">
                <a:latin typeface="+mn-lt"/>
              </a:rPr>
              <a:t>PARERE ANAC DEL 25/02/2015</a:t>
            </a:r>
          </a:p>
          <a:p>
            <a:r>
              <a:rPr lang="it-IT" b="1" dirty="0">
                <a:latin typeface="+mn-lt"/>
              </a:rPr>
              <a:t>AG11/2015/AC </a:t>
            </a:r>
            <a:r>
              <a:rPr lang="it-IT" dirty="0">
                <a:latin typeface="+mn-lt"/>
              </a:rPr>
              <a:t>- Comune di Torrenova – sussistenza del conflitto di interesse </a:t>
            </a:r>
            <a:r>
              <a:rPr lang="it-IT" i="1" dirty="0">
                <a:latin typeface="+mn-lt"/>
              </a:rPr>
              <a:t>ex </a:t>
            </a:r>
            <a:r>
              <a:rPr lang="it-IT" dirty="0">
                <a:latin typeface="+mn-lt"/>
              </a:rPr>
              <a:t>art. 6- bis l. 241/1990 – richiesta di parere </a:t>
            </a:r>
          </a:p>
          <a:p>
            <a:endParaRPr lang="it-IT" dirty="0">
              <a:latin typeface="+mn-lt"/>
            </a:endParaRPr>
          </a:p>
          <a:p>
            <a:r>
              <a:rPr lang="it-IT" b="1" dirty="0">
                <a:solidFill>
                  <a:srgbClr val="800000"/>
                </a:solidFill>
                <a:latin typeface="+mn-lt"/>
              </a:rPr>
              <a:t>IL PARERE</a:t>
            </a:r>
          </a:p>
          <a:p>
            <a:endParaRPr lang="it-IT" dirty="0">
              <a:latin typeface="+mn-lt"/>
            </a:endParaRPr>
          </a:p>
          <a:p>
            <a:pPr marL="285750" indent="-285750">
              <a:buFont typeface="Arial"/>
              <a:buChar char="•"/>
            </a:pPr>
            <a:r>
              <a:rPr lang="it-IT" b="1" dirty="0">
                <a:latin typeface="+mn-lt"/>
              </a:rPr>
              <a:t>Ai sensi dell’art. 6-bis della l. 241/1990, in combinato disposto con l’art. 7, co. 1, del </a:t>
            </a:r>
            <a:r>
              <a:rPr lang="it-IT" b="1" dirty="0" err="1">
                <a:latin typeface="+mn-lt"/>
              </a:rPr>
              <a:t>d.p.r.</a:t>
            </a:r>
            <a:r>
              <a:rPr lang="it-IT" b="1" dirty="0">
                <a:latin typeface="+mn-lt"/>
              </a:rPr>
              <a:t> 62/2013 e delle indicazioni contenute nell’Allegato 1 del PNA, </a:t>
            </a:r>
          </a:p>
          <a:p>
            <a:pPr marL="285750" indent="-285750">
              <a:buFont typeface="Arial"/>
              <a:buChar char="•"/>
            </a:pPr>
            <a:r>
              <a:rPr lang="it-IT" b="1" dirty="0">
                <a:solidFill>
                  <a:srgbClr val="FF0000"/>
                </a:solidFill>
                <a:latin typeface="+mn-lt"/>
              </a:rPr>
              <a:t>sussiste un potenziale conflitto di interessi </a:t>
            </a:r>
            <a:r>
              <a:rPr lang="it-IT" b="1" dirty="0">
                <a:latin typeface="+mn-lt"/>
              </a:rPr>
              <a:t>in capo al </a:t>
            </a:r>
            <a:r>
              <a:rPr lang="it-IT" b="1" dirty="0">
                <a:solidFill>
                  <a:srgbClr val="800000"/>
                </a:solidFill>
                <a:latin typeface="+mn-lt"/>
              </a:rPr>
              <a:t>RUP</a:t>
            </a:r>
            <a:r>
              <a:rPr lang="it-IT" b="1" dirty="0">
                <a:latin typeface="+mn-lt"/>
              </a:rPr>
              <a:t> nel caso in cui, in ordine ad un procedimento relativo al rimborso delle spese legali</a:t>
            </a:r>
            <a:r>
              <a:rPr lang="it-IT" b="1" dirty="0">
                <a:solidFill>
                  <a:srgbClr val="800000"/>
                </a:solidFill>
                <a:latin typeface="+mn-lt"/>
              </a:rPr>
              <a:t> </a:t>
            </a:r>
            <a:r>
              <a:rPr lang="it-IT" b="1" dirty="0">
                <a:solidFill>
                  <a:srgbClr val="008000"/>
                </a:solidFill>
                <a:latin typeface="+mn-lt"/>
              </a:rPr>
              <a:t>in favore di un ex dipendente </a:t>
            </a:r>
            <a:r>
              <a:rPr lang="it-IT" b="1" dirty="0">
                <a:latin typeface="+mn-lt"/>
              </a:rPr>
              <a:t>di un ente locale, tale </a:t>
            </a:r>
            <a:r>
              <a:rPr lang="it-IT" b="1" dirty="0">
                <a:solidFill>
                  <a:srgbClr val="0000FF"/>
                </a:solidFill>
                <a:latin typeface="+mn-lt"/>
              </a:rPr>
              <a:t>difensore</a:t>
            </a:r>
            <a:r>
              <a:rPr lang="it-IT" b="1" dirty="0">
                <a:latin typeface="+mn-lt"/>
              </a:rPr>
              <a:t> presti la propria </a:t>
            </a:r>
            <a:r>
              <a:rPr lang="it-IT" b="1" dirty="0" err="1">
                <a:latin typeface="+mn-lt"/>
              </a:rPr>
              <a:t>attivita</a:t>
            </a:r>
            <a:r>
              <a:rPr lang="it-IT" b="1" dirty="0">
                <a:latin typeface="+mn-lt"/>
              </a:rPr>
              <a:t>̀ professionale in favore dello stesso </a:t>
            </a:r>
            <a:r>
              <a:rPr lang="it-IT" b="1" dirty="0">
                <a:solidFill>
                  <a:srgbClr val="800000"/>
                </a:solidFill>
                <a:latin typeface="+mn-lt"/>
              </a:rPr>
              <a:t>responsabile del procedimento</a:t>
            </a:r>
            <a:r>
              <a:rPr lang="it-IT" b="1" dirty="0">
                <a:latin typeface="+mn-lt"/>
              </a:rPr>
              <a:t> e l’</a:t>
            </a:r>
            <a:r>
              <a:rPr lang="it-IT" b="1" dirty="0">
                <a:solidFill>
                  <a:srgbClr val="008000"/>
                </a:solidFill>
                <a:latin typeface="+mn-lt"/>
              </a:rPr>
              <a:t>ex dipendente </a:t>
            </a:r>
            <a:r>
              <a:rPr lang="it-IT" b="1" dirty="0">
                <a:latin typeface="+mn-lt"/>
              </a:rPr>
              <a:t>sia chiamato, in </a:t>
            </a:r>
            <a:r>
              <a:rPr lang="it-IT" b="1" dirty="0" err="1">
                <a:latin typeface="+mn-lt"/>
              </a:rPr>
              <a:t>qualita</a:t>
            </a:r>
            <a:r>
              <a:rPr lang="it-IT" b="1" dirty="0">
                <a:latin typeface="+mn-lt"/>
              </a:rPr>
              <a:t>̀ di testimone, ad intervenire in giudizi in cui il </a:t>
            </a:r>
            <a:r>
              <a:rPr lang="it-IT" b="1" dirty="0">
                <a:solidFill>
                  <a:srgbClr val="800000"/>
                </a:solidFill>
                <a:latin typeface="+mn-lt"/>
              </a:rPr>
              <a:t>RUP</a:t>
            </a:r>
            <a:r>
              <a:rPr lang="it-IT" b="1" dirty="0">
                <a:latin typeface="+mn-lt"/>
              </a:rPr>
              <a:t> è direttamente interessato. </a:t>
            </a:r>
          </a:p>
          <a:p>
            <a:endParaRPr lang="it-IT" dirty="0">
              <a:latin typeface="+mn-lt"/>
            </a:endParaRPr>
          </a:p>
          <a:p>
            <a:r>
              <a:rPr lang="it-IT" dirty="0">
                <a:latin typeface="+mn-lt"/>
              </a:rPr>
              <a:t> </a:t>
            </a:r>
          </a:p>
        </p:txBody>
      </p:sp>
      <p:pic>
        <p:nvPicPr>
          <p:cNvPr id="4"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304800" y="2204864"/>
            <a:ext cx="1481452" cy="3504151"/>
          </a:xfrm>
          <a:prstGeom prst="rect">
            <a:avLst/>
          </a:prstGeom>
        </p:spPr>
      </p:pic>
    </p:spTree>
    <p:extLst>
      <p:ext uri="{BB962C8B-B14F-4D97-AF65-F5344CB8AC3E}">
        <p14:creationId xmlns:p14="http://schemas.microsoft.com/office/powerpoint/2010/main" val="3899519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0" y="1295400"/>
            <a:ext cx="6740255" cy="4801315"/>
          </a:xfrm>
          <a:prstGeom prst="rect">
            <a:avLst/>
          </a:prstGeom>
          <a:noFill/>
        </p:spPr>
        <p:txBody>
          <a:bodyPr wrap="square" rtlCol="0">
            <a:spAutoFit/>
          </a:bodyPr>
          <a:lstStyle/>
          <a:p>
            <a:r>
              <a:rPr lang="it-IT" b="1" dirty="0">
                <a:latin typeface="+mn-lt"/>
              </a:rPr>
              <a:t>PARERE ANAC DEL 25/02/2015</a:t>
            </a:r>
          </a:p>
          <a:p>
            <a:r>
              <a:rPr lang="it-IT" b="1" dirty="0">
                <a:latin typeface="+mn-lt"/>
              </a:rPr>
              <a:t>AG11/2015/AC </a:t>
            </a:r>
            <a:r>
              <a:rPr lang="it-IT" dirty="0">
                <a:latin typeface="+mn-lt"/>
              </a:rPr>
              <a:t>- Comune di Torrenova – sussistenza del conflitto di interesse </a:t>
            </a:r>
            <a:r>
              <a:rPr lang="it-IT" i="1" dirty="0">
                <a:latin typeface="+mn-lt"/>
              </a:rPr>
              <a:t>ex </a:t>
            </a:r>
            <a:r>
              <a:rPr lang="it-IT" dirty="0">
                <a:latin typeface="+mn-lt"/>
              </a:rPr>
              <a:t>art. 6- bis l. 241/1990 – richiesta di parere </a:t>
            </a:r>
          </a:p>
          <a:p>
            <a:endParaRPr lang="it-IT" dirty="0">
              <a:latin typeface="+mn-lt"/>
            </a:endParaRPr>
          </a:p>
          <a:p>
            <a:r>
              <a:rPr lang="it-IT" b="1" dirty="0">
                <a:solidFill>
                  <a:srgbClr val="800000"/>
                </a:solidFill>
                <a:latin typeface="+mn-lt"/>
              </a:rPr>
              <a:t>IL CASO</a:t>
            </a:r>
          </a:p>
          <a:p>
            <a:endParaRPr lang="it-IT" dirty="0">
              <a:latin typeface="+mn-lt"/>
            </a:endParaRPr>
          </a:p>
          <a:p>
            <a:pPr marL="285750" indent="-285750">
              <a:buFont typeface="Arial"/>
              <a:buChar char="•"/>
            </a:pPr>
            <a:r>
              <a:rPr lang="it-IT" b="1" dirty="0">
                <a:latin typeface="+mn-lt"/>
              </a:rPr>
              <a:t>Il </a:t>
            </a:r>
            <a:r>
              <a:rPr lang="it-IT" b="1" dirty="0">
                <a:solidFill>
                  <a:srgbClr val="800000"/>
                </a:solidFill>
                <a:latin typeface="+mn-lt"/>
              </a:rPr>
              <a:t>responsabile di settore </a:t>
            </a:r>
            <a:r>
              <a:rPr lang="it-IT" b="1" dirty="0">
                <a:latin typeface="+mn-lt"/>
              </a:rPr>
              <a:t>ha segnalato al </a:t>
            </a:r>
            <a:r>
              <a:rPr lang="it-IT" b="1" dirty="0">
                <a:solidFill>
                  <a:srgbClr val="FF0000"/>
                </a:solidFill>
                <a:latin typeface="+mn-lt"/>
              </a:rPr>
              <a:t>segretario comunale</a:t>
            </a:r>
            <a:r>
              <a:rPr lang="it-IT" b="1" dirty="0">
                <a:latin typeface="+mn-lt"/>
              </a:rPr>
              <a:t>, in qualità di responsabile della prevenzione della corruzione, </a:t>
            </a:r>
          </a:p>
          <a:p>
            <a:pPr marL="285750" indent="-285750">
              <a:buFont typeface="Arial"/>
              <a:buChar char="•"/>
            </a:pPr>
            <a:r>
              <a:rPr lang="it-IT" b="1" dirty="0">
                <a:latin typeface="+mn-lt"/>
              </a:rPr>
              <a:t>che il </a:t>
            </a:r>
            <a:r>
              <a:rPr lang="it-IT" b="1" dirty="0">
                <a:solidFill>
                  <a:srgbClr val="0000FF"/>
                </a:solidFill>
                <a:latin typeface="+mn-lt"/>
              </a:rPr>
              <a:t>difensore </a:t>
            </a:r>
            <a:r>
              <a:rPr lang="it-IT" b="1" dirty="0">
                <a:solidFill>
                  <a:srgbClr val="008000"/>
                </a:solidFill>
                <a:latin typeface="+mn-lt"/>
              </a:rPr>
              <a:t>dell’ex dipendente dell’ente </a:t>
            </a:r>
            <a:r>
              <a:rPr lang="it-IT" b="1" dirty="0">
                <a:latin typeface="+mn-lt"/>
              </a:rPr>
              <a:t>(che ha presentato la parcella oggetto del procedimento di rimborso)</a:t>
            </a:r>
          </a:p>
          <a:p>
            <a:pPr marL="285750" indent="-285750">
              <a:buFont typeface="Arial"/>
              <a:buChar char="•"/>
            </a:pPr>
            <a:r>
              <a:rPr lang="it-IT" b="1" dirty="0">
                <a:latin typeface="+mn-lt"/>
              </a:rPr>
              <a:t>è altresì </a:t>
            </a:r>
            <a:r>
              <a:rPr lang="it-IT" b="1" dirty="0">
                <a:solidFill>
                  <a:srgbClr val="0000FF"/>
                </a:solidFill>
                <a:latin typeface="+mn-lt"/>
              </a:rPr>
              <a:t>difensore dello stesso responsabile di settore </a:t>
            </a:r>
            <a:r>
              <a:rPr lang="it-IT" b="1" dirty="0">
                <a:latin typeface="+mn-lt"/>
              </a:rPr>
              <a:t>in vari giudizi ancora pendenti; </a:t>
            </a:r>
          </a:p>
          <a:p>
            <a:pPr marL="285750" indent="-285750">
              <a:buFont typeface="Arial"/>
              <a:buChar char="•"/>
            </a:pPr>
            <a:r>
              <a:rPr lang="it-IT" b="1" dirty="0">
                <a:latin typeface="+mn-lt"/>
              </a:rPr>
              <a:t>inoltre il </a:t>
            </a:r>
            <a:r>
              <a:rPr lang="it-IT" b="1" dirty="0">
                <a:solidFill>
                  <a:srgbClr val="008000"/>
                </a:solidFill>
                <a:latin typeface="+mn-lt"/>
              </a:rPr>
              <a:t>predetto ex dipendente </a:t>
            </a:r>
            <a:r>
              <a:rPr lang="it-IT" b="1" dirty="0">
                <a:latin typeface="+mn-lt"/>
              </a:rPr>
              <a:t>è citato, in qualità di testimone, in alcuni dei giudizi in cui lo stesso </a:t>
            </a:r>
            <a:r>
              <a:rPr lang="it-IT" b="1" dirty="0">
                <a:solidFill>
                  <a:srgbClr val="800000"/>
                </a:solidFill>
                <a:latin typeface="+mn-lt"/>
              </a:rPr>
              <a:t>responsabile</a:t>
            </a:r>
            <a:r>
              <a:rPr lang="it-IT" b="1" dirty="0">
                <a:latin typeface="+mn-lt"/>
              </a:rPr>
              <a:t> </a:t>
            </a:r>
            <a:r>
              <a:rPr lang="it-IT" b="1" dirty="0">
                <a:solidFill>
                  <a:srgbClr val="800000"/>
                </a:solidFill>
                <a:latin typeface="+mn-lt"/>
              </a:rPr>
              <a:t>(di settore) </a:t>
            </a:r>
            <a:r>
              <a:rPr lang="it-IT" b="1" dirty="0">
                <a:latin typeface="+mn-lt"/>
              </a:rPr>
              <a:t>è direttamente interessato. </a:t>
            </a:r>
          </a:p>
          <a:p>
            <a:endParaRPr lang="it-IT" dirty="0">
              <a:latin typeface="+mn-lt"/>
            </a:endParaRPr>
          </a:p>
          <a:p>
            <a:r>
              <a:rPr lang="it-IT" dirty="0">
                <a:latin typeface="+mn-lt"/>
              </a:rPr>
              <a:t> </a:t>
            </a:r>
          </a:p>
        </p:txBody>
      </p:sp>
      <p:pic>
        <p:nvPicPr>
          <p:cNvPr id="4"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381000" y="2133600"/>
            <a:ext cx="1481452" cy="3504151"/>
          </a:xfrm>
          <a:prstGeom prst="rect">
            <a:avLst/>
          </a:prstGeom>
        </p:spPr>
      </p:pic>
    </p:spTree>
    <p:extLst>
      <p:ext uri="{BB962C8B-B14F-4D97-AF65-F5344CB8AC3E}">
        <p14:creationId xmlns:p14="http://schemas.microsoft.com/office/powerpoint/2010/main" val="278987453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28800" y="1219200"/>
            <a:ext cx="7172859" cy="5355313"/>
          </a:xfrm>
          <a:prstGeom prst="rect">
            <a:avLst/>
          </a:prstGeom>
          <a:noFill/>
        </p:spPr>
        <p:txBody>
          <a:bodyPr wrap="square" rtlCol="0">
            <a:spAutoFit/>
          </a:bodyPr>
          <a:lstStyle/>
          <a:p>
            <a:r>
              <a:rPr lang="it-IT" b="1" dirty="0">
                <a:latin typeface="+mn-lt"/>
              </a:rPr>
              <a:t>PARERE ANAC DEL 25/02/2015</a:t>
            </a:r>
          </a:p>
          <a:p>
            <a:r>
              <a:rPr lang="it-IT" b="1" dirty="0">
                <a:latin typeface="+mn-lt"/>
              </a:rPr>
              <a:t>AG11/2015/AC </a:t>
            </a:r>
            <a:r>
              <a:rPr lang="it-IT" dirty="0">
                <a:latin typeface="+mn-lt"/>
              </a:rPr>
              <a:t>- Comune di Torrenova – sussistenza del conflitto di interesse </a:t>
            </a:r>
            <a:r>
              <a:rPr lang="it-IT" i="1" dirty="0">
                <a:latin typeface="+mn-lt"/>
              </a:rPr>
              <a:t>ex </a:t>
            </a:r>
            <a:r>
              <a:rPr lang="it-IT" dirty="0">
                <a:latin typeface="+mn-lt"/>
              </a:rPr>
              <a:t>art. 6- bis l. 241/1990 – richiesta di parere </a:t>
            </a:r>
          </a:p>
          <a:p>
            <a:endParaRPr lang="it-IT" dirty="0">
              <a:latin typeface="+mn-lt"/>
            </a:endParaRPr>
          </a:p>
          <a:p>
            <a:r>
              <a:rPr lang="it-IT" b="1" dirty="0">
                <a:solidFill>
                  <a:srgbClr val="800000"/>
                </a:solidFill>
                <a:latin typeface="+mn-lt"/>
              </a:rPr>
              <a:t>IL CASO</a:t>
            </a:r>
          </a:p>
          <a:p>
            <a:endParaRPr lang="it-IT" dirty="0">
              <a:latin typeface="+mn-lt"/>
            </a:endParaRPr>
          </a:p>
          <a:p>
            <a:pPr marL="285750" indent="-285750">
              <a:buFont typeface="Arial"/>
              <a:buChar char="•"/>
            </a:pPr>
            <a:r>
              <a:rPr lang="it-IT" b="1" dirty="0">
                <a:latin typeface="+mn-lt"/>
              </a:rPr>
              <a:t>In simili circostanze, stante il rapporto diretto e di fiducia del </a:t>
            </a:r>
            <a:r>
              <a:rPr lang="it-IT" b="1" dirty="0">
                <a:solidFill>
                  <a:srgbClr val="800000"/>
                </a:solidFill>
                <a:latin typeface="+mn-lt"/>
              </a:rPr>
              <a:t>responsabile di settore </a:t>
            </a:r>
            <a:r>
              <a:rPr lang="it-IT" b="1" dirty="0">
                <a:latin typeface="+mn-lt"/>
              </a:rPr>
              <a:t>con il </a:t>
            </a:r>
            <a:r>
              <a:rPr lang="it-IT" b="1" dirty="0">
                <a:solidFill>
                  <a:srgbClr val="0000FF"/>
                </a:solidFill>
                <a:latin typeface="+mn-lt"/>
              </a:rPr>
              <a:t>difensore</a:t>
            </a:r>
            <a:r>
              <a:rPr lang="it-IT" b="1" dirty="0">
                <a:latin typeface="+mn-lt"/>
              </a:rPr>
              <a:t> dell’</a:t>
            </a:r>
            <a:r>
              <a:rPr lang="it-IT" b="1" dirty="0">
                <a:solidFill>
                  <a:srgbClr val="008000"/>
                </a:solidFill>
                <a:latin typeface="+mn-lt"/>
              </a:rPr>
              <a:t>ex dipendente</a:t>
            </a:r>
            <a:r>
              <a:rPr lang="it-IT" b="1" dirty="0">
                <a:latin typeface="+mn-lt"/>
              </a:rPr>
              <a:t> dell’ente ed il ruolo di </a:t>
            </a:r>
            <a:r>
              <a:rPr lang="it-IT" b="1" dirty="0">
                <a:solidFill>
                  <a:srgbClr val="008000"/>
                </a:solidFill>
                <a:latin typeface="+mn-lt"/>
              </a:rPr>
              <a:t>quest’ultimo</a:t>
            </a:r>
            <a:r>
              <a:rPr lang="it-IT" b="1" dirty="0">
                <a:latin typeface="+mn-lt"/>
              </a:rPr>
              <a:t> (testimone in alcuni giudizi in cui lo stesso responsabile è direttamente coinvolto), </a:t>
            </a:r>
          </a:p>
          <a:p>
            <a:pPr marL="285750" indent="-285750">
              <a:buFont typeface="Arial"/>
              <a:buChar char="•"/>
            </a:pPr>
            <a:r>
              <a:rPr lang="it-IT" b="1" dirty="0">
                <a:latin typeface="+mn-lt"/>
              </a:rPr>
              <a:t>sembra sussistere un coinvolgimento della sfera privata del predetto </a:t>
            </a:r>
            <a:r>
              <a:rPr lang="it-IT" b="1" dirty="0">
                <a:solidFill>
                  <a:srgbClr val="800000"/>
                </a:solidFill>
                <a:latin typeface="+mn-lt"/>
              </a:rPr>
              <a:t>responsabile di settore </a:t>
            </a:r>
            <a:r>
              <a:rPr lang="it-IT" b="1" dirty="0">
                <a:latin typeface="+mn-lt"/>
              </a:rPr>
              <a:t>nel procedimento </a:t>
            </a:r>
            <a:r>
              <a:rPr lang="it-IT" b="1" i="1" dirty="0">
                <a:latin typeface="+mn-lt"/>
              </a:rPr>
              <a:t>de quo, </a:t>
            </a:r>
            <a:r>
              <a:rPr lang="it-IT" b="1" dirty="0">
                <a:latin typeface="+mn-lt"/>
              </a:rPr>
              <a:t>tale da configurare la sussistenza di un potenziale conflitto di interessi. </a:t>
            </a:r>
          </a:p>
          <a:p>
            <a:pPr marL="285750" indent="-285750">
              <a:buFont typeface="Arial"/>
              <a:buChar char="•"/>
            </a:pPr>
            <a:r>
              <a:rPr lang="it-IT" b="1" dirty="0">
                <a:latin typeface="+mn-lt"/>
              </a:rPr>
              <a:t>Circostanza, questa, che determinerebbe un </a:t>
            </a:r>
            <a:r>
              <a:rPr lang="it-IT" b="1" dirty="0">
                <a:solidFill>
                  <a:srgbClr val="800000"/>
                </a:solidFill>
                <a:latin typeface="+mn-lt"/>
              </a:rPr>
              <a:t>obbligo di astensione </a:t>
            </a:r>
            <a:r>
              <a:rPr lang="it-IT" b="1" dirty="0">
                <a:latin typeface="+mn-lt"/>
              </a:rPr>
              <a:t>da parte dello stesso </a:t>
            </a:r>
            <a:r>
              <a:rPr lang="it-IT" b="1" dirty="0">
                <a:solidFill>
                  <a:srgbClr val="800000"/>
                </a:solidFill>
                <a:latin typeface="+mn-lt"/>
              </a:rPr>
              <a:t>responsabile</a:t>
            </a:r>
            <a:r>
              <a:rPr lang="it-IT" b="1" dirty="0">
                <a:latin typeface="+mn-lt"/>
              </a:rPr>
              <a:t>, trattandosi di una situazione potenzialmente idonea a minare le condizioni di </a:t>
            </a:r>
            <a:r>
              <a:rPr lang="it-IT" b="1" dirty="0" err="1">
                <a:latin typeface="+mn-lt"/>
              </a:rPr>
              <a:t>imparzialita</a:t>
            </a:r>
            <a:r>
              <a:rPr lang="it-IT" b="1" dirty="0">
                <a:latin typeface="+mn-lt"/>
              </a:rPr>
              <a:t>̀ richieste nell’esercizio della sua funzione. </a:t>
            </a:r>
          </a:p>
          <a:p>
            <a:endParaRPr lang="it-IT" b="1" dirty="0">
              <a:latin typeface="+mn-lt"/>
            </a:endParaRPr>
          </a:p>
          <a:p>
            <a:r>
              <a:rPr lang="it-IT" dirty="0">
                <a:latin typeface="+mn-lt"/>
              </a:rPr>
              <a:t> </a:t>
            </a:r>
          </a:p>
        </p:txBody>
      </p:sp>
      <p:pic>
        <p:nvPicPr>
          <p:cNvPr id="4"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304800" y="2204864"/>
            <a:ext cx="1481452" cy="3504151"/>
          </a:xfrm>
          <a:prstGeom prst="rect">
            <a:avLst/>
          </a:prstGeom>
        </p:spPr>
      </p:pic>
    </p:spTree>
    <p:extLst>
      <p:ext uri="{BB962C8B-B14F-4D97-AF65-F5344CB8AC3E}">
        <p14:creationId xmlns:p14="http://schemas.microsoft.com/office/powerpoint/2010/main" val="55108092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38400" y="1600200"/>
            <a:ext cx="6518487" cy="4801314"/>
          </a:xfrm>
          <a:prstGeom prst="rect">
            <a:avLst/>
          </a:prstGeom>
          <a:noFill/>
        </p:spPr>
        <p:txBody>
          <a:bodyPr wrap="square" rtlCol="0">
            <a:spAutoFit/>
          </a:bodyPr>
          <a:lstStyle/>
          <a:p>
            <a:r>
              <a:rPr lang="it-IT" b="1" dirty="0">
                <a:latin typeface="+mn-lt"/>
              </a:rPr>
              <a:t>PARERE ANAC DEL 25/02/2015</a:t>
            </a:r>
          </a:p>
          <a:p>
            <a:r>
              <a:rPr lang="it-IT" b="1" dirty="0">
                <a:latin typeface="+mn-lt"/>
              </a:rPr>
              <a:t>AG11/2015/AC </a:t>
            </a:r>
            <a:r>
              <a:rPr lang="it-IT" dirty="0">
                <a:latin typeface="+mn-lt"/>
              </a:rPr>
              <a:t>- Comune di Torrenova – sussistenza del conflitto di interesse </a:t>
            </a:r>
            <a:r>
              <a:rPr lang="it-IT" i="1" dirty="0">
                <a:latin typeface="+mn-lt"/>
              </a:rPr>
              <a:t>ex </a:t>
            </a:r>
            <a:r>
              <a:rPr lang="it-IT" dirty="0">
                <a:latin typeface="+mn-lt"/>
              </a:rPr>
              <a:t>art. 6- bis l. 241/1990 – richiesta di parere </a:t>
            </a:r>
          </a:p>
          <a:p>
            <a:endParaRPr lang="it-IT" dirty="0">
              <a:latin typeface="+mn-lt"/>
            </a:endParaRPr>
          </a:p>
          <a:p>
            <a:r>
              <a:rPr lang="it-IT" b="1" dirty="0">
                <a:solidFill>
                  <a:srgbClr val="800000"/>
                </a:solidFill>
                <a:latin typeface="+mn-lt"/>
              </a:rPr>
              <a:t>IL CASO</a:t>
            </a:r>
          </a:p>
          <a:p>
            <a:pPr marL="285750" indent="-285750">
              <a:buFont typeface="Arial"/>
              <a:buChar char="•"/>
            </a:pPr>
            <a:r>
              <a:rPr lang="it-IT" b="1" dirty="0">
                <a:latin typeface="+mn-lt"/>
              </a:rPr>
              <a:t>Sembra opportuno evidenziare che sulla base delle chiare indicazioni del PNA sul tema, la valutazione della specifica fattispecie è rimessa al </a:t>
            </a:r>
            <a:r>
              <a:rPr lang="it-IT" b="1" dirty="0">
                <a:solidFill>
                  <a:srgbClr val="800000"/>
                </a:solidFill>
                <a:latin typeface="+mn-lt"/>
              </a:rPr>
              <a:t>dirigente destinatario della segnalazione</a:t>
            </a:r>
            <a:r>
              <a:rPr lang="it-IT" b="1" dirty="0">
                <a:latin typeface="+mn-lt"/>
              </a:rPr>
              <a:t>, </a:t>
            </a:r>
          </a:p>
          <a:p>
            <a:pPr marL="285750" indent="-285750">
              <a:buFont typeface="Arial"/>
              <a:buChar char="•"/>
            </a:pPr>
            <a:r>
              <a:rPr lang="it-IT" b="1" dirty="0">
                <a:latin typeface="+mn-lt"/>
              </a:rPr>
              <a:t>il quale deve </a:t>
            </a:r>
            <a:r>
              <a:rPr lang="it-IT" b="1" dirty="0">
                <a:solidFill>
                  <a:srgbClr val="800000"/>
                </a:solidFill>
                <a:latin typeface="+mn-lt"/>
              </a:rPr>
              <a:t>rispondere per iscritto </a:t>
            </a:r>
            <a:r>
              <a:rPr lang="it-IT" b="1" dirty="0">
                <a:latin typeface="+mn-lt"/>
              </a:rPr>
              <a:t>al dipendente medesimo </a:t>
            </a:r>
            <a:r>
              <a:rPr lang="it-IT" b="1" dirty="0">
                <a:solidFill>
                  <a:srgbClr val="800000"/>
                </a:solidFill>
                <a:latin typeface="+mn-lt"/>
              </a:rPr>
              <a:t>sollevandolo dall’incarico </a:t>
            </a:r>
            <a:r>
              <a:rPr lang="it-IT" b="1" dirty="0">
                <a:latin typeface="+mn-lt"/>
              </a:rPr>
              <a:t>(ed individuando, in tal caso, altro dipendente quale responsabile del procedimento) </a:t>
            </a:r>
          </a:p>
          <a:p>
            <a:pPr marL="285750" indent="-285750">
              <a:buFont typeface="Arial"/>
              <a:buChar char="•"/>
            </a:pPr>
            <a:r>
              <a:rPr lang="it-IT" b="1" dirty="0">
                <a:solidFill>
                  <a:srgbClr val="800000"/>
                </a:solidFill>
                <a:latin typeface="+mn-lt"/>
              </a:rPr>
              <a:t>oppure motivando espressamente le ragioni che consentono comunque l’espletamento dell’attività </a:t>
            </a:r>
            <a:r>
              <a:rPr lang="it-IT" b="1" dirty="0">
                <a:latin typeface="+mn-lt"/>
              </a:rPr>
              <a:t>da parte del dipendente stesso. </a:t>
            </a:r>
          </a:p>
          <a:p>
            <a:endParaRPr lang="it-IT" b="1" dirty="0">
              <a:latin typeface="+mn-lt"/>
            </a:endParaRPr>
          </a:p>
          <a:p>
            <a:r>
              <a:rPr lang="it-IT" dirty="0">
                <a:latin typeface="+mn-lt"/>
              </a:rPr>
              <a:t> </a:t>
            </a:r>
          </a:p>
        </p:txBody>
      </p:sp>
      <p:pic>
        <p:nvPicPr>
          <p:cNvPr id="4"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457200" y="2204864"/>
            <a:ext cx="1481452" cy="3504151"/>
          </a:xfrm>
          <a:prstGeom prst="rect">
            <a:avLst/>
          </a:prstGeom>
        </p:spPr>
      </p:pic>
    </p:spTree>
    <p:extLst>
      <p:ext uri="{BB962C8B-B14F-4D97-AF65-F5344CB8AC3E}">
        <p14:creationId xmlns:p14="http://schemas.microsoft.com/office/powerpoint/2010/main" val="1220762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p:txBody>
          <a:bodyPr/>
          <a:lstStyle/>
          <a:p>
            <a:fld id="{44DC1984-2836-4B46-947B-6435B48BF971}" type="slidenum">
              <a:rPr lang="it-IT" smtClean="0"/>
              <a:pPr/>
              <a:t>9</a:t>
            </a:fld>
            <a:endParaRPr lang="it-IT"/>
          </a:p>
        </p:txBody>
      </p:sp>
      <p:sp>
        <p:nvSpPr>
          <p:cNvPr id="6" name="TextBox 5"/>
          <p:cNvSpPr txBox="1"/>
          <p:nvPr/>
        </p:nvSpPr>
        <p:spPr>
          <a:xfrm>
            <a:off x="323528" y="3284984"/>
            <a:ext cx="6120680" cy="1815882"/>
          </a:xfrm>
          <a:prstGeom prst="rect">
            <a:avLst/>
          </a:prstGeom>
          <a:noFill/>
        </p:spPr>
        <p:txBody>
          <a:bodyPr wrap="square">
            <a:spAutoFit/>
          </a:bodyPr>
          <a:lstStyle/>
          <a:p>
            <a:pPr marL="457200" indent="-457200">
              <a:buFont typeface="Arial"/>
              <a:buChar char="•"/>
              <a:defRPr/>
            </a:pPr>
            <a:r>
              <a:rPr lang="it-IT" sz="2800" b="1" dirty="0">
                <a:cs typeface="+mn-cs"/>
              </a:rPr>
              <a:t>In concreto, Marta a quale rischio/i esporrebbe l’amministrazione, se decidesse di attuare quella decisione?</a:t>
            </a:r>
          </a:p>
        </p:txBody>
      </p:sp>
      <p:pic>
        <p:nvPicPr>
          <p:cNvPr id="2" name="Picture 1" descr="Marta.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6492252" y="314393"/>
            <a:ext cx="2651748" cy="6525344"/>
          </a:xfrm>
          <a:prstGeom prst="rect">
            <a:avLst/>
          </a:prstGeom>
        </p:spPr>
      </p:pic>
      <p:sp>
        <p:nvSpPr>
          <p:cNvPr id="3" name="Heptagon 2"/>
          <p:cNvSpPr/>
          <p:nvPr/>
        </p:nvSpPr>
        <p:spPr>
          <a:xfrm>
            <a:off x="395536" y="1700808"/>
            <a:ext cx="1368152" cy="1152128"/>
          </a:xfrm>
          <a:prstGeom prst="hep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4000" b="1" dirty="0"/>
              <a:t>4</a:t>
            </a:r>
          </a:p>
        </p:txBody>
      </p:sp>
    </p:spTree>
    <p:extLst>
      <p:ext uri="{BB962C8B-B14F-4D97-AF65-F5344CB8AC3E}">
        <p14:creationId xmlns:p14="http://schemas.microsoft.com/office/powerpoint/2010/main" val="11321023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81200" y="990600"/>
            <a:ext cx="6964843" cy="5909310"/>
          </a:xfrm>
          <a:prstGeom prst="rect">
            <a:avLst/>
          </a:prstGeom>
          <a:noFill/>
        </p:spPr>
        <p:txBody>
          <a:bodyPr wrap="square" rtlCol="0">
            <a:spAutoFit/>
          </a:bodyPr>
          <a:lstStyle/>
          <a:p>
            <a:r>
              <a:rPr lang="it-IT" b="1" dirty="0">
                <a:latin typeface="+mn-lt"/>
              </a:rPr>
              <a:t>PARERE ANAC DEL 25/02/2015</a:t>
            </a:r>
          </a:p>
          <a:p>
            <a:r>
              <a:rPr lang="it-IT" b="1" dirty="0">
                <a:latin typeface="+mn-lt"/>
              </a:rPr>
              <a:t>AG11/2015/AC </a:t>
            </a:r>
            <a:r>
              <a:rPr lang="it-IT" dirty="0">
                <a:latin typeface="+mn-lt"/>
              </a:rPr>
              <a:t>- Comune di Torrenova – sussistenza del conflitto di interesse </a:t>
            </a:r>
            <a:r>
              <a:rPr lang="it-IT" i="1" dirty="0">
                <a:latin typeface="+mn-lt"/>
              </a:rPr>
              <a:t>ex </a:t>
            </a:r>
            <a:r>
              <a:rPr lang="it-IT" dirty="0">
                <a:latin typeface="+mn-lt"/>
              </a:rPr>
              <a:t>art. 6- bis l. 241/1990 – richiesta di parere </a:t>
            </a:r>
          </a:p>
          <a:p>
            <a:endParaRPr lang="it-IT" dirty="0">
              <a:latin typeface="+mn-lt"/>
            </a:endParaRPr>
          </a:p>
          <a:p>
            <a:r>
              <a:rPr lang="it-IT" b="1" dirty="0">
                <a:solidFill>
                  <a:srgbClr val="800000"/>
                </a:solidFill>
                <a:latin typeface="+mn-lt"/>
              </a:rPr>
              <a:t>IL FONDAMENTO</a:t>
            </a:r>
          </a:p>
          <a:p>
            <a:pPr marL="285750" indent="-285750">
              <a:buFont typeface="Arial"/>
              <a:buChar char="•"/>
            </a:pPr>
            <a:r>
              <a:rPr lang="it-IT" b="1" dirty="0">
                <a:latin typeface="+mn-lt"/>
              </a:rPr>
              <a:t>Le disposizioni normative sopra richiamate e le indicazioni del PNA in materia, mirano dunque a </a:t>
            </a:r>
            <a:r>
              <a:rPr lang="it-IT" b="1" dirty="0">
                <a:solidFill>
                  <a:srgbClr val="800000"/>
                </a:solidFill>
                <a:latin typeface="+mn-lt"/>
              </a:rPr>
              <a:t>prevenire situazioni di conflitto di interessi </a:t>
            </a:r>
            <a:r>
              <a:rPr lang="it-IT" b="1" dirty="0">
                <a:latin typeface="+mn-lt"/>
              </a:rPr>
              <a:t>che possano minare il corretto agire amministrativo.</a:t>
            </a:r>
          </a:p>
          <a:p>
            <a:pPr marL="285750" indent="-285750">
              <a:buFont typeface="Arial"/>
              <a:buChar char="•"/>
            </a:pPr>
            <a:r>
              <a:rPr lang="it-IT" b="1" dirty="0">
                <a:latin typeface="+mn-lt"/>
              </a:rPr>
              <a:t>Tali situazioni si verificano quando il dipendente pubblico (RUP e titolari degli uffici competenti ad adottare i pareri, le valutazioni tecniche, gli atti </a:t>
            </a:r>
            <a:r>
              <a:rPr lang="it-IT" b="1" dirty="0" err="1">
                <a:latin typeface="+mn-lt"/>
              </a:rPr>
              <a:t>endoprocedimentali</a:t>
            </a:r>
            <a:r>
              <a:rPr lang="it-IT" b="1" dirty="0">
                <a:latin typeface="+mn-lt"/>
              </a:rPr>
              <a:t> e il provvedimento finale) è portatore di interessi della sua sfera privata, che </a:t>
            </a:r>
            <a:r>
              <a:rPr lang="it-IT" b="1" dirty="0">
                <a:solidFill>
                  <a:srgbClr val="800000"/>
                </a:solidFill>
                <a:latin typeface="+mn-lt"/>
              </a:rPr>
              <a:t>potrebbero influenzare negativamente </a:t>
            </a:r>
            <a:r>
              <a:rPr lang="it-IT" b="1" dirty="0">
                <a:latin typeface="+mn-lt"/>
              </a:rPr>
              <a:t>l’adempimento dei doveri istituzionali; </a:t>
            </a:r>
          </a:p>
          <a:p>
            <a:pPr marL="285750" indent="-285750">
              <a:buFont typeface="Arial"/>
              <a:buChar char="•"/>
            </a:pPr>
            <a:r>
              <a:rPr lang="it-IT" b="1" dirty="0">
                <a:latin typeface="+mn-lt"/>
              </a:rPr>
              <a:t>si tratta, dunque, di situazioni in grado di compromettere, </a:t>
            </a:r>
            <a:r>
              <a:rPr lang="it-IT" b="1" dirty="0">
                <a:solidFill>
                  <a:srgbClr val="800000"/>
                </a:solidFill>
                <a:latin typeface="+mn-lt"/>
              </a:rPr>
              <a:t>anche solo potenzialmente</a:t>
            </a:r>
            <a:r>
              <a:rPr lang="it-IT" b="1" dirty="0">
                <a:latin typeface="+mn-lt"/>
              </a:rPr>
              <a:t>, l’</a:t>
            </a:r>
            <a:r>
              <a:rPr lang="it-IT" b="1" dirty="0" err="1">
                <a:latin typeface="+mn-lt"/>
              </a:rPr>
              <a:t>imparzialita</a:t>
            </a:r>
            <a:r>
              <a:rPr lang="it-IT" b="1" dirty="0">
                <a:latin typeface="+mn-lt"/>
              </a:rPr>
              <a:t>̀ richiesta al dipendente pubblico nell’esercizio del potere decisionale.</a:t>
            </a:r>
          </a:p>
          <a:p>
            <a:pPr marL="285750" indent="-285750">
              <a:buFont typeface="Arial"/>
              <a:buChar char="•"/>
            </a:pPr>
            <a:r>
              <a:rPr lang="it-IT" b="1" dirty="0">
                <a:latin typeface="+mn-lt"/>
              </a:rPr>
              <a:t> La </a:t>
            </a:r>
            <a:r>
              <a:rPr lang="it-IT" b="1" i="1" dirty="0">
                <a:latin typeface="+mn-lt"/>
              </a:rPr>
              <a:t>ratio </a:t>
            </a:r>
            <a:r>
              <a:rPr lang="it-IT" b="1" dirty="0">
                <a:latin typeface="+mn-lt"/>
              </a:rPr>
              <a:t>dell’obbligo di astensione, in simili circostanze, va quindi ricondotta nel principio di </a:t>
            </a:r>
            <a:r>
              <a:rPr lang="it-IT" b="1" dirty="0" err="1">
                <a:solidFill>
                  <a:srgbClr val="800000"/>
                </a:solidFill>
                <a:latin typeface="+mn-lt"/>
              </a:rPr>
              <a:t>imparzialita</a:t>
            </a:r>
            <a:r>
              <a:rPr lang="it-IT" b="1" dirty="0">
                <a:solidFill>
                  <a:srgbClr val="800000"/>
                </a:solidFill>
                <a:latin typeface="+mn-lt"/>
              </a:rPr>
              <a:t>̀</a:t>
            </a:r>
            <a:r>
              <a:rPr lang="it-IT" b="1" dirty="0">
                <a:latin typeface="+mn-lt"/>
              </a:rPr>
              <a:t> dell’azione amministrativa e trova applicazione ogni qualvolta esista un collegamento tra il provvedimento finale e l’interesse del titolare del potere decisionale. </a:t>
            </a:r>
            <a:r>
              <a:rPr lang="it-IT" dirty="0">
                <a:latin typeface="+mn-lt"/>
              </a:rPr>
              <a:t> </a:t>
            </a:r>
          </a:p>
        </p:txBody>
      </p:sp>
      <p:pic>
        <p:nvPicPr>
          <p:cNvPr id="4"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0" y="2204864"/>
            <a:ext cx="1481452" cy="3504151"/>
          </a:xfrm>
          <a:prstGeom prst="rect">
            <a:avLst/>
          </a:prstGeom>
        </p:spPr>
      </p:pic>
    </p:spTree>
    <p:extLst>
      <p:ext uri="{BB962C8B-B14F-4D97-AF65-F5344CB8AC3E}">
        <p14:creationId xmlns:p14="http://schemas.microsoft.com/office/powerpoint/2010/main" val="284329450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4600" y="1676400"/>
            <a:ext cx="6050443" cy="5078313"/>
          </a:xfrm>
          <a:prstGeom prst="rect">
            <a:avLst/>
          </a:prstGeom>
          <a:noFill/>
        </p:spPr>
        <p:txBody>
          <a:bodyPr wrap="square" rtlCol="0">
            <a:spAutoFit/>
          </a:bodyPr>
          <a:lstStyle/>
          <a:p>
            <a:r>
              <a:rPr lang="it-IT" b="1" dirty="0">
                <a:latin typeface="+mn-lt"/>
              </a:rPr>
              <a:t>PARERE ANAC DEL 25/02/2015</a:t>
            </a:r>
          </a:p>
          <a:p>
            <a:r>
              <a:rPr lang="it-IT" b="1" dirty="0">
                <a:latin typeface="+mn-lt"/>
              </a:rPr>
              <a:t>AG11/2015/AC </a:t>
            </a:r>
            <a:r>
              <a:rPr lang="it-IT" dirty="0">
                <a:latin typeface="+mn-lt"/>
              </a:rPr>
              <a:t>- Comune di Torrenova – sussistenza del conflitto di interesse </a:t>
            </a:r>
            <a:r>
              <a:rPr lang="it-IT" i="1" dirty="0">
                <a:latin typeface="+mn-lt"/>
              </a:rPr>
              <a:t>ex </a:t>
            </a:r>
            <a:r>
              <a:rPr lang="it-IT" dirty="0">
                <a:latin typeface="+mn-lt"/>
              </a:rPr>
              <a:t>art. 6- bis l. 241/1990 – richiesta di parere </a:t>
            </a:r>
          </a:p>
          <a:p>
            <a:endParaRPr lang="it-IT" dirty="0">
              <a:latin typeface="+mn-lt"/>
            </a:endParaRPr>
          </a:p>
          <a:p>
            <a:r>
              <a:rPr lang="it-IT" b="1" dirty="0">
                <a:solidFill>
                  <a:srgbClr val="800000"/>
                </a:solidFill>
                <a:latin typeface="+mn-lt"/>
              </a:rPr>
              <a:t>IL FONDAMENTO</a:t>
            </a:r>
          </a:p>
          <a:p>
            <a:pPr marL="285750" indent="-285750">
              <a:buFont typeface="Arial"/>
              <a:buChar char="•"/>
            </a:pPr>
            <a:r>
              <a:rPr lang="it-IT" b="1" dirty="0">
                <a:latin typeface="+mn-lt"/>
              </a:rPr>
              <a:t>Peraltro il riferimento alla </a:t>
            </a:r>
            <a:r>
              <a:rPr lang="it-IT" b="1" i="1" dirty="0" err="1">
                <a:solidFill>
                  <a:srgbClr val="800000"/>
                </a:solidFill>
                <a:latin typeface="+mn-lt"/>
              </a:rPr>
              <a:t>potenzialita</a:t>
            </a:r>
            <a:r>
              <a:rPr lang="it-IT" b="1" i="1" dirty="0">
                <a:solidFill>
                  <a:srgbClr val="800000"/>
                </a:solidFill>
                <a:latin typeface="+mn-lt"/>
              </a:rPr>
              <a:t>̀</a:t>
            </a:r>
            <a:r>
              <a:rPr lang="it-IT" b="1" i="1" dirty="0">
                <a:latin typeface="+mn-lt"/>
              </a:rPr>
              <a:t> </a:t>
            </a:r>
            <a:r>
              <a:rPr lang="it-IT" b="1" dirty="0">
                <a:latin typeface="+mn-lt"/>
              </a:rPr>
              <a:t>del conflitto di interessi mostra la </a:t>
            </a:r>
            <a:r>
              <a:rPr lang="it-IT" b="1" dirty="0" err="1">
                <a:latin typeface="+mn-lt"/>
              </a:rPr>
              <a:t>volonta</a:t>
            </a:r>
            <a:r>
              <a:rPr lang="it-IT" b="1" dirty="0">
                <a:latin typeface="+mn-lt"/>
              </a:rPr>
              <a:t>̀ del legislatore di impedire </a:t>
            </a:r>
            <a:r>
              <a:rPr lang="it-IT" b="1" i="1" dirty="0">
                <a:latin typeface="+mn-lt"/>
              </a:rPr>
              <a:t>ab origine </a:t>
            </a:r>
            <a:r>
              <a:rPr lang="it-IT" b="1" dirty="0">
                <a:latin typeface="+mn-lt"/>
              </a:rPr>
              <a:t>il verificarsi di situazioni di interferenza, </a:t>
            </a:r>
            <a:r>
              <a:rPr lang="it-IT" b="1" dirty="0">
                <a:solidFill>
                  <a:srgbClr val="800000"/>
                </a:solidFill>
                <a:latin typeface="+mn-lt"/>
              </a:rPr>
              <a:t>rendendo </a:t>
            </a:r>
            <a:r>
              <a:rPr lang="it-IT" b="1" i="1" dirty="0">
                <a:solidFill>
                  <a:srgbClr val="800000"/>
                </a:solidFill>
                <a:latin typeface="+mn-lt"/>
              </a:rPr>
              <a:t>assoluto </a:t>
            </a:r>
            <a:r>
              <a:rPr lang="it-IT" b="1" dirty="0">
                <a:solidFill>
                  <a:srgbClr val="800000"/>
                </a:solidFill>
                <a:latin typeface="+mn-lt"/>
              </a:rPr>
              <a:t>il vincolo dell’astensione</a:t>
            </a:r>
            <a:r>
              <a:rPr lang="it-IT" b="1" dirty="0">
                <a:latin typeface="+mn-lt"/>
              </a:rPr>
              <a:t>, a fronte di qualsiasi posizione che possa, anche in astratto, pregiudicare il principio di </a:t>
            </a:r>
            <a:r>
              <a:rPr lang="it-IT" b="1" dirty="0" err="1">
                <a:latin typeface="+mn-lt"/>
              </a:rPr>
              <a:t>imparzialita</a:t>
            </a:r>
            <a:r>
              <a:rPr lang="it-IT" b="1" dirty="0">
                <a:latin typeface="+mn-lt"/>
              </a:rPr>
              <a:t>̀. </a:t>
            </a:r>
          </a:p>
          <a:p>
            <a:pPr marL="285750" indent="-285750">
              <a:buFont typeface="Arial"/>
              <a:buChar char="•"/>
            </a:pPr>
            <a:r>
              <a:rPr lang="it-IT" b="1" dirty="0">
                <a:solidFill>
                  <a:srgbClr val="800000"/>
                </a:solidFill>
                <a:latin typeface="+mn-lt"/>
              </a:rPr>
              <a:t>L’obbligo di astensione, dunque, non ammette deroghe </a:t>
            </a:r>
            <a:r>
              <a:rPr lang="it-IT" b="1" dirty="0">
                <a:latin typeface="+mn-lt"/>
              </a:rPr>
              <a:t>ed opera per il solo fatto che il dipendente pubblico risulti portatore di interessi personali che lo pongano in conflitto con quello generale affidato all’amministrazione di appartenenza.</a:t>
            </a:r>
            <a:br>
              <a:rPr lang="it-IT" b="1" dirty="0">
                <a:latin typeface="+mn-lt"/>
              </a:rPr>
            </a:br>
            <a:endParaRPr lang="it-IT" b="1" dirty="0">
              <a:latin typeface="+mn-lt"/>
            </a:endParaRPr>
          </a:p>
        </p:txBody>
      </p:sp>
      <p:pic>
        <p:nvPicPr>
          <p:cNvPr id="4" name="Picture 6" descr="Rossi watching.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a:off x="381000" y="2204864"/>
            <a:ext cx="1481452" cy="3504151"/>
          </a:xfrm>
          <a:prstGeom prst="rect">
            <a:avLst/>
          </a:prstGeom>
        </p:spPr>
      </p:pic>
    </p:spTree>
    <p:extLst>
      <p:ext uri="{BB962C8B-B14F-4D97-AF65-F5344CB8AC3E}">
        <p14:creationId xmlns:p14="http://schemas.microsoft.com/office/powerpoint/2010/main" val="240535447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1600200" y="2590800"/>
            <a:ext cx="7367736" cy="1362075"/>
          </a:xfrm>
        </p:spPr>
        <p:txBody>
          <a:bodyPr/>
          <a:lstStyle/>
          <a:p>
            <a:r>
              <a:rPr lang="it-IT" sz="2800" dirty="0">
                <a:solidFill>
                  <a:schemeClr val="tx1"/>
                </a:solidFill>
              </a:rPr>
              <a:t>QUARTA PARTE </a:t>
            </a:r>
            <a:r>
              <a:rPr lang="it-IT" sz="2800" dirty="0">
                <a:solidFill>
                  <a:srgbClr val="C00000"/>
                </a:solidFill>
              </a:rPr>
              <a:t>– ARTICOLO 4 COMMA 2 SECONDA PARTE. </a:t>
            </a:r>
            <a:r>
              <a:rPr lang="it-IT" sz="2800" dirty="0"/>
              <a:t>il divieto di richiedere compensi, regali e altre utilità</a:t>
            </a:r>
            <a:br>
              <a:rPr lang="it-IT" sz="2800" dirty="0"/>
            </a:br>
            <a:endParaRPr lang="it-IT" sz="2800" dirty="0">
              <a:solidFill>
                <a:srgbClr val="C00000"/>
              </a:solidFill>
            </a:endParaRPr>
          </a:p>
        </p:txBody>
      </p:sp>
      <p:sp>
        <p:nvSpPr>
          <p:cNvPr id="5" name="Segnaposto testo 4"/>
          <p:cNvSpPr>
            <a:spLocks noGrp="1"/>
          </p:cNvSpPr>
          <p:nvPr>
            <p:ph type="body" idx="1"/>
          </p:nvPr>
        </p:nvSpPr>
        <p:spPr>
          <a:xfrm>
            <a:off x="1600200" y="3528026"/>
            <a:ext cx="7444137" cy="1078980"/>
          </a:xfrm>
        </p:spPr>
        <p:txBody>
          <a:bodyPr/>
          <a:lstStyle/>
          <a:p>
            <a:r>
              <a:rPr lang="it-IT" sz="2400" b="1" dirty="0">
                <a:solidFill>
                  <a:srgbClr val="C00000"/>
                </a:solidFill>
              </a:rPr>
              <a:t>Ovvero… LA DISONESTA’ DELLE PERSONE ONESTE</a:t>
            </a:r>
          </a:p>
        </p:txBody>
      </p:sp>
      <p:pic>
        <p:nvPicPr>
          <p:cNvPr id="7" name="Picture 16" descr="11-12 b.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1701" y="3068961"/>
            <a:ext cx="1535963" cy="12961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07159131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6" descr="11-12 b.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812844" y="4914842"/>
            <a:ext cx="2302693" cy="19431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1155" name="TextBox 2"/>
          <p:cNvSpPr txBox="1">
            <a:spLocks noChangeArrowheads="1"/>
          </p:cNvSpPr>
          <p:nvPr/>
        </p:nvSpPr>
        <p:spPr bwMode="auto">
          <a:xfrm>
            <a:off x="27610" y="842550"/>
            <a:ext cx="7344190" cy="5509200"/>
          </a:xfrm>
          <a:prstGeom prst="rect">
            <a:avLst/>
          </a:prstGeom>
          <a:ln/>
          <a:extLst/>
        </p:spPr>
        <p:style>
          <a:lnRef idx="2">
            <a:schemeClr val="accent1"/>
          </a:lnRef>
          <a:fillRef idx="1">
            <a:schemeClr val="lt1"/>
          </a:fillRef>
          <a:effectRef idx="0">
            <a:schemeClr val="accent1"/>
          </a:effectRef>
          <a:fontRef idx="minor">
            <a:schemeClr val="dk1"/>
          </a:fontRef>
        </p:style>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68300" indent="-285750">
              <a:buFont typeface="Arial" panose="020B0604020202020204" pitchFamily="34" charset="0"/>
              <a:buChar char="•"/>
            </a:pPr>
            <a:r>
              <a:rPr lang="it-IT" sz="1600" b="1" dirty="0">
                <a:latin typeface="Calibri" panose="020F0502020204030204" pitchFamily="34" charset="0"/>
              </a:rPr>
              <a:t>Il dottor Rossi è un funzionario dello Sportello per le Attività Produttive del Comune di XY. In particolare, provvede all'istruttoria, ai controlli e al rilascio delle autorizzazioni relative all'inizio di attività economiche.</a:t>
            </a:r>
          </a:p>
          <a:p>
            <a:pPr marL="368300" lvl="0" indent="-285750">
              <a:buFont typeface="Arial" panose="020B0604020202020204" pitchFamily="34" charset="0"/>
              <a:buChar char="•"/>
            </a:pPr>
            <a:r>
              <a:rPr lang="it-IT" sz="1600" b="1" dirty="0">
                <a:latin typeface="Calibri" panose="020F0502020204030204" pitchFamily="34" charset="0"/>
              </a:rPr>
              <a:t>Il dottor Rossi è anche un appassionato collezionista d’arte e collabora con una nota casa d’aste che gli ha chiesto di organizzare nella sua città un importante evento internazionale. Da un punto di vista logistico, si tratta di trovare una location di un certo prestigio e non si vuole fare brutta figura. La casa d’aste, però, gli chiede di contenere i costi visto il periodo di crisi.</a:t>
            </a:r>
          </a:p>
          <a:p>
            <a:pPr marL="368300" indent="-285750">
              <a:buFont typeface="Arial" panose="020B0604020202020204" pitchFamily="34" charset="0"/>
              <a:buChar char="•"/>
            </a:pPr>
            <a:r>
              <a:rPr lang="it-IT" sz="1600" b="1" dirty="0">
                <a:latin typeface="Calibri" panose="020F0502020204030204" pitchFamily="34" charset="0"/>
              </a:rPr>
              <a:t>Il dottor Rossi ricorda di aver recentemente autorizzato all’esercizio una residenza turistico-alberghiera.  L’atto di autorizzazione è stato correttamente emanato a seguito dell’esito positivo delle procedure di verifica poste in essere dall’ufficio. </a:t>
            </a:r>
          </a:p>
          <a:p>
            <a:pPr marL="368300" indent="-285750">
              <a:buFont typeface="Arial" panose="020B0604020202020204" pitchFamily="34" charset="0"/>
              <a:buChar char="•"/>
            </a:pPr>
            <a:r>
              <a:rPr lang="it-IT" sz="1600" b="1" dirty="0">
                <a:latin typeface="Calibri" panose="020F0502020204030204" pitchFamily="34" charset="0"/>
              </a:rPr>
              <a:t>Si dà il caso che il titolare della residenza turistica sia, notoriamente, uno degli amministratori di una importante catena alberghiera. Un prestigioso </a:t>
            </a:r>
            <a:r>
              <a:rPr lang="it-IT" sz="1600" b="1" dirty="0" err="1">
                <a:latin typeface="Calibri" panose="020F0502020204030204" pitchFamily="34" charset="0"/>
              </a:rPr>
              <a:t>resort</a:t>
            </a:r>
            <a:r>
              <a:rPr lang="it-IT" sz="1600" b="1" dirty="0">
                <a:latin typeface="Calibri" panose="020F0502020204030204" pitchFamily="34" charset="0"/>
              </a:rPr>
              <a:t> che fa parte della suddetta catena, in particolare, si trova proprio nell’area in cui il dottor Rossi aveva pensato di organizzare l’importante evento. Farebbe proprio al caso suo, ma ha un costo notevolmente superiore a quello indicato dalla casa d’aste.</a:t>
            </a:r>
          </a:p>
          <a:p>
            <a:pPr marL="368300" lvl="0" indent="-285750">
              <a:buFont typeface="Arial" panose="020B0604020202020204" pitchFamily="34" charset="0"/>
              <a:buChar char="•"/>
            </a:pPr>
            <a:r>
              <a:rPr lang="it-IT" sz="1600" b="1" dirty="0">
                <a:latin typeface="Calibri" panose="020F0502020204030204" pitchFamily="34" charset="0"/>
              </a:rPr>
              <a:t>Al dottor Rossi viene in mente di chiedere al titolare della residenza turistica, come sorta di corrispettivo dell’atto di accreditamento, di poter organizzare l’evento nel resort ad un prezzo notevolmente inferiore (circa la metà) di quello che viene normalmente praticato.</a:t>
            </a:r>
          </a:p>
        </p:txBody>
      </p:sp>
    </p:spTree>
    <p:extLst>
      <p:ext uri="{BB962C8B-B14F-4D97-AF65-F5344CB8AC3E}">
        <p14:creationId xmlns:p14="http://schemas.microsoft.com/office/powerpoint/2010/main" val="243200928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TextBox 2"/>
          <p:cNvSpPr txBox="1">
            <a:spLocks noChangeArrowheads="1"/>
          </p:cNvSpPr>
          <p:nvPr/>
        </p:nvSpPr>
        <p:spPr bwMode="auto">
          <a:xfrm>
            <a:off x="1000398" y="5099094"/>
            <a:ext cx="7172002" cy="584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3200" b="1" dirty="0">
                <a:solidFill>
                  <a:srgbClr val="800000"/>
                </a:solidFill>
                <a:latin typeface="Calibri" panose="020F0502020204030204" pitchFamily="34" charset="0"/>
              </a:rPr>
              <a:t>COSA FARA’ IL DOTTOR ROSSI?</a:t>
            </a:r>
          </a:p>
        </p:txBody>
      </p:sp>
      <p:pic>
        <p:nvPicPr>
          <p:cNvPr id="5" name="Picture 16" descr="11-12 b.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604334" y="2060848"/>
            <a:ext cx="3600400" cy="3038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31317306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1" name="TextBox 5"/>
          <p:cNvSpPr txBox="1">
            <a:spLocks noChangeArrowheads="1"/>
          </p:cNvSpPr>
          <p:nvPr/>
        </p:nvSpPr>
        <p:spPr bwMode="auto">
          <a:xfrm>
            <a:off x="6372200" y="5229200"/>
            <a:ext cx="2376488" cy="1200329"/>
          </a:xfrm>
          <a:prstGeom prst="rect">
            <a:avLst/>
          </a:prstGeom>
          <a:solidFill>
            <a:srgbClr val="FFFFFF"/>
          </a:solidFill>
          <a:ln>
            <a:noFill/>
          </a:ln>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008000"/>
                </a:solidFill>
                <a:latin typeface="Calibri" panose="020F0502020204030204" pitchFamily="34" charset="0"/>
              </a:rPr>
              <a:t>NON RICHIEDERA’ IL PREZZO NOTEVOLMENTE SCONTATO</a:t>
            </a:r>
          </a:p>
        </p:txBody>
      </p:sp>
      <p:sp>
        <p:nvSpPr>
          <p:cNvPr id="563202" name="TextBox 6"/>
          <p:cNvSpPr txBox="1">
            <a:spLocks noChangeArrowheads="1"/>
          </p:cNvSpPr>
          <p:nvPr/>
        </p:nvSpPr>
        <p:spPr bwMode="auto">
          <a:xfrm>
            <a:off x="395536" y="5229200"/>
            <a:ext cx="2376487"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FF0000"/>
                </a:solidFill>
                <a:latin typeface="Calibri" panose="020F0502020204030204" pitchFamily="34" charset="0"/>
              </a:rPr>
              <a:t>RICHIEDERA’ IL PREZZO NOTEVOLMENTE SCONTATO</a:t>
            </a:r>
          </a:p>
        </p:txBody>
      </p:sp>
      <p:sp>
        <p:nvSpPr>
          <p:cNvPr id="5" name="Left-Right Arrow Callout 4"/>
          <p:cNvSpPr/>
          <p:nvPr/>
        </p:nvSpPr>
        <p:spPr>
          <a:xfrm>
            <a:off x="1116013" y="4581128"/>
            <a:ext cx="6985000" cy="504825"/>
          </a:xfrm>
          <a:prstGeom prst="leftRightArrowCallout">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it-IT" dirty="0">
              <a:latin typeface="Calibri" panose="020F0502020204030204" pitchFamily="34" charset="0"/>
            </a:endParaRPr>
          </a:p>
        </p:txBody>
      </p:sp>
      <p:sp>
        <p:nvSpPr>
          <p:cNvPr id="13" name="Multiply 12"/>
          <p:cNvSpPr/>
          <p:nvPr/>
        </p:nvSpPr>
        <p:spPr>
          <a:xfrm>
            <a:off x="4284663" y="4581128"/>
            <a:ext cx="647700" cy="576263"/>
          </a:xfrm>
          <a:prstGeom prst="mathMultiply">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dirty="0">
              <a:solidFill>
                <a:schemeClr val="bg1"/>
              </a:solidFill>
              <a:latin typeface="Calibri" panose="020F0502020204030204" pitchFamily="34" charset="0"/>
            </a:endParaRPr>
          </a:p>
        </p:txBody>
      </p:sp>
      <p:pic>
        <p:nvPicPr>
          <p:cNvPr id="8" name="Picture 16" descr="11-12 b.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340831" y="2420888"/>
            <a:ext cx="2527313" cy="21327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13329894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1" name="TextBox 5"/>
          <p:cNvSpPr txBox="1">
            <a:spLocks noChangeArrowheads="1"/>
          </p:cNvSpPr>
          <p:nvPr/>
        </p:nvSpPr>
        <p:spPr bwMode="auto">
          <a:xfrm>
            <a:off x="6372200" y="5229200"/>
            <a:ext cx="2376488" cy="1200329"/>
          </a:xfrm>
          <a:prstGeom prst="rect">
            <a:avLst/>
          </a:prstGeom>
          <a:solidFill>
            <a:srgbClr val="FFFFFF"/>
          </a:solidFill>
          <a:ln>
            <a:noFill/>
          </a:ln>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008000"/>
                </a:solidFill>
                <a:latin typeface="Calibri" panose="020F0502020204030204" pitchFamily="34" charset="0"/>
              </a:rPr>
              <a:t>NON RICHIEDERA’ IL PREZZO NOTEVOLMENTE SCONTATO</a:t>
            </a:r>
          </a:p>
        </p:txBody>
      </p:sp>
      <p:sp>
        <p:nvSpPr>
          <p:cNvPr id="563202" name="TextBox 6"/>
          <p:cNvSpPr txBox="1">
            <a:spLocks noChangeArrowheads="1"/>
          </p:cNvSpPr>
          <p:nvPr/>
        </p:nvSpPr>
        <p:spPr bwMode="auto">
          <a:xfrm>
            <a:off x="395536" y="5229200"/>
            <a:ext cx="2376487"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FF0000"/>
                </a:solidFill>
                <a:latin typeface="Calibri" panose="020F0502020204030204" pitchFamily="34" charset="0"/>
              </a:rPr>
              <a:t>RICHIEDERA’ IL PREZZO NOTEVOLMENTE SCONTATO</a:t>
            </a:r>
          </a:p>
        </p:txBody>
      </p:sp>
      <p:sp>
        <p:nvSpPr>
          <p:cNvPr id="5" name="Left-Right Arrow Callout 4"/>
          <p:cNvSpPr/>
          <p:nvPr/>
        </p:nvSpPr>
        <p:spPr>
          <a:xfrm>
            <a:off x="1116013" y="4581128"/>
            <a:ext cx="6985000" cy="504825"/>
          </a:xfrm>
          <a:prstGeom prst="leftRightArrowCallout">
            <a:avLst/>
          </a:prstGeom>
          <a:ln/>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it-IT" dirty="0">
              <a:latin typeface="Calibri" panose="020F0502020204030204" pitchFamily="34" charset="0"/>
            </a:endParaRPr>
          </a:p>
        </p:txBody>
      </p:sp>
      <p:sp>
        <p:nvSpPr>
          <p:cNvPr id="13" name="Multiply 12"/>
          <p:cNvSpPr/>
          <p:nvPr/>
        </p:nvSpPr>
        <p:spPr>
          <a:xfrm>
            <a:off x="1259632" y="4509120"/>
            <a:ext cx="647700" cy="576263"/>
          </a:xfrm>
          <a:prstGeom prst="mathMultiply">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it-IT" dirty="0">
              <a:solidFill>
                <a:schemeClr val="bg1"/>
              </a:solidFill>
              <a:latin typeface="Calibri" panose="020F0502020204030204" pitchFamily="34" charset="0"/>
            </a:endParaRPr>
          </a:p>
        </p:txBody>
      </p:sp>
      <p:sp>
        <p:nvSpPr>
          <p:cNvPr id="2" name="Multiply 1"/>
          <p:cNvSpPr/>
          <p:nvPr/>
        </p:nvSpPr>
        <p:spPr>
          <a:xfrm>
            <a:off x="6876256" y="5085184"/>
            <a:ext cx="1296144" cy="936104"/>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latin typeface="Calibri" panose="020F0502020204030204" pitchFamily="34" charset="0"/>
            </a:endParaRPr>
          </a:p>
        </p:txBody>
      </p:sp>
      <p:sp>
        <p:nvSpPr>
          <p:cNvPr id="3" name="TextBox 2"/>
          <p:cNvSpPr txBox="1"/>
          <p:nvPr/>
        </p:nvSpPr>
        <p:spPr>
          <a:xfrm>
            <a:off x="62160" y="1738155"/>
            <a:ext cx="3144589" cy="156966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is-IS" sz="2400" b="1" dirty="0">
                <a:latin typeface="Calibri" panose="020F0502020204030204" pitchFamily="34" charset="0"/>
              </a:rPr>
              <a:t>…e se decidesse di richiedere il prezzo notevolmente scontato?</a:t>
            </a:r>
            <a:endParaRPr lang="it-IT" sz="2400" b="1" dirty="0">
              <a:latin typeface="Calibri" panose="020F0502020204030204" pitchFamily="34" charset="0"/>
            </a:endParaRPr>
          </a:p>
        </p:txBody>
      </p:sp>
      <p:sp>
        <p:nvSpPr>
          <p:cNvPr id="4" name="Chevron 3"/>
          <p:cNvSpPr/>
          <p:nvPr/>
        </p:nvSpPr>
        <p:spPr>
          <a:xfrm rot="5400000">
            <a:off x="1187624" y="3356992"/>
            <a:ext cx="792088" cy="648072"/>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pic>
        <p:nvPicPr>
          <p:cNvPr id="12" name="Picture 16" descr="11-12 b.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347864" y="2348881"/>
            <a:ext cx="2645272" cy="2232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39683883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65125" y="1988840"/>
            <a:ext cx="7519243"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is-IS" sz="2400" b="1" dirty="0">
                <a:latin typeface="Calibri" panose="020F0502020204030204" pitchFamily="34" charset="0"/>
              </a:rPr>
              <a:t>…quale regola sta violando il dottor Rossi?</a:t>
            </a:r>
            <a:endParaRPr lang="it-IT" sz="2400" b="1" dirty="0">
              <a:latin typeface="Calibri" panose="020F0502020204030204" pitchFamily="34" charset="0"/>
            </a:endParaRPr>
          </a:p>
        </p:txBody>
      </p:sp>
      <p:pic>
        <p:nvPicPr>
          <p:cNvPr id="22" name="Picture 16" descr="11-12 b.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699792" y="2996952"/>
            <a:ext cx="3498586" cy="29523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24393993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a:spLocks noChangeArrowheads="1"/>
          </p:cNvSpPr>
          <p:nvPr/>
        </p:nvSpPr>
        <p:spPr bwMode="auto">
          <a:xfrm>
            <a:off x="2411760" y="4581128"/>
            <a:ext cx="6399213" cy="1138773"/>
          </a:xfrm>
          <a:prstGeom prst="rect">
            <a:avLst/>
          </a:prstGeom>
          <a:solidFill>
            <a:srgbClr val="FFFFFF"/>
          </a:solidFill>
          <a:ln>
            <a:noFill/>
          </a:ln>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just" eaLnBrk="1" hangingPunct="1">
              <a:buSzPct val="45000"/>
            </a:pPr>
            <a:r>
              <a:rPr lang="it-IT" sz="1700" i="1" dirty="0">
                <a:latin typeface="Calibri" panose="020F0502020204030204" pitchFamily="34" charset="0"/>
              </a:rPr>
              <a:t>…In ogni caso, indipendentemente che il fatto costituisca reato, il dipendente non chiede, per sé o per altri, </a:t>
            </a:r>
            <a:r>
              <a:rPr lang="it-IT" sz="1700" b="1" i="1" dirty="0">
                <a:solidFill>
                  <a:srgbClr val="800000"/>
                </a:solidFill>
                <a:latin typeface="Calibri" panose="020F0502020204030204" pitchFamily="34" charset="0"/>
              </a:rPr>
              <a:t>regali</a:t>
            </a:r>
            <a:r>
              <a:rPr lang="it-IT" sz="1700" i="1" dirty="0">
                <a:latin typeface="Calibri" panose="020F0502020204030204" pitchFamily="34" charset="0"/>
              </a:rPr>
              <a:t> </a:t>
            </a:r>
            <a:r>
              <a:rPr lang="it-IT" sz="1700" b="1" i="1" dirty="0">
                <a:solidFill>
                  <a:srgbClr val="800000"/>
                </a:solidFill>
                <a:latin typeface="Calibri" panose="020F0502020204030204" pitchFamily="34" charset="0"/>
              </a:rPr>
              <a:t>o altre </a:t>
            </a:r>
            <a:r>
              <a:rPr lang="it-IT" sz="1700" b="1" i="1" dirty="0" err="1">
                <a:solidFill>
                  <a:srgbClr val="800000"/>
                </a:solidFill>
                <a:latin typeface="Calibri" panose="020F0502020204030204" pitchFamily="34" charset="0"/>
              </a:rPr>
              <a:t>utilita</a:t>
            </a:r>
            <a:r>
              <a:rPr lang="it-IT" sz="1700" b="1" i="1" dirty="0">
                <a:solidFill>
                  <a:srgbClr val="800000"/>
                </a:solidFill>
                <a:latin typeface="Calibri" panose="020F0502020204030204" pitchFamily="34" charset="0"/>
              </a:rPr>
              <a:t>̀</a:t>
            </a:r>
            <a:r>
              <a:rPr lang="it-IT" sz="1700" b="1" i="1" dirty="0">
                <a:latin typeface="Calibri" panose="020F0502020204030204" pitchFamily="34" charset="0"/>
              </a:rPr>
              <a:t>, neanche di modico valore a titolo di corrispettivo </a:t>
            </a:r>
            <a:r>
              <a:rPr lang="it-IT" sz="1700" i="1" dirty="0">
                <a:latin typeface="Calibri" panose="020F0502020204030204" pitchFamily="34" charset="0"/>
              </a:rPr>
              <a:t>per compiere o per aver compiuto un </a:t>
            </a:r>
            <a:r>
              <a:rPr lang="it-IT" sz="1700" b="1" i="1" dirty="0">
                <a:latin typeface="Calibri" panose="020F0502020204030204" pitchFamily="34" charset="0"/>
              </a:rPr>
              <a:t>atto</a:t>
            </a:r>
            <a:r>
              <a:rPr lang="it-IT" sz="1700" i="1" dirty="0">
                <a:latin typeface="Calibri" panose="020F0502020204030204" pitchFamily="34" charset="0"/>
              </a:rPr>
              <a:t> del proprio ufficio… </a:t>
            </a:r>
            <a:endParaRPr lang="it-IT" sz="1700" dirty="0">
              <a:solidFill>
                <a:srgbClr val="000000"/>
              </a:solidFill>
              <a:latin typeface="Calibri" panose="020F0502020204030204" pitchFamily="34" charset="0"/>
              <a:cs typeface="Calibri" panose="020F0502020204030204" pitchFamily="34" charset="0"/>
            </a:endParaRPr>
          </a:p>
        </p:txBody>
      </p:sp>
      <p:sp>
        <p:nvSpPr>
          <p:cNvPr id="12" name="TextBox 1"/>
          <p:cNvSpPr txBox="1">
            <a:spLocks noChangeArrowheads="1"/>
          </p:cNvSpPr>
          <p:nvPr/>
        </p:nvSpPr>
        <p:spPr bwMode="auto">
          <a:xfrm>
            <a:off x="251521" y="4787860"/>
            <a:ext cx="201622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800000"/>
                </a:solidFill>
                <a:latin typeface="Calibri" panose="020F0502020204030204" pitchFamily="34" charset="0"/>
              </a:rPr>
              <a:t>SECONDA PARTE</a:t>
            </a:r>
          </a:p>
        </p:txBody>
      </p:sp>
      <p:sp>
        <p:nvSpPr>
          <p:cNvPr id="15" name="Titolo 1"/>
          <p:cNvSpPr txBox="1">
            <a:spLocks/>
          </p:cNvSpPr>
          <p:nvPr/>
        </p:nvSpPr>
        <p:spPr>
          <a:xfrm>
            <a:off x="467544" y="2852936"/>
            <a:ext cx="8329613" cy="542925"/>
          </a:xfrm>
          <a:prstGeom prst="rect">
            <a:avLst/>
          </a:prstGeom>
          <a:solidFill>
            <a:srgbClr val="FFFFFF"/>
          </a:solidFill>
        </p:spPr>
        <p:txBody>
          <a:bodyPr vert="horz" lIns="91440" tIns="45720" rIns="91440" bIns="45720" rtlCol="0" anchor="t">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r>
              <a:rPr lang="it-IT" sz="2800" b="1" dirty="0">
                <a:solidFill>
                  <a:schemeClr val="tx1"/>
                </a:solidFill>
                <a:latin typeface="Calibri" panose="020F0502020204030204" pitchFamily="34" charset="0"/>
              </a:rPr>
              <a:t>Articolo 4 comma 2 del Codice di Comportamento PA</a:t>
            </a:r>
          </a:p>
        </p:txBody>
      </p:sp>
      <p:sp>
        <p:nvSpPr>
          <p:cNvPr id="16" name="TextBox 1"/>
          <p:cNvSpPr txBox="1">
            <a:spLocks noChangeArrowheads="1"/>
          </p:cNvSpPr>
          <p:nvPr/>
        </p:nvSpPr>
        <p:spPr bwMode="auto">
          <a:xfrm>
            <a:off x="2483768" y="3429000"/>
            <a:ext cx="6350000" cy="877163"/>
          </a:xfrm>
          <a:prstGeom prst="rect">
            <a:avLst/>
          </a:prstGeom>
          <a:solidFill>
            <a:srgbClr val="FFFFFF"/>
          </a:solidFill>
          <a:ln>
            <a:noFill/>
          </a:ln>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it-IT" sz="1700" i="1" dirty="0">
                <a:latin typeface="Calibri" panose="020F0502020204030204" pitchFamily="34" charset="0"/>
              </a:rPr>
              <a:t>2. “</a:t>
            </a:r>
            <a:r>
              <a:rPr lang="it-IT" altLang="ja-JP" sz="1700" b="1" i="1" dirty="0">
                <a:latin typeface="Calibri" panose="020F0502020204030204" pitchFamily="34" charset="0"/>
              </a:rPr>
              <a:t>Il dipendente non accetta, per sé o per altri, regali o altre </a:t>
            </a:r>
            <a:r>
              <a:rPr lang="it-IT" altLang="ja-JP" sz="1700" b="1" i="1" dirty="0" err="1">
                <a:latin typeface="Calibri" panose="020F0502020204030204" pitchFamily="34" charset="0"/>
              </a:rPr>
              <a:t>utilita</a:t>
            </a:r>
            <a:r>
              <a:rPr lang="it-IT" altLang="ja-JP" sz="1700" b="1" i="1" dirty="0">
                <a:latin typeface="Calibri" panose="020F0502020204030204" pitchFamily="34" charset="0"/>
              </a:rPr>
              <a:t>̀, </a:t>
            </a:r>
            <a:r>
              <a:rPr lang="it-IT" altLang="ja-JP" sz="1700" i="1" dirty="0">
                <a:latin typeface="Calibri" panose="020F0502020204030204" pitchFamily="34" charset="0"/>
              </a:rPr>
              <a:t>salvo quelli d'uso di modico valore effettuati occasionalmente nell</a:t>
            </a:r>
            <a:r>
              <a:rPr lang="it-IT" sz="1700" i="1" dirty="0">
                <a:latin typeface="Calibri" panose="020F0502020204030204" pitchFamily="34" charset="0"/>
              </a:rPr>
              <a:t>’</a:t>
            </a:r>
            <a:r>
              <a:rPr lang="it-IT" altLang="ja-JP" sz="1700" i="1" dirty="0">
                <a:latin typeface="Calibri" panose="020F0502020204030204" pitchFamily="34" charset="0"/>
              </a:rPr>
              <a:t>ambito delle normali relazioni di cortesia. </a:t>
            </a:r>
            <a:endParaRPr lang="it-IT" sz="1700" i="1" dirty="0">
              <a:latin typeface="Calibri" panose="020F0502020204030204" pitchFamily="34" charset="0"/>
            </a:endParaRPr>
          </a:p>
        </p:txBody>
      </p:sp>
      <p:sp>
        <p:nvSpPr>
          <p:cNvPr id="17" name="TextBox 8"/>
          <p:cNvSpPr txBox="1">
            <a:spLocks noChangeArrowheads="1"/>
          </p:cNvSpPr>
          <p:nvPr/>
        </p:nvSpPr>
        <p:spPr bwMode="auto">
          <a:xfrm>
            <a:off x="251520" y="3573016"/>
            <a:ext cx="190817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1800" b="1" dirty="0">
                <a:solidFill>
                  <a:srgbClr val="800000"/>
                </a:solidFill>
                <a:latin typeface="Calibri" panose="020F0502020204030204" pitchFamily="34" charset="0"/>
              </a:rPr>
              <a:t>PRIMA PARTE</a:t>
            </a:r>
          </a:p>
        </p:txBody>
      </p:sp>
      <p:sp>
        <p:nvSpPr>
          <p:cNvPr id="19" name="TextBox 18"/>
          <p:cNvSpPr txBox="1"/>
          <p:nvPr/>
        </p:nvSpPr>
        <p:spPr>
          <a:xfrm>
            <a:off x="611560" y="1988840"/>
            <a:ext cx="7344816"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is-IS" sz="2400" b="1" dirty="0">
                <a:latin typeface="Calibri" panose="020F0502020204030204" pitchFamily="34" charset="0"/>
              </a:rPr>
              <a:t>…quale regola sta violando il dottor Bianchi?</a:t>
            </a:r>
            <a:endParaRPr lang="it-IT" sz="2400" b="1" dirty="0">
              <a:latin typeface="Calibri" panose="020F0502020204030204" pitchFamily="34" charset="0"/>
            </a:endParaRPr>
          </a:p>
        </p:txBody>
      </p:sp>
      <p:sp>
        <p:nvSpPr>
          <p:cNvPr id="9" name="TextBox 8"/>
          <p:cNvSpPr txBox="1"/>
          <p:nvPr/>
        </p:nvSpPr>
        <p:spPr>
          <a:xfrm>
            <a:off x="611560" y="6021288"/>
            <a:ext cx="7992888" cy="646331"/>
          </a:xfrm>
          <a:prstGeom prst="rect">
            <a:avLst/>
          </a:prstGeom>
          <a:effectLst>
            <a:glow rad="228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it-IT" b="1" dirty="0">
                <a:latin typeface="Calibri" panose="020F0502020204030204" pitchFamily="34" charset="0"/>
              </a:rPr>
              <a:t>L’ordinamento mira ad escludere tale schema per tutelare la </a:t>
            </a:r>
            <a:r>
              <a:rPr lang="it-IT" b="1" dirty="0">
                <a:solidFill>
                  <a:srgbClr val="800000"/>
                </a:solidFill>
                <a:latin typeface="Calibri" panose="020F0502020204030204" pitchFamily="34" charset="0"/>
              </a:rPr>
              <a:t>REPUTAZIONE</a:t>
            </a:r>
            <a:r>
              <a:rPr lang="it-IT" b="1" dirty="0">
                <a:latin typeface="Calibri" panose="020F0502020204030204" pitchFamily="34" charset="0"/>
              </a:rPr>
              <a:t> della pubblica amministrazione</a:t>
            </a:r>
          </a:p>
        </p:txBody>
      </p:sp>
      <p:sp>
        <p:nvSpPr>
          <p:cNvPr id="2" name="Frame 1"/>
          <p:cNvSpPr/>
          <p:nvPr/>
        </p:nvSpPr>
        <p:spPr>
          <a:xfrm>
            <a:off x="0" y="4437112"/>
            <a:ext cx="9144000" cy="1584176"/>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latin typeface="Calibri" panose="020F0502020204030204" pitchFamily="34" charset="0"/>
            </a:endParaRPr>
          </a:p>
        </p:txBody>
      </p:sp>
    </p:spTree>
    <p:extLst>
      <p:ext uri="{BB962C8B-B14F-4D97-AF65-F5344CB8AC3E}">
        <p14:creationId xmlns:p14="http://schemas.microsoft.com/office/powerpoint/2010/main" val="395125672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p:spPr>
        <p:txBody>
          <a:bodyPr/>
          <a:lstStyle/>
          <a:p>
            <a:fld id="{0AE85E0B-DB18-4D2F-87E9-E1915170C1F6}" type="datetime1">
              <a:rPr lang="it-IT" smtClean="0"/>
              <a:pPr/>
              <a:t>09/01/2017</a:t>
            </a:fld>
            <a:endParaRPr lang="it-IT"/>
          </a:p>
        </p:txBody>
      </p:sp>
      <p:sp>
        <p:nvSpPr>
          <p:cNvPr id="5" name="Slide Number Placeholder 4"/>
          <p:cNvSpPr>
            <a:spLocks noGrp="1"/>
          </p:cNvSpPr>
          <p:nvPr>
            <p:ph type="sldNum" sz="quarter" idx="12"/>
          </p:nvPr>
        </p:nvSpPr>
        <p:spPr>
          <a:xfrm>
            <a:off x="6553200" y="6356350"/>
            <a:ext cx="2133600" cy="365125"/>
          </a:xfrm>
        </p:spPr>
        <p:txBody>
          <a:bodyPr/>
          <a:lstStyle/>
          <a:p>
            <a:fld id="{44DC1984-2836-4B46-947B-6435B48BF971}" type="slidenum">
              <a:rPr lang="it-IT" smtClean="0"/>
              <a:pPr/>
              <a:t>99</a:t>
            </a:fld>
            <a:endParaRPr lang="it-IT"/>
          </a:p>
        </p:txBody>
      </p:sp>
      <p:sp>
        <p:nvSpPr>
          <p:cNvPr id="6" name="TextBox 5"/>
          <p:cNvSpPr txBox="1"/>
          <p:nvPr/>
        </p:nvSpPr>
        <p:spPr>
          <a:xfrm>
            <a:off x="323528" y="1988840"/>
            <a:ext cx="6264696" cy="3785652"/>
          </a:xfrm>
          <a:prstGeom prst="rect">
            <a:avLst/>
          </a:prstGeom>
          <a:noFill/>
        </p:spPr>
        <p:txBody>
          <a:bodyPr wrap="square">
            <a:spAutoFit/>
          </a:bodyPr>
          <a:lstStyle/>
          <a:p>
            <a:pPr marL="342900" lvl="0" indent="-342900">
              <a:buFont typeface="Arial"/>
              <a:buChar char="•"/>
            </a:pPr>
            <a:r>
              <a:rPr lang="it-IT" sz="2000" b="1" dirty="0">
                <a:latin typeface="Calibri" panose="020F0502020204030204" pitchFamily="34" charset="0"/>
              </a:rPr>
              <a:t>Se il dottor Rossi richiederà il prezzo notevolmente scontato</a:t>
            </a:r>
            <a:r>
              <a:rPr lang="is-IS" sz="2000" dirty="0">
                <a:latin typeface="Calibri" panose="020F0502020204030204" pitchFamily="34" charset="0"/>
              </a:rPr>
              <a:t>…</a:t>
            </a:r>
            <a:endParaRPr lang="it-IT" sz="2000" dirty="0">
              <a:latin typeface="Calibri" panose="020F0502020204030204" pitchFamily="34" charset="0"/>
            </a:endParaRPr>
          </a:p>
          <a:p>
            <a:pPr marL="342900" lvl="0" indent="-342900">
              <a:buFont typeface="Arial"/>
              <a:buChar char="•"/>
            </a:pPr>
            <a:r>
              <a:rPr lang="is-IS" sz="2000" dirty="0">
                <a:latin typeface="Calibri" panose="020F0502020204030204" pitchFamily="34" charset="0"/>
              </a:rPr>
              <a:t>…</a:t>
            </a:r>
            <a:r>
              <a:rPr lang="it-IT" sz="2000" dirty="0">
                <a:latin typeface="Calibri" panose="020F0502020204030204" pitchFamily="34" charset="0"/>
              </a:rPr>
              <a:t>contribuirà a rafforzare nell'</a:t>
            </a:r>
            <a:r>
              <a:rPr lang="it-IT" sz="2000" b="1" dirty="0">
                <a:latin typeface="Calibri" panose="020F0502020204030204" pitchFamily="34" charset="0"/>
              </a:rPr>
              <a:t>opinione pubblica </a:t>
            </a:r>
            <a:r>
              <a:rPr lang="it-IT" sz="2000" dirty="0">
                <a:latin typeface="Calibri" panose="020F0502020204030204" pitchFamily="34" charset="0"/>
              </a:rPr>
              <a:t>la netta </a:t>
            </a:r>
            <a:r>
              <a:rPr lang="it-IT" sz="2000" b="1" dirty="0">
                <a:latin typeface="Calibri" panose="020F0502020204030204" pitchFamily="34" charset="0"/>
              </a:rPr>
              <a:t>percezione</a:t>
            </a:r>
            <a:r>
              <a:rPr lang="it-IT" sz="2000" dirty="0">
                <a:latin typeface="Calibri" panose="020F0502020204030204" pitchFamily="34" charset="0"/>
              </a:rPr>
              <a:t> che chi opera in quella struttura pubblica può </a:t>
            </a:r>
            <a:r>
              <a:rPr lang="it-IT" sz="2000" b="1" dirty="0">
                <a:latin typeface="Calibri" panose="020F0502020204030204" pitchFamily="34" charset="0"/>
              </a:rPr>
              <a:t>ottenere intollerabili vantaggi</a:t>
            </a:r>
            <a:r>
              <a:rPr lang="it-IT" sz="2000" dirty="0">
                <a:latin typeface="Calibri" panose="020F0502020204030204" pitchFamily="34" charset="0"/>
              </a:rPr>
              <a:t>, nuocendo gravemente alla reputazione della PA in generale e di quella del Comune in particolare. </a:t>
            </a:r>
          </a:p>
          <a:p>
            <a:pPr marL="342900" lvl="0" indent="-342900">
              <a:buFont typeface="Arial"/>
              <a:buChar char="•"/>
            </a:pPr>
            <a:r>
              <a:rPr lang="it-IT" sz="2000" dirty="0">
                <a:latin typeface="Calibri" panose="020F0502020204030204" pitchFamily="34" charset="0"/>
              </a:rPr>
              <a:t>Inoltre, contribuirà a rafforzare una </a:t>
            </a:r>
            <a:r>
              <a:rPr lang="it-IT" sz="2000" b="1" dirty="0">
                <a:latin typeface="Calibri" panose="020F0502020204030204" pitchFamily="34" charset="0"/>
              </a:rPr>
              <a:t>cultura diffusa</a:t>
            </a:r>
            <a:r>
              <a:rPr lang="it-IT" sz="2000" dirty="0">
                <a:latin typeface="Calibri" panose="020F0502020204030204" pitchFamily="34" charset="0"/>
              </a:rPr>
              <a:t> tra gli operatori economici locali per i quali sembra essere un atto dovuto il “</a:t>
            </a:r>
            <a:r>
              <a:rPr lang="it-IT" sz="2000" b="1" dirty="0">
                <a:latin typeface="Calibri" panose="020F0502020204030204" pitchFamily="34" charset="0"/>
              </a:rPr>
              <a:t>doversi sdebitare</a:t>
            </a:r>
            <a:r>
              <a:rPr lang="it-IT" sz="2000" dirty="0">
                <a:latin typeface="Calibri" panose="020F0502020204030204" pitchFamily="34" charset="0"/>
              </a:rPr>
              <a:t>” a seguito dell'esito positivo di una prestazione/procedimento amministrativo.</a:t>
            </a:r>
          </a:p>
        </p:txBody>
      </p:sp>
      <p:pic>
        <p:nvPicPr>
          <p:cNvPr id="8" name="Picture 1" descr="Rossi watching 2.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40575" y="30163"/>
            <a:ext cx="2003425" cy="6827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408753666"/>
      </p:ext>
    </p:extLst>
  </p:cSld>
  <p:clrMapOvr>
    <a:masterClrMapping/>
  </p:clrMapOvr>
</p:sld>
</file>

<file path=ppt/theme/theme1.xml><?xml version="1.0" encoding="utf-8"?>
<a:theme xmlns:a="http://schemas.openxmlformats.org/drawingml/2006/main" name="Slide Master">
  <a:themeElements>
    <a:clrScheme name="Custom 6">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AF0112"/>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EthicsTemplate</Template>
  <TotalTime>15843669</TotalTime>
  <Words>31474</Words>
  <Application>Microsoft Office PowerPoint</Application>
  <PresentationFormat>Presentazione su schermo (4:3)</PresentationFormat>
  <Paragraphs>2546</Paragraphs>
  <Slides>326</Slides>
  <Notes>18</Notes>
  <HiddenSlides>0</HiddenSlides>
  <MMClips>0</MMClips>
  <ScaleCrop>false</ScaleCrop>
  <HeadingPairs>
    <vt:vector size="6" baseType="variant">
      <vt:variant>
        <vt:lpstr>Caratteri utilizzati</vt:lpstr>
      </vt:variant>
      <vt:variant>
        <vt:i4>12</vt:i4>
      </vt:variant>
      <vt:variant>
        <vt:lpstr>Tema</vt:lpstr>
      </vt:variant>
      <vt:variant>
        <vt:i4>2</vt:i4>
      </vt:variant>
      <vt:variant>
        <vt:lpstr>Titoli diapositive</vt:lpstr>
      </vt:variant>
      <vt:variant>
        <vt:i4>326</vt:i4>
      </vt:variant>
    </vt:vector>
  </HeadingPairs>
  <TitlesOfParts>
    <vt:vector size="340" baseType="lpstr">
      <vt:lpstr>ＭＳ Ｐゴシック</vt:lpstr>
      <vt:lpstr>Arial</vt:lpstr>
      <vt:lpstr>Arial Black</vt:lpstr>
      <vt:lpstr>Arial Rounded MT Bold</vt:lpstr>
      <vt:lpstr>Calibri</vt:lpstr>
      <vt:lpstr>Cambria</vt:lpstr>
      <vt:lpstr>Candara</vt:lpstr>
      <vt:lpstr>Merriweather-Bold</vt:lpstr>
      <vt:lpstr>ＭＳ 明朝</vt:lpstr>
      <vt:lpstr>Times New Roman</vt:lpstr>
      <vt:lpstr>Verdana</vt:lpstr>
      <vt:lpstr>Wingdings</vt:lpstr>
      <vt:lpstr>Slide Master</vt:lpstr>
      <vt:lpstr>Custom Design</vt:lpstr>
      <vt:lpstr> GUIDARE VERSO L’INTEGRITA’       Il Codice di Comportamento dei dipendenti pubblici  MASSIMO DI RIENZO http://spazioetico.com   Ancona, 10 gennaio 2017</vt:lpstr>
      <vt:lpstr>Presentazione standard di PowerPoint</vt:lpstr>
      <vt:lpstr>PRIMA PARTE – ARTICOLO 12, IL COMPORTAMENTO NEI RAPPORTI CON IL PUBBLICO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seconda PARTE – etica delle scelte pubbliche</vt:lpstr>
      <vt:lpstr>Presentazione standard di PowerPoint</vt:lpstr>
      <vt:lpstr>Presentazione standard di PowerPoint</vt:lpstr>
      <vt:lpstr>Presentazione standard di PowerPoint</vt:lpstr>
      <vt:lpstr>Presentazione standard di PowerPoint</vt:lpstr>
      <vt:lpstr>Presentazione standard di PowerPoint</vt:lpstr>
      <vt:lpstr>Comportamenti peculiari. Quali sono?</vt:lpstr>
      <vt:lpstr>TERZA PARTE – IL CONFLITTO DI INTERESSI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QUARTA PARTE – ARTICOLO 4 COMMA 2 SECONDA PARTE. il divieto di richiedere compensi, regali e altre utilità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QUINTA PARTE</vt:lpstr>
      <vt:lpstr>Presentazione standard di PowerPoint</vt:lpstr>
      <vt:lpstr>Presentazione standard di PowerPoint</vt:lpstr>
      <vt:lpstr>Approcci combinati</vt:lpstr>
      <vt:lpstr>Presentazione standard di PowerPoint</vt:lpstr>
      <vt:lpstr>Presentazione standard di PowerPoint</vt:lpstr>
      <vt:lpstr>Presentazione standard di PowerPoint</vt:lpstr>
      <vt:lpstr>Lo spazio etico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SESTA PARTE – ARTICOLO 8 DEL CODICE DI COMPORTAMENTO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Il Whistleblowing è un atto di potere …e va gestito consapevolmente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Perché abbiamo bisogno dei WB?</vt:lpstr>
      <vt:lpstr>Perché abbiamo bisogno dei WB? …dire-il-vero senza paura</vt:lpstr>
      <vt:lpstr>Perché abbiamo bisogno dei WB? …dire-il-vero senza paura</vt:lpstr>
      <vt:lpstr>Perché abbiamo bisogno dei WB? …dire-il-vero senza paura</vt:lpstr>
      <vt:lpstr>Perché abbiamo bisogno dei WB? …dire-il-vero senza paura</vt:lpstr>
      <vt:lpstr>Perché abbiamo bisogno dei WB? …dire-il-vero senza paura</vt:lpstr>
      <vt:lpstr>Perché abbiamo bisogno dei WB? …dire-il-vero per migliorare le decisioni</vt:lpstr>
      <vt:lpstr>Perché abbiamo bisogno dei WB? …dire-il-vero per migliorare le decisioni</vt:lpstr>
      <vt:lpstr>Perché abbiamo bisogno dei WB? …dire-il-vero per far “vibrare” la democrazia</vt:lpstr>
      <vt:lpstr>Perché abbiamo bisogno dei WB? …dire-il-vero per far “vibrare” la democrazia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Le novità del nuovo testo approvato alla Camera</vt:lpstr>
      <vt:lpstr>Prove di “normativa organica” sul Whistleblowing. A che punto siamo?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Whistleblowing 2.0 e 3.0</vt:lpstr>
      <vt:lpstr>Presentazione standard di PowerPoint</vt:lpstr>
      <vt:lpstr>Presentazione standard di PowerPoint</vt:lpstr>
      <vt:lpstr>Presentazione standard di PowerPoint</vt:lpstr>
      <vt:lpstr>Presentazione standard di PowerPoint</vt:lpstr>
      <vt:lpstr>Policy di Whistleblowing</vt:lpstr>
      <vt:lpstr>Policy di Whistleblowing</vt:lpstr>
      <vt:lpstr>Policy di Whistleblowing</vt:lpstr>
      <vt:lpstr>…e l’ANAC?</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Massimo Di Rienzo Fondatore di @spazioetico (http://spazioetico.com)  </vt:lpstr>
      <vt:lpstr>Presentazione standard di PowerPoint</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Anna</dc:creator>
  <cp:lastModifiedBy>Massimo Di Rienzo</cp:lastModifiedBy>
  <cp:revision>736</cp:revision>
  <dcterms:created xsi:type="dcterms:W3CDTF">2009-03-07T14:22:49Z</dcterms:created>
  <dcterms:modified xsi:type="dcterms:W3CDTF">2017-01-09T10:51:37Z</dcterms:modified>
</cp:coreProperties>
</file>